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d9bbbc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d9bbbc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ed9bbbc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ed9bbbc2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ed9bbbc2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ed9bbbc2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d9bbbc2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d9bbbc2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4508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48751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99765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5309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59074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69141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26818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328571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660200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21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33874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74134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09245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48483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54152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34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95894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0562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6935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gcpsk12.org/graysontech" TargetMode="External"/><Relationship Id="rId5" Type="http://schemas.openxmlformats.org/officeDocument/2006/relationships/hyperlink" Target="https://www.gcpsk12.org/maxwellhs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66216" y="1711036"/>
            <a:ext cx="6619244" cy="14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Maxwell &amp; </a:t>
            </a:r>
            <a:r>
              <a:rPr lang="en" dirty="0"/>
              <a:t>Grayson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</a:t>
            </a:r>
            <a:r>
              <a:rPr lang="en" dirty="0" smtClean="0"/>
              <a:t>igh school Technical </a:t>
            </a:r>
            <a:r>
              <a:rPr lang="en" dirty="0"/>
              <a:t>Program Options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50" l="711" r="98934">
                        <a14:foregroundMark x1="25355" y1="40375" x2="25355" y2="40375"/>
                        <a14:foregroundMark x1="76066" y1="38625" x2="76066" y2="38625"/>
                        <a14:foregroundMark x1="61730" y1="22625" x2="61730" y2="22625"/>
                        <a14:foregroundMark x1="27133" y1="22625" x2="27133" y2="22625"/>
                        <a14:foregroundMark x1="19787" y1="24000" x2="19787" y2="24000"/>
                        <a14:foregroundMark x1="17536" y1="21250" x2="17536" y2="21250"/>
                        <a14:foregroundMark x1="35782" y1="20750" x2="35782" y2="20750"/>
                        <a14:foregroundMark x1="41351" y1="22625" x2="41351" y2="22625"/>
                        <a14:foregroundMark x1="47512" y1="23500" x2="47512" y2="23500"/>
                        <a14:foregroundMark x1="56991" y1="21750" x2="56991" y2="21750"/>
                        <a14:foregroundMark x1="72156" y1="21750" x2="72156" y2="21750"/>
                        <a14:foregroundMark x1="80806" y1="23500" x2="80806" y2="23500"/>
                        <a14:foregroundMark x1="76066" y1="23125" x2="76066" y2="23125"/>
                        <a14:foregroundMark x1="66943" y1="46875" x2="66943" y2="46875"/>
                        <a14:foregroundMark x1="71209" y1="39500" x2="71209" y2="39500"/>
                        <a14:foregroundMark x1="66114" y1="75125" x2="66114" y2="75125"/>
                        <a14:foregroundMark x1="28791" y1="75625" x2="28791" y2="75625"/>
                        <a14:foregroundMark x1="67773" y1="75125" x2="67773" y2="75125"/>
                        <a14:foregroundMark x1="73460" y1="36375" x2="73460" y2="36375"/>
                        <a14:foregroundMark x1="76066" y1="34000" x2="76066" y2="34000"/>
                        <a14:foregroundMark x1="79976" y1="39000" x2="79976" y2="39000"/>
                        <a14:foregroundMark x1="76896" y1="44125" x2="76896" y2="44125"/>
                        <a14:foregroundMark x1="67773" y1="45000" x2="67773" y2="45000"/>
                        <a14:foregroundMark x1="63507" y1="52750" x2="63507" y2="52750"/>
                        <a14:foregroundMark x1="64810" y1="50875" x2="64810" y2="50875"/>
                        <a14:foregroundMark x1="29739" y1="45500" x2="29739" y2="45500"/>
                        <a14:foregroundMark x1="24052" y1="38125" x2="24052" y2="38125"/>
                        <a14:foregroundMark x1="21919" y1="34000" x2="21919" y2="34000"/>
                        <a14:foregroundMark x1="16232" y1="39500" x2="16232" y2="39500"/>
                        <a14:foregroundMark x1="18483" y1="42750" x2="18483" y2="42750"/>
                        <a14:foregroundMark x1="22393" y1="20750" x2="22393" y2="20750"/>
                        <a14:foregroundMark x1="18483" y1="20375" x2="18483" y2="20375"/>
                        <a14:foregroundMark x1="21919" y1="23500" x2="21919" y2="23500"/>
                        <a14:foregroundMark x1="27488" y1="21250" x2="27488" y2="21250"/>
                        <a14:foregroundMark x1="25829" y1="25875" x2="25829" y2="25875"/>
                        <a14:foregroundMark x1="32346" y1="22625" x2="32346" y2="22625"/>
                        <a14:foregroundMark x1="36611" y1="25875" x2="36611" y2="25875"/>
                        <a14:foregroundMark x1="42299" y1="20375" x2="42299" y2="20375"/>
                        <a14:foregroundMark x1="47038" y1="20375" x2="47038" y2="20375"/>
                        <a14:foregroundMark x1="65166" y1="25375" x2="65166" y2="25375"/>
                        <a14:foregroundMark x1="65640" y1="22125" x2="65640" y2="22125"/>
                        <a14:foregroundMark x1="63507" y1="19375" x2="63507" y2="19375"/>
                        <a14:foregroundMark x1="72986" y1="25375" x2="72986" y2="25375"/>
                        <a14:foregroundMark x1="80806" y1="20750" x2="80806" y2="2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48" y="439786"/>
            <a:ext cx="1600013" cy="15166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7"/>
    </mc:Choice>
    <mc:Fallback>
      <p:transition spd="slow" advTm="10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770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Maxwell High School of Technology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2407600"/>
            <a:ext cx="8520600" cy="24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Located in Lawrenceville off Sugarloaf Pkwy and Cruse Road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GCPS Transportation provided from Shiloh HS to Maxwell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Technical Program options for Juniors and Seniors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Students attend Maxwell for 3 periods of the school day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dirty="0"/>
              <a:t>AM Session (7:45 - 10:15)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Students earn 3-4 credits per school year; 3 elective and 1 academic (some programs</a:t>
            </a:r>
            <a:r>
              <a:rPr lang="en" dirty="0" smtClean="0"/>
              <a:t>)</a:t>
            </a:r>
          </a:p>
          <a:p>
            <a:pPr lvl="0">
              <a:buChar char="❖"/>
            </a:pPr>
            <a:r>
              <a:rPr lang="en-US" dirty="0"/>
              <a:t>Full Year Commitment once students are accepted into their program </a:t>
            </a:r>
            <a:endParaRPr lang="en-US" dirty="0" smtClean="0"/>
          </a:p>
          <a:p>
            <a:pPr lvl="0">
              <a:buChar char="❖"/>
            </a:pPr>
            <a:r>
              <a:rPr lang="en" dirty="0" smtClean="0"/>
              <a:t>Students must be on track for graduation and have limited discipline referrals and absences</a:t>
            </a: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7" b="97500" l="2917" r="99167">
                        <a14:backgroundMark x1="50417" y1="85000" x2="50417" y2="85000"/>
                        <a14:backgroundMark x1="54167" y1="84583" x2="54167" y2="84583"/>
                        <a14:backgroundMark x1="60000" y1="85000" x2="60000" y2="8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031" y="204628"/>
            <a:ext cx="1546277" cy="182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94"/>
    </mc:Choice>
    <mc:Fallback>
      <p:transition spd="slow" advTm="54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45075" y="711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Grayson Technical School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45075" y="2557259"/>
            <a:ext cx="8520600" cy="2028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Located adjacent to Grayson High School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Students provide their own transportation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Technical Program options for Juniors and Seniors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Students attend Grayson Tech for 3 periods of the school day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dirty="0"/>
              <a:t>AM Session (7:15 - 9:45) or PM Session (11:50 - 2:10)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dirty="0"/>
              <a:t>Students earn 3-4 credits per school year; 3 elective and 1 academic (some programs</a:t>
            </a:r>
            <a:r>
              <a:rPr lang="en" dirty="0" smtClean="0"/>
              <a:t>)</a:t>
            </a:r>
          </a:p>
          <a:p>
            <a:pPr>
              <a:buFont typeface="Wingdings 3" charset="2"/>
              <a:buChar char="❖"/>
            </a:pPr>
            <a:r>
              <a:rPr lang="en-US" dirty="0"/>
              <a:t>Full Year Commitment once </a:t>
            </a:r>
            <a:r>
              <a:rPr lang="en-US" dirty="0" smtClean="0"/>
              <a:t>students are accepted into their program </a:t>
            </a:r>
          </a:p>
          <a:p>
            <a:pPr>
              <a:buFont typeface="Wingdings 3" charset="2"/>
              <a:buChar char="❖"/>
            </a:pPr>
            <a:r>
              <a:rPr lang="en-US" dirty="0"/>
              <a:t>Students must be on track for graduation and have limited discipline referrals and </a:t>
            </a:r>
            <a:r>
              <a:rPr lang="en-US" dirty="0" smtClean="0"/>
              <a:t>absences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5161" y="948891"/>
            <a:ext cx="2375650" cy="18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306"/>
    </mc:Choice>
    <mc:Fallback>
      <p:transition spd="slow" advTm="49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15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Apply?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Students can access the application on My </a:t>
            </a:r>
            <a:r>
              <a:rPr lang="en" dirty="0" smtClean="0"/>
              <a:t>eCLASS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There is an option that says “Maxwell/Grayson Application”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5">
            <a:alphaModFix/>
          </a:blip>
          <a:srcRect l="7023" t="8653" r="6583" b="21727"/>
          <a:stretch/>
        </p:blipFill>
        <p:spPr>
          <a:xfrm>
            <a:off x="3011439" y="1800455"/>
            <a:ext cx="2605048" cy="304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92"/>
    </mc:Choice>
    <mc:Fallback>
      <p:transition spd="slow" advTm="23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63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and More Information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Please visit the school’s website to learn more about the programs at each specific school.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Maxwell High School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5"/>
              </a:rPr>
              <a:t>https://www.gcpsk12.org/maxwellhs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Grayson High School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6"/>
              </a:rPr>
              <a:t>https://</a:t>
            </a:r>
            <a:r>
              <a:rPr lang="en" sz="1100" u="sng" dirty="0" smtClean="0">
                <a:solidFill>
                  <a:schemeClr val="hlink"/>
                </a:solidFill>
                <a:hlinkClick r:id="rId6"/>
              </a:rPr>
              <a:t>www.gcpsk12.org/graysontech</a:t>
            </a:r>
            <a:endParaRPr lang="en" sz="1100" u="sng" dirty="0" smtClean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 smtClean="0"/>
              <a:t>Sign up on </a:t>
            </a:r>
            <a:r>
              <a:rPr lang="en-US" dirty="0" err="1" smtClean="0"/>
              <a:t>eclass</a:t>
            </a:r>
            <a:r>
              <a:rPr lang="en-US" dirty="0" smtClean="0"/>
              <a:t> to see your counselor                                                                                     with scheduling questions.</a:t>
            </a: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8454" y="1308229"/>
            <a:ext cx="2383051" cy="368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24"/>
    </mc:Choice>
    <mc:Fallback>
      <p:transition spd="slow" advTm="30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240</Words>
  <Application>Microsoft Office PowerPoint</Application>
  <PresentationFormat>On-screen Show (16:9)</PresentationFormat>
  <Paragraphs>31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Maxwell &amp; Grayson</vt:lpstr>
      <vt:lpstr>Maxwell High School of Technology</vt:lpstr>
      <vt:lpstr>Grayson Technical School</vt:lpstr>
      <vt:lpstr>How to Apply?</vt:lpstr>
      <vt:lpstr>Questions and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Maxwell &amp; Grayson</dc:title>
  <dc:creator>Beyonka Adams</dc:creator>
  <cp:lastModifiedBy>Adams, Beyonka</cp:lastModifiedBy>
  <cp:revision>4</cp:revision>
  <dcterms:modified xsi:type="dcterms:W3CDTF">2020-02-10T20:54:20Z</dcterms:modified>
</cp:coreProperties>
</file>