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59" r:id="rId5"/>
    <p:sldId id="260" r:id="rId6"/>
    <p:sldId id="261" r:id="rId7"/>
    <p:sldId id="265" r:id="rId8"/>
    <p:sldId id="266" r:id="rId9"/>
    <p:sldId id="262" r:id="rId10"/>
    <p:sldId id="263"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2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3025B2-5285-49C5-9B49-5E7B8CFE5A6A}"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FEFF7E-BB98-4F42-91E7-E304E82606F8}" type="slidenum">
              <a:rPr lang="en-US" smtClean="0"/>
              <a:t>‹#›</a:t>
            </a:fld>
            <a:endParaRPr lang="en-US"/>
          </a:p>
        </p:txBody>
      </p:sp>
    </p:spTree>
    <p:extLst>
      <p:ext uri="{BB962C8B-B14F-4D97-AF65-F5344CB8AC3E}">
        <p14:creationId xmlns:p14="http://schemas.microsoft.com/office/powerpoint/2010/main" val="861097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3025B2-5285-49C5-9B49-5E7B8CFE5A6A}" type="datetimeFigureOut">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FEFF7E-BB98-4F42-91E7-E304E82606F8}" type="slidenum">
              <a:rPr lang="en-US" smtClean="0"/>
              <a:t>‹#›</a:t>
            </a:fld>
            <a:endParaRPr lang="en-US"/>
          </a:p>
        </p:txBody>
      </p:sp>
    </p:spTree>
    <p:extLst>
      <p:ext uri="{BB962C8B-B14F-4D97-AF65-F5344CB8AC3E}">
        <p14:creationId xmlns:p14="http://schemas.microsoft.com/office/powerpoint/2010/main" val="3230325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3025B2-5285-49C5-9B49-5E7B8CFE5A6A}" type="datetimeFigureOut">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FEFF7E-BB98-4F42-91E7-E304E82606F8}" type="slidenum">
              <a:rPr lang="en-US" smtClean="0"/>
              <a:t>‹#›</a:t>
            </a:fld>
            <a:endParaRPr lang="en-US"/>
          </a:p>
        </p:txBody>
      </p:sp>
    </p:spTree>
    <p:extLst>
      <p:ext uri="{BB962C8B-B14F-4D97-AF65-F5344CB8AC3E}">
        <p14:creationId xmlns:p14="http://schemas.microsoft.com/office/powerpoint/2010/main" val="939620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3025B2-5285-49C5-9B49-5E7B8CFE5A6A}" type="datetimeFigureOut">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FEFF7E-BB98-4F42-91E7-E304E82606F8}"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4304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3025B2-5285-49C5-9B49-5E7B8CFE5A6A}" type="datetimeFigureOut">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FEFF7E-BB98-4F42-91E7-E304E82606F8}" type="slidenum">
              <a:rPr lang="en-US" smtClean="0"/>
              <a:t>‹#›</a:t>
            </a:fld>
            <a:endParaRPr lang="en-US"/>
          </a:p>
        </p:txBody>
      </p:sp>
    </p:spTree>
    <p:extLst>
      <p:ext uri="{BB962C8B-B14F-4D97-AF65-F5344CB8AC3E}">
        <p14:creationId xmlns:p14="http://schemas.microsoft.com/office/powerpoint/2010/main" val="1478404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63025B2-5285-49C5-9B49-5E7B8CFE5A6A}" type="datetimeFigureOut">
              <a:rPr lang="en-US" smtClean="0"/>
              <a:t>10/27/2020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FEFF7E-BB98-4F42-91E7-E304E82606F8}" type="slidenum">
              <a:rPr lang="en-US" smtClean="0"/>
              <a:t>‹#›</a:t>
            </a:fld>
            <a:endParaRPr lang="en-US"/>
          </a:p>
        </p:txBody>
      </p:sp>
    </p:spTree>
    <p:extLst>
      <p:ext uri="{BB962C8B-B14F-4D97-AF65-F5344CB8AC3E}">
        <p14:creationId xmlns:p14="http://schemas.microsoft.com/office/powerpoint/2010/main" val="866544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63025B2-5285-49C5-9B49-5E7B8CFE5A6A}" type="datetimeFigureOut">
              <a:rPr lang="en-US" smtClean="0"/>
              <a:t>10/27/2020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FEFF7E-BB98-4F42-91E7-E304E82606F8}" type="slidenum">
              <a:rPr lang="en-US" smtClean="0"/>
              <a:t>‹#›</a:t>
            </a:fld>
            <a:endParaRPr lang="en-US"/>
          </a:p>
        </p:txBody>
      </p:sp>
    </p:spTree>
    <p:extLst>
      <p:ext uri="{BB962C8B-B14F-4D97-AF65-F5344CB8AC3E}">
        <p14:creationId xmlns:p14="http://schemas.microsoft.com/office/powerpoint/2010/main" val="2779440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3025B2-5285-49C5-9B49-5E7B8CFE5A6A}"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FEFF7E-BB98-4F42-91E7-E304E82606F8}" type="slidenum">
              <a:rPr lang="en-US" smtClean="0"/>
              <a:t>‹#›</a:t>
            </a:fld>
            <a:endParaRPr lang="en-US"/>
          </a:p>
        </p:txBody>
      </p:sp>
    </p:spTree>
    <p:extLst>
      <p:ext uri="{BB962C8B-B14F-4D97-AF65-F5344CB8AC3E}">
        <p14:creationId xmlns:p14="http://schemas.microsoft.com/office/powerpoint/2010/main" val="4063665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3025B2-5285-49C5-9B49-5E7B8CFE5A6A}"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FEFF7E-BB98-4F42-91E7-E304E82606F8}" type="slidenum">
              <a:rPr lang="en-US" smtClean="0"/>
              <a:t>‹#›</a:t>
            </a:fld>
            <a:endParaRPr lang="en-US"/>
          </a:p>
        </p:txBody>
      </p:sp>
    </p:spTree>
    <p:extLst>
      <p:ext uri="{BB962C8B-B14F-4D97-AF65-F5344CB8AC3E}">
        <p14:creationId xmlns:p14="http://schemas.microsoft.com/office/powerpoint/2010/main" val="1395773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3025B2-5285-49C5-9B49-5E7B8CFE5A6A}"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FEFF7E-BB98-4F42-91E7-E304E82606F8}" type="slidenum">
              <a:rPr lang="en-US" smtClean="0"/>
              <a:t>‹#›</a:t>
            </a:fld>
            <a:endParaRPr lang="en-US"/>
          </a:p>
        </p:txBody>
      </p:sp>
    </p:spTree>
    <p:extLst>
      <p:ext uri="{BB962C8B-B14F-4D97-AF65-F5344CB8AC3E}">
        <p14:creationId xmlns:p14="http://schemas.microsoft.com/office/powerpoint/2010/main" val="968901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3025B2-5285-49C5-9B49-5E7B8CFE5A6A}"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FEFF7E-BB98-4F42-91E7-E304E82606F8}" type="slidenum">
              <a:rPr lang="en-US" smtClean="0"/>
              <a:t>‹#›</a:t>
            </a:fld>
            <a:endParaRPr lang="en-US"/>
          </a:p>
        </p:txBody>
      </p:sp>
    </p:spTree>
    <p:extLst>
      <p:ext uri="{BB962C8B-B14F-4D97-AF65-F5344CB8AC3E}">
        <p14:creationId xmlns:p14="http://schemas.microsoft.com/office/powerpoint/2010/main" val="101569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3025B2-5285-49C5-9B49-5E7B8CFE5A6A}" type="datetimeFigureOut">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FEFF7E-BB98-4F42-91E7-E304E82606F8}" type="slidenum">
              <a:rPr lang="en-US" smtClean="0"/>
              <a:t>‹#›</a:t>
            </a:fld>
            <a:endParaRPr lang="en-US"/>
          </a:p>
        </p:txBody>
      </p:sp>
    </p:spTree>
    <p:extLst>
      <p:ext uri="{BB962C8B-B14F-4D97-AF65-F5344CB8AC3E}">
        <p14:creationId xmlns:p14="http://schemas.microsoft.com/office/powerpoint/2010/main" val="2245383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3025B2-5285-49C5-9B49-5E7B8CFE5A6A}" type="datetimeFigureOut">
              <a:rPr lang="en-US" smtClean="0"/>
              <a:t>10/27/2020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FEFF7E-BB98-4F42-91E7-E304E82606F8}" type="slidenum">
              <a:rPr lang="en-US" smtClean="0"/>
              <a:t>‹#›</a:t>
            </a:fld>
            <a:endParaRPr lang="en-US"/>
          </a:p>
        </p:txBody>
      </p:sp>
    </p:spTree>
    <p:extLst>
      <p:ext uri="{BB962C8B-B14F-4D97-AF65-F5344CB8AC3E}">
        <p14:creationId xmlns:p14="http://schemas.microsoft.com/office/powerpoint/2010/main" val="1229353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3025B2-5285-49C5-9B49-5E7B8CFE5A6A}" type="datetimeFigureOut">
              <a:rPr lang="en-US" smtClean="0"/>
              <a:t>10/27/2020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FEFF7E-BB98-4F42-91E7-E304E82606F8}" type="slidenum">
              <a:rPr lang="en-US" smtClean="0"/>
              <a:t>‹#›</a:t>
            </a:fld>
            <a:endParaRPr lang="en-US"/>
          </a:p>
        </p:txBody>
      </p:sp>
    </p:spTree>
    <p:extLst>
      <p:ext uri="{BB962C8B-B14F-4D97-AF65-F5344CB8AC3E}">
        <p14:creationId xmlns:p14="http://schemas.microsoft.com/office/powerpoint/2010/main" val="1683570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3025B2-5285-49C5-9B49-5E7B8CFE5A6A}" type="datetimeFigureOut">
              <a:rPr lang="en-US" smtClean="0"/>
              <a:t>10/27/2020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FEFF7E-BB98-4F42-91E7-E304E82606F8}" type="slidenum">
              <a:rPr lang="en-US" smtClean="0"/>
              <a:t>‹#›</a:t>
            </a:fld>
            <a:endParaRPr lang="en-US"/>
          </a:p>
        </p:txBody>
      </p:sp>
    </p:spTree>
    <p:extLst>
      <p:ext uri="{BB962C8B-B14F-4D97-AF65-F5344CB8AC3E}">
        <p14:creationId xmlns:p14="http://schemas.microsoft.com/office/powerpoint/2010/main" val="1856942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3025B2-5285-49C5-9B49-5E7B8CFE5A6A}" type="datetimeFigureOut">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FEFF7E-BB98-4F42-91E7-E304E82606F8}" type="slidenum">
              <a:rPr lang="en-US" smtClean="0"/>
              <a:t>‹#›</a:t>
            </a:fld>
            <a:endParaRPr lang="en-US"/>
          </a:p>
        </p:txBody>
      </p:sp>
    </p:spTree>
    <p:extLst>
      <p:ext uri="{BB962C8B-B14F-4D97-AF65-F5344CB8AC3E}">
        <p14:creationId xmlns:p14="http://schemas.microsoft.com/office/powerpoint/2010/main" val="619745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3025B2-5285-49C5-9B49-5E7B8CFE5A6A}" type="datetimeFigureOut">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FEFF7E-BB98-4F42-91E7-E304E82606F8}" type="slidenum">
              <a:rPr lang="en-US" smtClean="0"/>
              <a:t>‹#›</a:t>
            </a:fld>
            <a:endParaRPr lang="en-US"/>
          </a:p>
        </p:txBody>
      </p:sp>
    </p:spTree>
    <p:extLst>
      <p:ext uri="{BB962C8B-B14F-4D97-AF65-F5344CB8AC3E}">
        <p14:creationId xmlns:p14="http://schemas.microsoft.com/office/powerpoint/2010/main" val="3017663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63025B2-5285-49C5-9B49-5E7B8CFE5A6A}" type="datetimeFigureOut">
              <a:rPr lang="en-US" smtClean="0"/>
              <a:t>10/27/2020</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4FEFF7E-BB98-4F42-91E7-E304E82606F8}" type="slidenum">
              <a:rPr lang="en-US" smtClean="0"/>
              <a:t>‹#›</a:t>
            </a:fld>
            <a:endParaRPr lang="en-US"/>
          </a:p>
        </p:txBody>
      </p:sp>
    </p:spTree>
    <p:extLst>
      <p:ext uri="{BB962C8B-B14F-4D97-AF65-F5344CB8AC3E}">
        <p14:creationId xmlns:p14="http://schemas.microsoft.com/office/powerpoint/2010/main" val="45790510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classroom.google.com/c/MTc2NDE0MTMxNzY2?cjc=a2ydyfn"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SGHS20-21</a:t>
            </a:r>
            <a:br>
              <a:rPr lang="en-US" dirty="0" smtClean="0"/>
            </a:br>
            <a:r>
              <a:rPr lang="en-US" dirty="0" smtClean="0"/>
              <a:t>girls soccer </a:t>
            </a:r>
            <a:endParaRPr lang="en-US" dirty="0"/>
          </a:p>
        </p:txBody>
      </p:sp>
      <p:sp>
        <p:nvSpPr>
          <p:cNvPr id="3" name="Subtitle 2"/>
          <p:cNvSpPr>
            <a:spLocks noGrp="1"/>
          </p:cNvSpPr>
          <p:nvPr>
            <p:ph type="subTitle" idx="1"/>
          </p:nvPr>
        </p:nvSpPr>
        <p:spPr/>
        <p:txBody>
          <a:bodyPr>
            <a:normAutofit/>
          </a:bodyPr>
          <a:lstStyle/>
          <a:p>
            <a:r>
              <a:rPr lang="en-US" sz="8000" dirty="0" smtClean="0"/>
              <a:t>Welcome </a:t>
            </a:r>
            <a:endParaRPr lang="en-US" sz="8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058"/>
            <a:ext cx="3460928" cy="4064209"/>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1311" y="196745"/>
            <a:ext cx="3460928" cy="4064209"/>
          </a:xfrm>
          <a:prstGeom prst="rect">
            <a:avLst/>
          </a:prstGeom>
        </p:spPr>
      </p:pic>
    </p:spTree>
    <p:extLst>
      <p:ext uri="{BB962C8B-B14F-4D97-AF65-F5344CB8AC3E}">
        <p14:creationId xmlns:p14="http://schemas.microsoft.com/office/powerpoint/2010/main" val="3528177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Google </a:t>
            </a:r>
            <a:r>
              <a:rPr lang="en-US" dirty="0" smtClean="0"/>
              <a:t>classroom</a:t>
            </a:r>
            <a:br>
              <a:rPr lang="en-US" dirty="0" smtClean="0"/>
            </a:br>
            <a:r>
              <a:rPr lang="en-US" dirty="0"/>
              <a:t/>
            </a:r>
            <a:br>
              <a:rPr lang="en-US" dirty="0"/>
            </a:br>
            <a:r>
              <a:rPr lang="en-US" dirty="0"/>
              <a:t/>
            </a:r>
            <a:br>
              <a:rPr lang="en-US" dirty="0"/>
            </a:br>
            <a:r>
              <a:rPr lang="en-US" dirty="0">
                <a:hlinkClick r:id="rId2"/>
              </a:rPr>
              <a:t>https://</a:t>
            </a:r>
            <a:r>
              <a:rPr lang="en-US" dirty="0" smtClean="0">
                <a:hlinkClick r:id="rId2"/>
              </a:rPr>
              <a:t>classroom.google.com/c/MTc2NDE0MTMxNzY2?cjc=a2ydyfn</a:t>
            </a:r>
            <a:r>
              <a:rPr lang="en-US" dirty="0" smtClean="0"/>
              <a:t/>
            </a:r>
            <a:br>
              <a:rPr lang="en-US" dirty="0" smtClean="0"/>
            </a:br>
            <a:endParaRPr lang="en-US" dirty="0"/>
          </a:p>
        </p:txBody>
      </p:sp>
      <p:pic>
        <p:nvPicPr>
          <p:cNvPr id="3" name="Picture 2"/>
          <p:cNvPicPr>
            <a:picLocks noChangeAspect="1"/>
          </p:cNvPicPr>
          <p:nvPr/>
        </p:nvPicPr>
        <p:blipFill>
          <a:blip r:embed="rId3"/>
          <a:stretch>
            <a:fillRect/>
          </a:stretch>
        </p:blipFill>
        <p:spPr>
          <a:xfrm>
            <a:off x="4595249" y="2504432"/>
            <a:ext cx="3472425" cy="3782068"/>
          </a:xfrm>
          <a:prstGeom prst="rect">
            <a:avLst/>
          </a:prstGeom>
        </p:spPr>
      </p:pic>
    </p:spTree>
    <p:extLst>
      <p:ext uri="{BB962C8B-B14F-4D97-AF65-F5344CB8AC3E}">
        <p14:creationId xmlns:p14="http://schemas.microsoft.com/office/powerpoint/2010/main" val="2038765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Formation that we want you to learn for this upcoming year</a:t>
            </a:r>
            <a:br>
              <a:rPr lang="en-US" dirty="0" smtClean="0"/>
            </a:br>
            <a:r>
              <a:rPr lang="en-US" dirty="0" smtClean="0"/>
              <a:t>1.4-2-3-1</a:t>
            </a:r>
            <a:br>
              <a:rPr lang="en-US" dirty="0" smtClean="0"/>
            </a:br>
            <a:r>
              <a:rPr lang="en-US" dirty="0" smtClean="0"/>
              <a:t>2. 3-4-3</a:t>
            </a:r>
            <a:br>
              <a:rPr lang="en-US" dirty="0" smtClean="0"/>
            </a:br>
            <a:r>
              <a:rPr lang="en-US" dirty="0" smtClean="0"/>
              <a:t>3. 3-5-2</a:t>
            </a:r>
            <a:br>
              <a:rPr lang="en-US" dirty="0" smtClean="0"/>
            </a:br>
            <a:r>
              <a:rPr lang="en-US" dirty="0" smtClean="0"/>
              <a:t>4. 4-4-2 diamond</a:t>
            </a:r>
            <a:br>
              <a:rPr lang="en-US" dirty="0" smtClean="0"/>
            </a:br>
            <a:r>
              <a:rPr lang="en-US" dirty="0" smtClean="0"/>
              <a:t>5. 4-1-4-1</a:t>
            </a:r>
            <a:br>
              <a:rPr lang="en-US" dirty="0" smtClean="0"/>
            </a:br>
            <a:r>
              <a:rPr lang="en-US" dirty="0" smtClean="0"/>
              <a:t>6.4-3-3 triangle and flat</a:t>
            </a:r>
            <a:endParaRPr lang="en-US" dirty="0"/>
          </a:p>
        </p:txBody>
      </p:sp>
    </p:spTree>
    <p:extLst>
      <p:ext uri="{BB962C8B-B14F-4D97-AF65-F5344CB8AC3E}">
        <p14:creationId xmlns:p14="http://schemas.microsoft.com/office/powerpoint/2010/main" val="2567468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53012" y="4534980"/>
            <a:ext cx="2085975" cy="2009775"/>
          </a:xfrm>
          <a:prstGeom prst="rect">
            <a:avLst/>
          </a:prstGeom>
        </p:spPr>
      </p:pic>
      <p:sp>
        <p:nvSpPr>
          <p:cNvPr id="2" name="Title 1"/>
          <p:cNvSpPr>
            <a:spLocks noGrp="1"/>
          </p:cNvSpPr>
          <p:nvPr>
            <p:ph type="ctrTitle"/>
          </p:nvPr>
        </p:nvSpPr>
        <p:spPr/>
        <p:txBody>
          <a:bodyPr/>
          <a:lstStyle/>
          <a:p>
            <a:r>
              <a:rPr lang="en-US" dirty="0" smtClean="0"/>
              <a:t> Player Contact information 20-21</a:t>
            </a:r>
            <a:endParaRPr lang="en-US" dirty="0"/>
          </a:p>
        </p:txBody>
      </p:sp>
      <p:sp>
        <p:nvSpPr>
          <p:cNvPr id="3" name="Subtitle 2"/>
          <p:cNvSpPr>
            <a:spLocks noGrp="1"/>
          </p:cNvSpPr>
          <p:nvPr>
            <p:ph type="subTitle" idx="1"/>
          </p:nvPr>
        </p:nvSpPr>
        <p:spPr>
          <a:xfrm flipV="1">
            <a:off x="1524000" y="5257800"/>
            <a:ext cx="5260848" cy="1124712"/>
          </a:xfrm>
        </p:spPr>
        <p:txBody>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040" y="3380908"/>
            <a:ext cx="2455888" cy="288397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8760" y="3509963"/>
            <a:ext cx="2470199" cy="2900784"/>
          </a:xfrm>
          <a:prstGeom prst="rect">
            <a:avLst/>
          </a:prstGeom>
        </p:spPr>
      </p:pic>
    </p:spTree>
    <p:extLst>
      <p:ext uri="{BB962C8B-B14F-4D97-AF65-F5344CB8AC3E}">
        <p14:creationId xmlns:p14="http://schemas.microsoft.com/office/powerpoint/2010/main" val="3088208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0100" y="609600"/>
            <a:ext cx="6657456" cy="5286375"/>
          </a:xfrm>
        </p:spPr>
        <p:txBody>
          <a:bodyPr>
            <a:normAutofit/>
          </a:bodyPr>
          <a:lstStyle/>
          <a:p>
            <a:r>
              <a:rPr lang="en-US" dirty="0" smtClean="0"/>
              <a:t>Items that need to be filled out before you can be practicing </a:t>
            </a:r>
            <a:endParaRPr lang="en-US" dirty="0"/>
          </a:p>
        </p:txBody>
      </p:sp>
      <p:pic>
        <p:nvPicPr>
          <p:cNvPr id="6" name="Content Placeholder 5"/>
          <p:cNvPicPr>
            <a:picLocks noGrp="1" noChangeAspect="1"/>
          </p:cNvPicPr>
          <p:nvPr>
            <p:ph idx="1"/>
          </p:nvPr>
        </p:nvPicPr>
        <p:blipFill>
          <a:blip r:embed="rId2"/>
          <a:stretch>
            <a:fillRect/>
          </a:stretch>
        </p:blipFill>
        <p:spPr>
          <a:xfrm>
            <a:off x="395470" y="1935921"/>
            <a:ext cx="4097241" cy="3855279"/>
          </a:xfrm>
          <a:prstGeom prst="rect">
            <a:avLst/>
          </a:prstGeom>
        </p:spPr>
      </p:pic>
    </p:spTree>
    <p:extLst>
      <p:ext uri="{BB962C8B-B14F-4D97-AF65-F5344CB8AC3E}">
        <p14:creationId xmlns:p14="http://schemas.microsoft.com/office/powerpoint/2010/main" val="2224626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3124200"/>
          </a:xfrm>
        </p:spPr>
        <p:txBody>
          <a:bodyPr>
            <a:normAutofit fontScale="90000"/>
          </a:bodyPr>
          <a:lstStyle/>
          <a:p>
            <a:r>
              <a:rPr lang="en-US" dirty="0" smtClean="0"/>
              <a:t>Dues are $300</a:t>
            </a:r>
            <a:br>
              <a:rPr lang="en-US" dirty="0" smtClean="0"/>
            </a:br>
            <a:r>
              <a:rPr lang="en-US" dirty="0"/>
              <a:t/>
            </a:r>
            <a:br>
              <a:rPr lang="en-US" dirty="0"/>
            </a:br>
            <a:r>
              <a:rPr lang="en-US" dirty="0" smtClean="0"/>
              <a:t>we need to find sponsor </a:t>
            </a:r>
            <a:br>
              <a:rPr lang="en-US" dirty="0" smtClean="0"/>
            </a:br>
            <a:r>
              <a:rPr lang="en-US" dirty="0" smtClean="0"/>
              <a:t>we are doing fundraisers</a:t>
            </a:r>
            <a:br>
              <a:rPr lang="en-US" dirty="0" smtClean="0"/>
            </a:br>
            <a:r>
              <a:rPr lang="en-US" dirty="0" smtClean="0"/>
              <a:t>we also need parents to be involved to help the program </a:t>
            </a:r>
            <a:br>
              <a:rPr lang="en-US" dirty="0" smtClean="0"/>
            </a:br>
            <a:endParaRPr lang="en-US" dirty="0"/>
          </a:p>
        </p:txBody>
      </p:sp>
    </p:spTree>
    <p:extLst>
      <p:ext uri="{BB962C8B-B14F-4D97-AF65-F5344CB8AC3E}">
        <p14:creationId xmlns:p14="http://schemas.microsoft.com/office/powerpoint/2010/main" val="3280896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a:stretch>
            <a:fillRect/>
          </a:stretch>
        </p:blipFill>
        <p:spPr>
          <a:xfrm>
            <a:off x="1681163" y="929606"/>
            <a:ext cx="7920038" cy="5647406"/>
          </a:xfrm>
          <a:prstGeom prst="rect">
            <a:avLst/>
          </a:prstGeom>
        </p:spPr>
      </p:pic>
    </p:spTree>
    <p:extLst>
      <p:ext uri="{BB962C8B-B14F-4D97-AF65-F5344CB8AC3E}">
        <p14:creationId xmlns:p14="http://schemas.microsoft.com/office/powerpoint/2010/main" val="1598293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524000" y="385762"/>
            <a:ext cx="9144000" cy="6086475"/>
          </a:xfrm>
          <a:prstGeom prst="rect">
            <a:avLst/>
          </a:prstGeom>
        </p:spPr>
      </p:pic>
    </p:spTree>
    <p:extLst>
      <p:ext uri="{BB962C8B-B14F-4D97-AF65-F5344CB8AC3E}">
        <p14:creationId xmlns:p14="http://schemas.microsoft.com/office/powerpoint/2010/main" val="290674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 </a:t>
            </a:r>
            <a:r>
              <a:rPr lang="en-US" dirty="0" smtClean="0">
                <a:effectLst/>
              </a:rPr>
              <a:t/>
            </a:r>
            <a:br>
              <a:rPr lang="en-US" dirty="0" smtClean="0">
                <a:effectLst/>
              </a:rPr>
            </a:br>
            <a:r>
              <a:rPr lang="en-US" dirty="0">
                <a:effectLst/>
              </a:rPr>
              <a:t/>
            </a:r>
            <a:br>
              <a:rPr lang="en-US" dirty="0">
                <a:effectLst/>
              </a:rPr>
            </a:br>
            <a:r>
              <a:rPr lang="en-US" dirty="0" smtClean="0">
                <a:effectLst/>
              </a:rPr>
              <a:t/>
            </a:r>
            <a:br>
              <a:rPr lang="en-US" dirty="0" smtClean="0">
                <a:effectLst/>
              </a:rPr>
            </a:br>
            <a:r>
              <a:rPr lang="en-US" dirty="0">
                <a:effectLst/>
              </a:rPr>
              <a:t/>
            </a:r>
            <a:br>
              <a:rPr lang="en-US" dirty="0">
                <a:effectLst/>
              </a:rPr>
            </a:br>
            <a:r>
              <a:rPr lang="en-US" dirty="0" smtClean="0">
                <a:effectLst/>
              </a:rPr>
              <a:t/>
            </a:r>
            <a:br>
              <a:rPr lang="en-US" dirty="0" smtClean="0">
                <a:effectLst/>
              </a:rPr>
            </a:br>
            <a:r>
              <a:rPr lang="en-US" dirty="0">
                <a:effectLst/>
              </a:rPr>
              <a:t/>
            </a:r>
            <a:br>
              <a:rPr lang="en-US" dirty="0">
                <a:effectLst/>
              </a:rPr>
            </a:br>
            <a:r>
              <a:rPr lang="en-US" dirty="0" smtClean="0">
                <a:effectLst/>
              </a:rPr>
              <a:t/>
            </a:r>
            <a:br>
              <a:rPr lang="en-US" dirty="0" smtClean="0">
                <a:effectLst/>
              </a:rPr>
            </a:br>
            <a:r>
              <a:rPr lang="en-US" dirty="0">
                <a:effectLst/>
              </a:rPr>
              <a:t/>
            </a:r>
            <a:br>
              <a:rPr lang="en-US" dirty="0">
                <a:effectLst/>
              </a:rPr>
            </a:br>
            <a:r>
              <a:rPr lang="en-US" dirty="0" smtClean="0">
                <a:effectLst/>
              </a:rPr>
              <a:t/>
            </a:r>
            <a:br>
              <a:rPr lang="en-US" dirty="0" smtClean="0">
                <a:effectLst/>
              </a:rPr>
            </a:br>
            <a:r>
              <a:rPr lang="en-US" dirty="0">
                <a:effectLst/>
              </a:rPr>
              <a:t/>
            </a:r>
            <a:br>
              <a:rPr lang="en-US" dirty="0">
                <a:effectLst/>
              </a:rPr>
            </a:br>
            <a:r>
              <a:rPr lang="en-US" dirty="0" smtClean="0">
                <a:effectLst/>
              </a:rPr>
              <a:t>Core values</a:t>
            </a:r>
            <a:br>
              <a:rPr lang="en-US" dirty="0" smtClean="0">
                <a:effectLst/>
              </a:rPr>
            </a:br>
            <a:r>
              <a:rPr lang="en-US" sz="1800" dirty="0" smtClean="0">
                <a:effectLst/>
              </a:rPr>
              <a:t>1</a:t>
            </a:r>
            <a:r>
              <a:rPr lang="en-US" sz="1800" dirty="0">
                <a:effectLst/>
              </a:rPr>
              <a:t>. </a:t>
            </a:r>
            <a:r>
              <a:rPr lang="en-US" sz="1800" u="sng" dirty="0">
                <a:effectLst/>
              </a:rPr>
              <a:t>We don’t whine</a:t>
            </a:r>
            <a:r>
              <a:rPr lang="en-US" sz="1800" dirty="0" smtClean="0">
                <a:effectLst/>
              </a:rPr>
              <a:t>:. </a:t>
            </a:r>
            <a:r>
              <a:rPr lang="en-US" sz="1800" dirty="0">
                <a:effectLst/>
              </a:rPr>
              <a:t/>
            </a:r>
            <a:br>
              <a:rPr lang="en-US" sz="1800" dirty="0">
                <a:effectLst/>
              </a:rPr>
            </a:br>
            <a:r>
              <a:rPr lang="en-US" sz="1800" dirty="0">
                <a:effectLst/>
              </a:rPr>
              <a:t> </a:t>
            </a:r>
            <a:br>
              <a:rPr lang="en-US" sz="1800" dirty="0">
                <a:effectLst/>
              </a:rPr>
            </a:br>
            <a:r>
              <a:rPr lang="en-US" sz="1800" dirty="0">
                <a:effectLst/>
              </a:rPr>
              <a:t>2. </a:t>
            </a:r>
            <a:r>
              <a:rPr lang="en-US" sz="1800" u="sng" dirty="0">
                <a:effectLst/>
              </a:rPr>
              <a:t>The truly extraordinary do something every day</a:t>
            </a:r>
            <a:r>
              <a:rPr lang="en-US" sz="1800" dirty="0">
                <a:effectLst/>
              </a:rPr>
              <a:t>:  </a:t>
            </a:r>
            <a:br>
              <a:rPr lang="en-US" sz="1800" dirty="0">
                <a:effectLst/>
              </a:rPr>
            </a:br>
            <a:r>
              <a:rPr lang="en-US" sz="1800" dirty="0" smtClean="0">
                <a:effectLst/>
              </a:rPr>
              <a:t/>
            </a:r>
            <a:br>
              <a:rPr lang="en-US" sz="1800" dirty="0" smtClean="0">
                <a:effectLst/>
              </a:rPr>
            </a:br>
            <a:r>
              <a:rPr lang="en-US" sz="1800" dirty="0" smtClean="0">
                <a:effectLst/>
              </a:rPr>
              <a:t>3</a:t>
            </a:r>
            <a:r>
              <a:rPr lang="en-US" sz="1800" dirty="0">
                <a:effectLst/>
              </a:rPr>
              <a:t>. </a:t>
            </a:r>
            <a:r>
              <a:rPr lang="en-US" sz="1800" u="sng" dirty="0">
                <a:effectLst/>
              </a:rPr>
              <a:t>And we want these four years of high school to be rich, valuable and </a:t>
            </a:r>
            <a:r>
              <a:rPr lang="en-US" sz="1800" u="sng" dirty="0" smtClean="0">
                <a:effectLst/>
              </a:rPr>
              <a:t>deep</a:t>
            </a:r>
            <a:r>
              <a:rPr lang="en-US" sz="1800" dirty="0">
                <a:effectLst/>
              </a:rPr>
              <a:t> </a:t>
            </a:r>
            <a:br>
              <a:rPr lang="en-US" sz="1800" dirty="0">
                <a:effectLst/>
              </a:rPr>
            </a:br>
            <a:r>
              <a:rPr lang="en-US" sz="1800" dirty="0" smtClean="0">
                <a:effectLst/>
              </a:rPr>
              <a:t/>
            </a:r>
            <a:br>
              <a:rPr lang="en-US" sz="1800" dirty="0" smtClean="0">
                <a:effectLst/>
              </a:rPr>
            </a:br>
            <a:r>
              <a:rPr lang="en-US" sz="1800" dirty="0" smtClean="0">
                <a:effectLst/>
              </a:rPr>
              <a:t>4</a:t>
            </a:r>
            <a:r>
              <a:rPr lang="en-US" sz="1800" dirty="0">
                <a:effectLst/>
              </a:rPr>
              <a:t>. </a:t>
            </a:r>
            <a:r>
              <a:rPr lang="en-US" sz="1800" u="sng" dirty="0">
                <a:effectLst/>
              </a:rPr>
              <a:t>We work hard</a:t>
            </a:r>
            <a:r>
              <a:rPr lang="en-US" sz="1800" dirty="0">
                <a:effectLst/>
              </a:rPr>
              <a:t>:  </a:t>
            </a:r>
            <a:br>
              <a:rPr lang="en-US" sz="1800" dirty="0">
                <a:effectLst/>
              </a:rPr>
            </a:br>
            <a:r>
              <a:rPr lang="en-US" sz="1800" dirty="0" smtClean="0">
                <a:effectLst/>
              </a:rPr>
              <a:t/>
            </a:r>
            <a:br>
              <a:rPr lang="en-US" sz="1800" dirty="0" smtClean="0">
                <a:effectLst/>
              </a:rPr>
            </a:br>
            <a:r>
              <a:rPr lang="en-US" sz="1800" dirty="0" smtClean="0">
                <a:effectLst/>
              </a:rPr>
              <a:t>5</a:t>
            </a:r>
            <a:r>
              <a:rPr lang="en-US" sz="1800" dirty="0">
                <a:effectLst/>
              </a:rPr>
              <a:t>. We don’t </a:t>
            </a:r>
            <a:r>
              <a:rPr lang="en-US" sz="1800" u="sng" dirty="0">
                <a:effectLst/>
              </a:rPr>
              <a:t>freak out over ridiculous issues or live in fragile states of emotional catharsis or create crises where none should exist</a:t>
            </a:r>
            <a:r>
              <a:rPr lang="en-US" sz="1800" dirty="0" smtClean="0">
                <a:effectLst/>
              </a:rPr>
              <a:t>:</a:t>
            </a:r>
            <a:r>
              <a:rPr lang="en-US" sz="1800" dirty="0">
                <a:effectLst/>
              </a:rPr>
              <a:t/>
            </a:r>
            <a:br>
              <a:rPr lang="en-US" sz="1800" dirty="0">
                <a:effectLst/>
              </a:rPr>
            </a:br>
            <a:r>
              <a:rPr lang="en-US" sz="1800" dirty="0">
                <a:effectLst/>
              </a:rPr>
              <a:t> </a:t>
            </a:r>
            <a:br>
              <a:rPr lang="en-US" sz="1800" dirty="0">
                <a:effectLst/>
              </a:rPr>
            </a:br>
            <a:r>
              <a:rPr lang="en-US" sz="1800" dirty="0" smtClean="0">
                <a:effectLst/>
              </a:rPr>
              <a:t>6</a:t>
            </a:r>
            <a:r>
              <a:rPr lang="en-US" sz="1800" dirty="0">
                <a:effectLst/>
              </a:rPr>
              <a:t>. </a:t>
            </a:r>
            <a:r>
              <a:rPr lang="en-US" sz="1800" u="sng" dirty="0">
                <a:effectLst/>
              </a:rPr>
              <a:t>We choose to be </a:t>
            </a:r>
            <a:r>
              <a:rPr lang="en-US" sz="1800" u="sng" dirty="0" smtClean="0">
                <a:effectLst/>
              </a:rPr>
              <a:t>positive</a:t>
            </a:r>
            <a:br>
              <a:rPr lang="en-US" sz="1800" u="sng" dirty="0" smtClean="0">
                <a:effectLst/>
              </a:rPr>
            </a:br>
            <a:r>
              <a:rPr lang="en-US" sz="1800" u="sng" dirty="0" smtClean="0">
                <a:effectLst/>
              </a:rPr>
              <a:t/>
            </a:r>
            <a:br>
              <a:rPr lang="en-US" sz="1800" u="sng" dirty="0" smtClean="0">
                <a:effectLst/>
              </a:rPr>
            </a:br>
            <a:r>
              <a:rPr lang="en-US" sz="1800" dirty="0">
                <a:effectLst/>
              </a:rPr>
              <a:t> 7. </a:t>
            </a:r>
            <a:r>
              <a:rPr lang="en-US" sz="1800" u="sng" dirty="0">
                <a:effectLst/>
              </a:rPr>
              <a:t>We treat everyone with respect:</a:t>
            </a:r>
            <a:r>
              <a:rPr lang="en-US" sz="1800" dirty="0">
                <a:effectLst/>
              </a:rPr>
              <a:t> </a:t>
            </a:r>
            <a:r>
              <a:rPr lang="en-US" sz="1800" dirty="0" smtClean="0">
                <a:effectLst/>
              </a:rPr>
              <a:t/>
            </a:r>
            <a:br>
              <a:rPr lang="en-US" sz="1800" dirty="0" smtClean="0">
                <a:effectLst/>
              </a:rPr>
            </a:br>
            <a:r>
              <a:rPr lang="en-US" sz="1800" dirty="0">
                <a:effectLst/>
              </a:rPr>
              <a:t/>
            </a:r>
            <a:br>
              <a:rPr lang="en-US" sz="1800" dirty="0">
                <a:effectLst/>
              </a:rPr>
            </a:br>
            <a:r>
              <a:rPr lang="en-US" sz="1800" dirty="0" smtClean="0">
                <a:effectLst/>
              </a:rPr>
              <a:t>8</a:t>
            </a:r>
            <a:r>
              <a:rPr lang="en-US" sz="1800" dirty="0">
                <a:effectLst/>
              </a:rPr>
              <a:t>. </a:t>
            </a:r>
            <a:r>
              <a:rPr lang="en-US" sz="1800" u="sng" dirty="0">
                <a:effectLst/>
              </a:rPr>
              <a:t>We care about each other as teammates and as human beings</a:t>
            </a:r>
            <a:r>
              <a:rPr lang="en-US" sz="1800" dirty="0" smtClean="0">
                <a:effectLst/>
              </a:rPr>
              <a:t>:</a:t>
            </a:r>
            <a:r>
              <a:rPr lang="en-US" sz="1800" dirty="0">
                <a:effectLst/>
              </a:rPr>
              <a:t/>
            </a:r>
            <a:br>
              <a:rPr lang="en-US" sz="1800" dirty="0">
                <a:effectLst/>
              </a:rPr>
            </a:br>
            <a:r>
              <a:rPr lang="en-US" sz="1800" dirty="0">
                <a:effectLst/>
              </a:rPr>
              <a:t> </a:t>
            </a:r>
            <a:br>
              <a:rPr lang="en-US" sz="1800" dirty="0">
                <a:effectLst/>
              </a:rPr>
            </a:br>
            <a:r>
              <a:rPr lang="en-US" sz="1800" dirty="0">
                <a:effectLst/>
              </a:rPr>
              <a:t>9. </a:t>
            </a:r>
            <a:r>
              <a:rPr lang="en-US" sz="1800" u="sng" dirty="0">
                <a:effectLst/>
              </a:rPr>
              <a:t>When we don’t play as much or we would like, we are noble and still support the team and its </a:t>
            </a:r>
            <a:r>
              <a:rPr lang="en-US" sz="1800" u="sng" dirty="0" smtClean="0">
                <a:effectLst/>
              </a:rPr>
              <a:t>mission</a:t>
            </a:r>
            <a:r>
              <a:rPr lang="en-US" sz="1800" dirty="0">
                <a:effectLst/>
              </a:rPr>
              <a:t> </a:t>
            </a:r>
            <a:br>
              <a:rPr lang="en-US" sz="1800" dirty="0">
                <a:effectLst/>
              </a:rPr>
            </a:br>
            <a:r>
              <a:rPr lang="en-US" sz="1800" dirty="0" smtClean="0">
                <a:effectLst/>
              </a:rPr>
              <a:t/>
            </a:r>
            <a:br>
              <a:rPr lang="en-US" sz="1800" dirty="0" smtClean="0">
                <a:effectLst/>
              </a:rPr>
            </a:br>
            <a:r>
              <a:rPr lang="en-US" sz="1800" dirty="0" smtClean="0">
                <a:effectLst/>
              </a:rPr>
              <a:t>10</a:t>
            </a:r>
            <a:r>
              <a:rPr lang="en-US" sz="1800" dirty="0">
                <a:effectLst/>
              </a:rPr>
              <a:t>. </a:t>
            </a:r>
            <a:r>
              <a:rPr lang="en-US" sz="1800" u="sng" dirty="0">
                <a:effectLst/>
              </a:rPr>
              <a:t>We play for each </a:t>
            </a:r>
            <a:r>
              <a:rPr lang="en-US" sz="1800" u="sng" dirty="0" smtClean="0">
                <a:effectLst/>
              </a:rPr>
              <a:t>other</a:t>
            </a:r>
            <a:r>
              <a:rPr lang="en-US" sz="1800" dirty="0">
                <a:effectLst/>
              </a:rPr>
              <a:t/>
            </a:r>
            <a:br>
              <a:rPr lang="en-US" sz="1800" dirty="0">
                <a:effectLst/>
              </a:rPr>
            </a:br>
            <a:r>
              <a:rPr lang="en-US" sz="1800" dirty="0">
                <a:effectLst/>
              </a:rPr>
              <a:t> </a:t>
            </a:r>
            <a:br>
              <a:rPr lang="en-US" sz="1800" dirty="0">
                <a:effectLst/>
              </a:rPr>
            </a:br>
            <a:r>
              <a:rPr lang="en-US" sz="1800" dirty="0">
                <a:effectLst/>
              </a:rPr>
              <a:t>11. </a:t>
            </a:r>
            <a:r>
              <a:rPr lang="en-US" sz="1800" u="sng" dirty="0">
                <a:effectLst/>
              </a:rPr>
              <a:t>We are well led</a:t>
            </a:r>
            <a:r>
              <a:rPr lang="en-US" sz="1800" dirty="0">
                <a:effectLst/>
              </a:rPr>
              <a:t>:  </a:t>
            </a:r>
            <a:br>
              <a:rPr lang="en-US" sz="1800" dirty="0">
                <a:effectLst/>
              </a:rPr>
            </a:br>
            <a:r>
              <a:rPr lang="en-US" sz="1800" dirty="0" smtClean="0">
                <a:effectLst/>
              </a:rPr>
              <a:t/>
            </a:r>
            <a:br>
              <a:rPr lang="en-US" sz="1800" dirty="0" smtClean="0">
                <a:effectLst/>
              </a:rPr>
            </a:br>
            <a:r>
              <a:rPr lang="en-US" sz="1800" dirty="0" smtClean="0">
                <a:effectLst/>
              </a:rPr>
              <a:t>12</a:t>
            </a:r>
            <a:r>
              <a:rPr lang="en-US" sz="1800" dirty="0">
                <a:effectLst/>
              </a:rPr>
              <a:t>. </a:t>
            </a:r>
            <a:r>
              <a:rPr lang="en-US" sz="1800" u="sng" dirty="0">
                <a:effectLst/>
              </a:rPr>
              <a:t>We want our lives (and not just in soccer) to be never ending ascensions but for that to happen properly our fundamental attitude about life and our appreciation for it is </a:t>
            </a:r>
            <a:r>
              <a:rPr lang="en-US" sz="1800" u="sng" dirty="0" smtClean="0">
                <a:effectLst/>
              </a:rPr>
              <a:t>critical</a:t>
            </a:r>
            <a:endParaRPr lang="en-US" sz="1800" dirty="0"/>
          </a:p>
        </p:txBody>
      </p:sp>
    </p:spTree>
    <p:extLst>
      <p:ext uri="{BB962C8B-B14F-4D97-AF65-F5344CB8AC3E}">
        <p14:creationId xmlns:p14="http://schemas.microsoft.com/office/powerpoint/2010/main" val="1633170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2185987" y="309562"/>
            <a:ext cx="7820025" cy="6238875"/>
          </a:xfrm>
          <a:prstGeom prst="rect">
            <a:avLst/>
          </a:prstGeom>
        </p:spPr>
      </p:pic>
      <p:pic>
        <p:nvPicPr>
          <p:cNvPr id="4" name="Content Placeholder 3"/>
          <p:cNvPicPr>
            <a:picLocks noChangeAspect="1"/>
          </p:cNvPicPr>
          <p:nvPr/>
        </p:nvPicPr>
        <p:blipFill>
          <a:blip r:embed="rId3"/>
          <a:stretch>
            <a:fillRect/>
          </a:stretch>
        </p:blipFill>
        <p:spPr>
          <a:xfrm>
            <a:off x="8182654" y="2903492"/>
            <a:ext cx="3441519" cy="3441519"/>
          </a:xfrm>
          <a:prstGeom prst="rect">
            <a:avLst/>
          </a:prstGeom>
        </p:spPr>
      </p:pic>
    </p:spTree>
    <p:extLst>
      <p:ext uri="{BB962C8B-B14F-4D97-AF65-F5344CB8AC3E}">
        <p14:creationId xmlns:p14="http://schemas.microsoft.com/office/powerpoint/2010/main" val="3299568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Preseason work outs </a:t>
            </a:r>
            <a:endParaRPr lang="en-US" dirty="0"/>
          </a:p>
        </p:txBody>
      </p:sp>
      <p:sp>
        <p:nvSpPr>
          <p:cNvPr id="3" name="TextBox 2"/>
          <p:cNvSpPr txBox="1"/>
          <p:nvPr/>
        </p:nvSpPr>
        <p:spPr>
          <a:xfrm>
            <a:off x="1095375" y="2286000"/>
            <a:ext cx="9534525" cy="3139321"/>
          </a:xfrm>
          <a:prstGeom prst="rect">
            <a:avLst/>
          </a:prstGeom>
          <a:noFill/>
        </p:spPr>
        <p:txBody>
          <a:bodyPr wrap="square" rtlCol="0">
            <a:spAutoFit/>
          </a:bodyPr>
          <a:lstStyle/>
          <a:p>
            <a:r>
              <a:rPr lang="en-US" dirty="0" smtClean="0"/>
              <a:t>Pre season workouts will begin November 9</a:t>
            </a:r>
          </a:p>
          <a:p>
            <a:r>
              <a:rPr lang="en-US" dirty="0" smtClean="0"/>
              <a:t>We will be having it 3 days a week  Monday, Wednesday, Thursday</a:t>
            </a:r>
          </a:p>
          <a:p>
            <a:endParaRPr lang="en-US" dirty="0"/>
          </a:p>
          <a:p>
            <a:r>
              <a:rPr lang="en-US" dirty="0" smtClean="0"/>
              <a:t>Tryouts:</a:t>
            </a:r>
          </a:p>
          <a:p>
            <a:r>
              <a:rPr lang="en-US" dirty="0" smtClean="0"/>
              <a:t>January 11  first day of tryouts</a:t>
            </a:r>
          </a:p>
          <a:p>
            <a:r>
              <a:rPr lang="en-US" dirty="0" smtClean="0"/>
              <a:t>January 15 last day of tryouts </a:t>
            </a:r>
          </a:p>
          <a:p>
            <a:r>
              <a:rPr lang="en-US" dirty="0" smtClean="0"/>
              <a:t>Must attend all week </a:t>
            </a:r>
          </a:p>
          <a:p>
            <a:r>
              <a:rPr lang="en-US" dirty="0" smtClean="0"/>
              <a:t>January 19  assign to teams</a:t>
            </a:r>
          </a:p>
          <a:p>
            <a:r>
              <a:rPr lang="en-US" dirty="0"/>
              <a:t> </a:t>
            </a:r>
            <a:r>
              <a:rPr lang="en-US" dirty="0" smtClean="0"/>
              <a:t>January 19 pay all dues</a:t>
            </a:r>
          </a:p>
          <a:p>
            <a:r>
              <a:rPr lang="en-US" dirty="0" smtClean="0"/>
              <a:t>Parent meeting and introduction of teams TBA</a:t>
            </a:r>
          </a:p>
          <a:p>
            <a:r>
              <a:rPr lang="en-US" dirty="0" smtClean="0"/>
              <a:t>First game January 29</a:t>
            </a:r>
            <a:endParaRPr lang="en-US" dirty="0"/>
          </a:p>
        </p:txBody>
      </p:sp>
    </p:spTree>
    <p:extLst>
      <p:ext uri="{BB962C8B-B14F-4D97-AF65-F5344CB8AC3E}">
        <p14:creationId xmlns:p14="http://schemas.microsoft.com/office/powerpoint/2010/main" val="4436228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151</TotalTime>
  <Words>384</Words>
  <Application>Microsoft Office PowerPoint</Application>
  <PresentationFormat>Widescreen</PresentationFormat>
  <Paragraphs>20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Bookman Old Style</vt:lpstr>
      <vt:lpstr>Rockwell</vt:lpstr>
      <vt:lpstr>Damask</vt:lpstr>
      <vt:lpstr>SGHS20-21 girls soccer </vt:lpstr>
      <vt:lpstr> Player Contact information 20-21</vt:lpstr>
      <vt:lpstr>Items that need to be filled out before you can be practicing </vt:lpstr>
      <vt:lpstr>Dues are $300  we need to find sponsor  we are doing fundraisers we also need parents to be involved to help the program  </vt:lpstr>
      <vt:lpstr>PowerPoint Presentation</vt:lpstr>
      <vt:lpstr>PowerPoint Presentation</vt:lpstr>
      <vt:lpstr>           Core values 1. We don’t whine:.    2. The truly extraordinary do something every day:    3. And we want these four years of high school to be rich, valuable and deep   4. We work hard:    5. We don’t freak out over ridiculous issues or live in fragile states of emotional catharsis or create crises where none should exist:   6. We choose to be positive   7. We treat everyone with respect:   8. We care about each other as teammates and as human beings:   9. When we don’t play as much or we would like, we are noble and still support the team and its mission   10. We play for each other   11. We are well led:    12. We want our lives (and not just in soccer) to be never ending ascensions but for that to happen properly our fundamental attitude about life and our appreciation for it is critical</vt:lpstr>
      <vt:lpstr>PowerPoint Presentation</vt:lpstr>
      <vt:lpstr>Preseason work outs </vt:lpstr>
      <vt:lpstr>Google classroom   https://classroom.google.com/c/MTc2NDE0MTMxNzY2?cjc=a2ydyfn </vt:lpstr>
      <vt:lpstr>           Formation that we want you to learn for this upcoming year 1.4-2-3-1 2. 3-4-3 3. 3-5-2 4. 4-4-2 diamond 5. 4-1-4-1 6.4-3-3 triangle and flat</vt:lpstr>
    </vt:vector>
  </TitlesOfParts>
  <Company>Gwinnett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Player Contact information 20-21</dc:title>
  <dc:creator>Erwin Equihua</dc:creator>
  <cp:lastModifiedBy>Erwin Equihua</cp:lastModifiedBy>
  <cp:revision>8</cp:revision>
  <dcterms:created xsi:type="dcterms:W3CDTF">2020-10-27T11:20:06Z</dcterms:created>
  <dcterms:modified xsi:type="dcterms:W3CDTF">2020-10-27T13:51:18Z</dcterms:modified>
</cp:coreProperties>
</file>