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4278" r:id="rId4"/>
    <p:sldMasterId id="2147484427" r:id="rId5"/>
  </p:sldMasterIdLst>
  <p:notesMasterIdLst>
    <p:notesMasterId r:id="rId19"/>
  </p:notesMasterIdLst>
  <p:handoutMasterIdLst>
    <p:handoutMasterId r:id="rId20"/>
  </p:handoutMasterIdLst>
  <p:sldIdLst>
    <p:sldId id="270" r:id="rId6"/>
    <p:sldId id="271" r:id="rId7"/>
    <p:sldId id="274" r:id="rId8"/>
    <p:sldId id="272" r:id="rId9"/>
    <p:sldId id="273" r:id="rId10"/>
    <p:sldId id="285" r:id="rId11"/>
    <p:sldId id="284" r:id="rId12"/>
    <p:sldId id="278" r:id="rId13"/>
    <p:sldId id="277" r:id="rId14"/>
    <p:sldId id="276" r:id="rId15"/>
    <p:sldId id="281" r:id="rId16"/>
    <p:sldId id="282" r:id="rId17"/>
    <p:sldId id="283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942D0B"/>
    <a:srgbClr val="76280B"/>
    <a:srgbClr val="F6BF73"/>
    <a:srgbClr val="F9D4A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29BCD19-5E11-4AEA-85CB-20FF5D40EFEE}" v="1" dt="2020-09-10T12:37:39.609"/>
  </p1510:revLst>
</p1510:revInfo>
</file>

<file path=ppt/tableStyles.xml><?xml version="1.0" encoding="utf-8"?>
<a:tblStyleLst xmlns:a="http://schemas.openxmlformats.org/drawingml/2006/main" def="{125E5076-3810-47DD-B79F-674D7AD40C01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14" autoAdjust="0"/>
    <p:restoredTop sz="86481" autoAdjust="0"/>
  </p:normalViewPr>
  <p:slideViewPr>
    <p:cSldViewPr snapToGrid="0">
      <p:cViewPr varScale="1">
        <p:scale>
          <a:sx n="59" d="100"/>
          <a:sy n="59" d="100"/>
        </p:scale>
        <p:origin x="1014" y="60"/>
      </p:cViewPr>
      <p:guideLst/>
    </p:cSldViewPr>
  </p:slideViewPr>
  <p:outlineViewPr>
    <p:cViewPr>
      <p:scale>
        <a:sx n="33" d="100"/>
        <a:sy n="33" d="100"/>
      </p:scale>
      <p:origin x="0" y="-12444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8" d="100"/>
          <a:sy n="48" d="100"/>
        </p:scale>
        <p:origin x="2076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none" spc="0" normalizeH="0" baseline="0">
                <a:solidFill>
                  <a:schemeClr val="dk1">
                    <a:lumMod val="50000"/>
                    <a:lumOff val="50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/>
              <a:t>Change in Ally Scores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none" spc="0" normalizeH="0" baseline="0">
              <a:solidFill>
                <a:schemeClr val="dk1">
                  <a:lumMod val="50000"/>
                  <a:lumOff val="50000"/>
                </a:schemeClr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Before Amplify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Document</c:v>
                </c:pt>
                <c:pt idx="1">
                  <c:v>PowerPoint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</c:v>
                </c:pt>
                <c:pt idx="1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D0-4627-9983-EA961517563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After Amplify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Document</c:v>
                </c:pt>
                <c:pt idx="1">
                  <c:v>PowerPoint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85</c:v>
                </c:pt>
                <c:pt idx="1">
                  <c:v>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4D0-4627-9983-EA96151756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7"/>
        <c:overlap val="-43"/>
        <c:axId val="1626051752"/>
        <c:axId val="1626052080"/>
      </c:barChart>
      <c:catAx>
        <c:axId val="16260517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26052080"/>
        <c:crosses val="autoZero"/>
        <c:auto val="1"/>
        <c:lblAlgn val="ctr"/>
        <c:lblOffset val="100"/>
        <c:noMultiLvlLbl val="0"/>
      </c:catAx>
      <c:valAx>
        <c:axId val="16260520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26051752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8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64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2128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E60F4D-03BC-4034-8FE3-A736FE753D78}" type="doc">
      <dgm:prSet loTypeId="urn:microsoft.com/office/officeart/2005/8/layout/hProcess9" loCatId="process" qsTypeId="urn:microsoft.com/office/officeart/2005/8/quickstyle/simple1" qsCatId="simple" csTypeId="urn:microsoft.com/office/officeart/2005/8/colors/accent0_1" csCatId="mainScheme" phldr="1"/>
      <dgm:spPr/>
    </dgm:pt>
    <dgm:pt modelId="{0B5A9695-7180-4A7F-B01D-2BEE57272914}">
      <dgm:prSet phldrT="[Text]"/>
      <dgm:spPr/>
      <dgm:t>
        <a:bodyPr/>
        <a:lstStyle/>
        <a:p>
          <a:r>
            <a:rPr lang="en-US" dirty="0"/>
            <a:t>Upload Your File</a:t>
          </a:r>
        </a:p>
      </dgm:t>
    </dgm:pt>
    <dgm:pt modelId="{E03FB9D6-E11E-4CE5-82A0-2D93E456F0AB}" type="parTrans" cxnId="{6F9472AB-2584-4FB1-9B94-22D119ECB62A}">
      <dgm:prSet/>
      <dgm:spPr/>
      <dgm:t>
        <a:bodyPr/>
        <a:lstStyle/>
        <a:p>
          <a:endParaRPr lang="en-US"/>
        </a:p>
      </dgm:t>
    </dgm:pt>
    <dgm:pt modelId="{C80B85A4-4D1A-4AF0-8EC7-3163BD77FC40}" type="sibTrans" cxnId="{6F9472AB-2584-4FB1-9B94-22D119ECB62A}">
      <dgm:prSet/>
      <dgm:spPr/>
      <dgm:t>
        <a:bodyPr/>
        <a:lstStyle/>
        <a:p>
          <a:endParaRPr lang="en-US"/>
        </a:p>
      </dgm:t>
    </dgm:pt>
    <dgm:pt modelId="{FFF0A614-EEC3-48BD-916D-839DD854432E}">
      <dgm:prSet phldrT="[Text]"/>
      <dgm:spPr/>
      <dgm:t>
        <a:bodyPr/>
        <a:lstStyle/>
        <a:p>
          <a:r>
            <a:rPr lang="en-US" dirty="0"/>
            <a:t>Ally Scans and Scores File</a:t>
          </a:r>
        </a:p>
      </dgm:t>
    </dgm:pt>
    <dgm:pt modelId="{6DA02AB7-5EDD-42D8-8376-E00D85A46713}" type="parTrans" cxnId="{EF0324AC-1652-437B-B501-1227A60ED4E9}">
      <dgm:prSet/>
      <dgm:spPr/>
      <dgm:t>
        <a:bodyPr/>
        <a:lstStyle/>
        <a:p>
          <a:endParaRPr lang="en-US"/>
        </a:p>
      </dgm:t>
    </dgm:pt>
    <dgm:pt modelId="{03E3E8AD-EE86-4C04-B215-C516C90645CD}" type="sibTrans" cxnId="{EF0324AC-1652-437B-B501-1227A60ED4E9}">
      <dgm:prSet/>
      <dgm:spPr/>
      <dgm:t>
        <a:bodyPr/>
        <a:lstStyle/>
        <a:p>
          <a:endParaRPr lang="en-US"/>
        </a:p>
      </dgm:t>
    </dgm:pt>
    <dgm:pt modelId="{B0648AC3-8543-4E01-969F-C0DDB7A93F87}">
      <dgm:prSet phldrT="[Text]"/>
      <dgm:spPr/>
      <dgm:t>
        <a:bodyPr/>
        <a:lstStyle/>
        <a:p>
          <a:r>
            <a:rPr lang="en-US" dirty="0"/>
            <a:t>Correct Original File</a:t>
          </a:r>
        </a:p>
      </dgm:t>
    </dgm:pt>
    <dgm:pt modelId="{7A51C62D-DD53-47E7-B07C-16AF14119BFE}" type="parTrans" cxnId="{57F1FD42-CBFD-44AE-9AC8-C602EBB3592E}">
      <dgm:prSet/>
      <dgm:spPr/>
      <dgm:t>
        <a:bodyPr/>
        <a:lstStyle/>
        <a:p>
          <a:endParaRPr lang="en-US"/>
        </a:p>
      </dgm:t>
    </dgm:pt>
    <dgm:pt modelId="{FE3C2748-959A-4065-A629-93810AEE3CAA}" type="sibTrans" cxnId="{57F1FD42-CBFD-44AE-9AC8-C602EBB3592E}">
      <dgm:prSet/>
      <dgm:spPr/>
      <dgm:t>
        <a:bodyPr/>
        <a:lstStyle/>
        <a:p>
          <a:endParaRPr lang="en-US"/>
        </a:p>
      </dgm:t>
    </dgm:pt>
    <dgm:pt modelId="{C2162AE9-13B6-4ADA-800B-21D37758A219}">
      <dgm:prSet phldrT="[Text]"/>
      <dgm:spPr/>
      <dgm:t>
        <a:bodyPr/>
        <a:lstStyle/>
        <a:p>
          <a:r>
            <a:rPr lang="en-US" dirty="0"/>
            <a:t>Ally Re-Scans &amp; Scores</a:t>
          </a:r>
        </a:p>
      </dgm:t>
    </dgm:pt>
    <dgm:pt modelId="{101F49CD-314E-40C4-B6C5-372208870539}" type="parTrans" cxnId="{4C174C58-C9B6-4683-8B10-57086EAED1D4}">
      <dgm:prSet/>
      <dgm:spPr/>
      <dgm:t>
        <a:bodyPr/>
        <a:lstStyle/>
        <a:p>
          <a:endParaRPr lang="en-US"/>
        </a:p>
      </dgm:t>
    </dgm:pt>
    <dgm:pt modelId="{3BC4E87A-D5BE-4BCE-99F1-5F88F7FA42F0}" type="sibTrans" cxnId="{4C174C58-C9B6-4683-8B10-57086EAED1D4}">
      <dgm:prSet/>
      <dgm:spPr/>
      <dgm:t>
        <a:bodyPr/>
        <a:lstStyle/>
        <a:p>
          <a:endParaRPr lang="en-US"/>
        </a:p>
      </dgm:t>
    </dgm:pt>
    <dgm:pt modelId="{0D910542-BEF3-4882-9AD8-6BF81C0C7ACC}">
      <dgm:prSet phldrT="[Text]"/>
      <dgm:spPr/>
      <dgm:t>
        <a:bodyPr/>
        <a:lstStyle/>
        <a:p>
          <a:r>
            <a:rPr lang="en-US" dirty="0"/>
            <a:t>Upload Your Corrected File</a:t>
          </a:r>
        </a:p>
      </dgm:t>
    </dgm:pt>
    <dgm:pt modelId="{5E2F7B76-ECCA-48FB-921B-B5687C5B668D}" type="parTrans" cxnId="{DF7B84F7-A48E-4C6E-B06A-AC9B0FD94D9F}">
      <dgm:prSet/>
      <dgm:spPr/>
      <dgm:t>
        <a:bodyPr/>
        <a:lstStyle/>
        <a:p>
          <a:endParaRPr lang="en-US"/>
        </a:p>
      </dgm:t>
    </dgm:pt>
    <dgm:pt modelId="{20B69571-6555-42BE-B194-2013FDD6C1D7}" type="sibTrans" cxnId="{DF7B84F7-A48E-4C6E-B06A-AC9B0FD94D9F}">
      <dgm:prSet/>
      <dgm:spPr/>
      <dgm:t>
        <a:bodyPr/>
        <a:lstStyle/>
        <a:p>
          <a:endParaRPr lang="en-US"/>
        </a:p>
      </dgm:t>
    </dgm:pt>
    <dgm:pt modelId="{F7AEEE43-E02B-44CD-B914-78DBFBD296CE}" type="pres">
      <dgm:prSet presAssocID="{2AE60F4D-03BC-4034-8FE3-A736FE753D78}" presName="CompostProcess" presStyleCnt="0">
        <dgm:presLayoutVars>
          <dgm:dir/>
          <dgm:resizeHandles val="exact"/>
        </dgm:presLayoutVars>
      </dgm:prSet>
      <dgm:spPr/>
    </dgm:pt>
    <dgm:pt modelId="{F10EBA6B-01B2-4F52-885A-900A5D33BB79}" type="pres">
      <dgm:prSet presAssocID="{2AE60F4D-03BC-4034-8FE3-A736FE753D78}" presName="arrow" presStyleLbl="bgShp" presStyleIdx="0" presStyleCnt="1" custScaleX="117647"/>
      <dgm:spPr/>
    </dgm:pt>
    <dgm:pt modelId="{0250350B-A7A6-4948-A49A-8813F82D71E6}" type="pres">
      <dgm:prSet presAssocID="{2AE60F4D-03BC-4034-8FE3-A736FE753D78}" presName="linearProcess" presStyleCnt="0"/>
      <dgm:spPr/>
    </dgm:pt>
    <dgm:pt modelId="{BBFDC6D1-B86F-42AA-8F78-41B443363CDA}" type="pres">
      <dgm:prSet presAssocID="{0B5A9695-7180-4A7F-B01D-2BEE57272914}" presName="textNode" presStyleLbl="node1" presStyleIdx="0" presStyleCnt="5">
        <dgm:presLayoutVars>
          <dgm:bulletEnabled val="1"/>
        </dgm:presLayoutVars>
      </dgm:prSet>
      <dgm:spPr/>
    </dgm:pt>
    <dgm:pt modelId="{4C60CD78-D452-4367-9E4F-CC23E206E312}" type="pres">
      <dgm:prSet presAssocID="{C80B85A4-4D1A-4AF0-8EC7-3163BD77FC40}" presName="sibTrans" presStyleCnt="0"/>
      <dgm:spPr/>
    </dgm:pt>
    <dgm:pt modelId="{3F836060-E113-49C2-84DF-DC10CFD8992E}" type="pres">
      <dgm:prSet presAssocID="{FFF0A614-EEC3-48BD-916D-839DD854432E}" presName="textNode" presStyleLbl="node1" presStyleIdx="1" presStyleCnt="5">
        <dgm:presLayoutVars>
          <dgm:bulletEnabled val="1"/>
        </dgm:presLayoutVars>
      </dgm:prSet>
      <dgm:spPr/>
    </dgm:pt>
    <dgm:pt modelId="{A0761917-E16C-4326-A56D-26459530D1F5}" type="pres">
      <dgm:prSet presAssocID="{03E3E8AD-EE86-4C04-B215-C516C90645CD}" presName="sibTrans" presStyleCnt="0"/>
      <dgm:spPr/>
    </dgm:pt>
    <dgm:pt modelId="{D39B8F8E-61C7-496C-8888-04885701966B}" type="pres">
      <dgm:prSet presAssocID="{B0648AC3-8543-4E01-969F-C0DDB7A93F87}" presName="textNode" presStyleLbl="node1" presStyleIdx="2" presStyleCnt="5">
        <dgm:presLayoutVars>
          <dgm:bulletEnabled val="1"/>
        </dgm:presLayoutVars>
      </dgm:prSet>
      <dgm:spPr/>
    </dgm:pt>
    <dgm:pt modelId="{FEF6F24B-3AEF-43DB-AFD7-901D66BB3966}" type="pres">
      <dgm:prSet presAssocID="{FE3C2748-959A-4065-A629-93810AEE3CAA}" presName="sibTrans" presStyleCnt="0"/>
      <dgm:spPr/>
    </dgm:pt>
    <dgm:pt modelId="{AB748DB8-4605-4C3A-92AE-4CF9B7AB9548}" type="pres">
      <dgm:prSet presAssocID="{0D910542-BEF3-4882-9AD8-6BF81C0C7ACC}" presName="textNode" presStyleLbl="node1" presStyleIdx="3" presStyleCnt="5">
        <dgm:presLayoutVars>
          <dgm:bulletEnabled val="1"/>
        </dgm:presLayoutVars>
      </dgm:prSet>
      <dgm:spPr/>
    </dgm:pt>
    <dgm:pt modelId="{1CD13851-8BC6-4262-9124-2324F274C13B}" type="pres">
      <dgm:prSet presAssocID="{20B69571-6555-42BE-B194-2013FDD6C1D7}" presName="sibTrans" presStyleCnt="0"/>
      <dgm:spPr/>
    </dgm:pt>
    <dgm:pt modelId="{75FE88A5-FFF2-407A-ADD4-214DEDCDE8D7}" type="pres">
      <dgm:prSet presAssocID="{C2162AE9-13B6-4ADA-800B-21D37758A219}" presName="textNode" presStyleLbl="node1" presStyleIdx="4" presStyleCnt="5">
        <dgm:presLayoutVars>
          <dgm:bulletEnabled val="1"/>
        </dgm:presLayoutVars>
      </dgm:prSet>
      <dgm:spPr/>
    </dgm:pt>
  </dgm:ptLst>
  <dgm:cxnLst>
    <dgm:cxn modelId="{1E1F191B-E092-4F1E-96DD-B0712B8316EF}" type="presOf" srcId="{B0648AC3-8543-4E01-969F-C0DDB7A93F87}" destId="{D39B8F8E-61C7-496C-8888-04885701966B}" srcOrd="0" destOrd="0" presId="urn:microsoft.com/office/officeart/2005/8/layout/hProcess9"/>
    <dgm:cxn modelId="{57F1FD42-CBFD-44AE-9AC8-C602EBB3592E}" srcId="{2AE60F4D-03BC-4034-8FE3-A736FE753D78}" destId="{B0648AC3-8543-4E01-969F-C0DDB7A93F87}" srcOrd="2" destOrd="0" parTransId="{7A51C62D-DD53-47E7-B07C-16AF14119BFE}" sibTransId="{FE3C2748-959A-4065-A629-93810AEE3CAA}"/>
    <dgm:cxn modelId="{4C174C58-C9B6-4683-8B10-57086EAED1D4}" srcId="{2AE60F4D-03BC-4034-8FE3-A736FE753D78}" destId="{C2162AE9-13B6-4ADA-800B-21D37758A219}" srcOrd="4" destOrd="0" parTransId="{101F49CD-314E-40C4-B6C5-372208870539}" sibTransId="{3BC4E87A-D5BE-4BCE-99F1-5F88F7FA42F0}"/>
    <dgm:cxn modelId="{645E4E7F-9AE6-4CF1-B01E-012CAE459096}" type="presOf" srcId="{0B5A9695-7180-4A7F-B01D-2BEE57272914}" destId="{BBFDC6D1-B86F-42AA-8F78-41B443363CDA}" srcOrd="0" destOrd="0" presId="urn:microsoft.com/office/officeart/2005/8/layout/hProcess9"/>
    <dgm:cxn modelId="{0105A1A4-88B2-426D-B4FE-A76FAB734A82}" type="presOf" srcId="{2AE60F4D-03BC-4034-8FE3-A736FE753D78}" destId="{F7AEEE43-E02B-44CD-B914-78DBFBD296CE}" srcOrd="0" destOrd="0" presId="urn:microsoft.com/office/officeart/2005/8/layout/hProcess9"/>
    <dgm:cxn modelId="{6F9472AB-2584-4FB1-9B94-22D119ECB62A}" srcId="{2AE60F4D-03BC-4034-8FE3-A736FE753D78}" destId="{0B5A9695-7180-4A7F-B01D-2BEE57272914}" srcOrd="0" destOrd="0" parTransId="{E03FB9D6-E11E-4CE5-82A0-2D93E456F0AB}" sibTransId="{C80B85A4-4D1A-4AF0-8EC7-3163BD77FC40}"/>
    <dgm:cxn modelId="{EF0324AC-1652-437B-B501-1227A60ED4E9}" srcId="{2AE60F4D-03BC-4034-8FE3-A736FE753D78}" destId="{FFF0A614-EEC3-48BD-916D-839DD854432E}" srcOrd="1" destOrd="0" parTransId="{6DA02AB7-5EDD-42D8-8376-E00D85A46713}" sibTransId="{03E3E8AD-EE86-4C04-B215-C516C90645CD}"/>
    <dgm:cxn modelId="{08107DC9-558C-4C10-91CA-830A9B9D6FBD}" type="presOf" srcId="{0D910542-BEF3-4882-9AD8-6BF81C0C7ACC}" destId="{AB748DB8-4605-4C3A-92AE-4CF9B7AB9548}" srcOrd="0" destOrd="0" presId="urn:microsoft.com/office/officeart/2005/8/layout/hProcess9"/>
    <dgm:cxn modelId="{AC0F56CE-C6F5-4707-B0F8-4849D215D12F}" type="presOf" srcId="{C2162AE9-13B6-4ADA-800B-21D37758A219}" destId="{75FE88A5-FFF2-407A-ADD4-214DEDCDE8D7}" srcOrd="0" destOrd="0" presId="urn:microsoft.com/office/officeart/2005/8/layout/hProcess9"/>
    <dgm:cxn modelId="{4E033AE1-1704-42EB-84C3-62ED367EA2FE}" type="presOf" srcId="{FFF0A614-EEC3-48BD-916D-839DD854432E}" destId="{3F836060-E113-49C2-84DF-DC10CFD8992E}" srcOrd="0" destOrd="0" presId="urn:microsoft.com/office/officeart/2005/8/layout/hProcess9"/>
    <dgm:cxn modelId="{DF7B84F7-A48E-4C6E-B06A-AC9B0FD94D9F}" srcId="{2AE60F4D-03BC-4034-8FE3-A736FE753D78}" destId="{0D910542-BEF3-4882-9AD8-6BF81C0C7ACC}" srcOrd="3" destOrd="0" parTransId="{5E2F7B76-ECCA-48FB-921B-B5687C5B668D}" sibTransId="{20B69571-6555-42BE-B194-2013FDD6C1D7}"/>
    <dgm:cxn modelId="{C0DECD6B-C163-4331-9332-FB9301603227}" type="presParOf" srcId="{F7AEEE43-E02B-44CD-B914-78DBFBD296CE}" destId="{F10EBA6B-01B2-4F52-885A-900A5D33BB79}" srcOrd="0" destOrd="0" presId="urn:microsoft.com/office/officeart/2005/8/layout/hProcess9"/>
    <dgm:cxn modelId="{5A1A64AC-19A2-4B57-9BAB-13D3AD204A53}" type="presParOf" srcId="{F7AEEE43-E02B-44CD-B914-78DBFBD296CE}" destId="{0250350B-A7A6-4948-A49A-8813F82D71E6}" srcOrd="1" destOrd="0" presId="urn:microsoft.com/office/officeart/2005/8/layout/hProcess9"/>
    <dgm:cxn modelId="{4CF38C20-BFEF-4463-AD83-B2734686D65A}" type="presParOf" srcId="{0250350B-A7A6-4948-A49A-8813F82D71E6}" destId="{BBFDC6D1-B86F-42AA-8F78-41B443363CDA}" srcOrd="0" destOrd="0" presId="urn:microsoft.com/office/officeart/2005/8/layout/hProcess9"/>
    <dgm:cxn modelId="{DF0B4B5D-62CA-4956-A6FA-9C7F7AA8E742}" type="presParOf" srcId="{0250350B-A7A6-4948-A49A-8813F82D71E6}" destId="{4C60CD78-D452-4367-9E4F-CC23E206E312}" srcOrd="1" destOrd="0" presId="urn:microsoft.com/office/officeart/2005/8/layout/hProcess9"/>
    <dgm:cxn modelId="{AD567C11-64DF-4BCB-9DBB-992FE73ADB99}" type="presParOf" srcId="{0250350B-A7A6-4948-A49A-8813F82D71E6}" destId="{3F836060-E113-49C2-84DF-DC10CFD8992E}" srcOrd="2" destOrd="0" presId="urn:microsoft.com/office/officeart/2005/8/layout/hProcess9"/>
    <dgm:cxn modelId="{B610AC77-6BAA-4BEA-967C-441FB98BB171}" type="presParOf" srcId="{0250350B-A7A6-4948-A49A-8813F82D71E6}" destId="{A0761917-E16C-4326-A56D-26459530D1F5}" srcOrd="3" destOrd="0" presId="urn:microsoft.com/office/officeart/2005/8/layout/hProcess9"/>
    <dgm:cxn modelId="{241BB768-26CC-419E-A8AB-D7D9FAB773BF}" type="presParOf" srcId="{0250350B-A7A6-4948-A49A-8813F82D71E6}" destId="{D39B8F8E-61C7-496C-8888-04885701966B}" srcOrd="4" destOrd="0" presId="urn:microsoft.com/office/officeart/2005/8/layout/hProcess9"/>
    <dgm:cxn modelId="{428E4358-0B0D-46A5-BB24-1E0B0215D864}" type="presParOf" srcId="{0250350B-A7A6-4948-A49A-8813F82D71E6}" destId="{FEF6F24B-3AEF-43DB-AFD7-901D66BB3966}" srcOrd="5" destOrd="0" presId="urn:microsoft.com/office/officeart/2005/8/layout/hProcess9"/>
    <dgm:cxn modelId="{83912BC5-8D4E-48CA-992D-8A46AC9DF1A7}" type="presParOf" srcId="{0250350B-A7A6-4948-A49A-8813F82D71E6}" destId="{AB748DB8-4605-4C3A-92AE-4CF9B7AB9548}" srcOrd="6" destOrd="0" presId="urn:microsoft.com/office/officeart/2005/8/layout/hProcess9"/>
    <dgm:cxn modelId="{087E67AD-0454-45EE-9431-988ABB31EB89}" type="presParOf" srcId="{0250350B-A7A6-4948-A49A-8813F82D71E6}" destId="{1CD13851-8BC6-4262-9124-2324F274C13B}" srcOrd="7" destOrd="0" presId="urn:microsoft.com/office/officeart/2005/8/layout/hProcess9"/>
    <dgm:cxn modelId="{BDB39710-305D-43B5-9864-2594D98BD9C8}" type="presParOf" srcId="{0250350B-A7A6-4948-A49A-8813F82D71E6}" destId="{75FE88A5-FFF2-407A-ADD4-214DEDCDE8D7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0EBA6B-01B2-4F52-885A-900A5D33BB79}">
      <dsp:nvSpPr>
        <dsp:cNvPr id="0" name=""/>
        <dsp:cNvSpPr/>
      </dsp:nvSpPr>
      <dsp:spPr>
        <a:xfrm>
          <a:off x="2" y="0"/>
          <a:ext cx="8951256" cy="2550264"/>
        </a:xfrm>
        <a:prstGeom prst="rightArrow">
          <a:avLst/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FDC6D1-B86F-42AA-8F78-41B443363CDA}">
      <dsp:nvSpPr>
        <dsp:cNvPr id="0" name=""/>
        <dsp:cNvSpPr/>
      </dsp:nvSpPr>
      <dsp:spPr>
        <a:xfrm>
          <a:off x="1851" y="765079"/>
          <a:ext cx="1704631" cy="102010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Upload Your File</a:t>
          </a:r>
        </a:p>
      </dsp:txBody>
      <dsp:txXfrm>
        <a:off x="51648" y="814876"/>
        <a:ext cx="1605037" cy="920512"/>
      </dsp:txXfrm>
    </dsp:sp>
    <dsp:sp modelId="{3F836060-E113-49C2-84DF-DC10CFD8992E}">
      <dsp:nvSpPr>
        <dsp:cNvPr id="0" name=""/>
        <dsp:cNvSpPr/>
      </dsp:nvSpPr>
      <dsp:spPr>
        <a:xfrm>
          <a:off x="1812583" y="765079"/>
          <a:ext cx="1704631" cy="102010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Ally Scans and Scores File</a:t>
          </a:r>
        </a:p>
      </dsp:txBody>
      <dsp:txXfrm>
        <a:off x="1862380" y="814876"/>
        <a:ext cx="1605037" cy="920512"/>
      </dsp:txXfrm>
    </dsp:sp>
    <dsp:sp modelId="{D39B8F8E-61C7-496C-8888-04885701966B}">
      <dsp:nvSpPr>
        <dsp:cNvPr id="0" name=""/>
        <dsp:cNvSpPr/>
      </dsp:nvSpPr>
      <dsp:spPr>
        <a:xfrm>
          <a:off x="3623314" y="765079"/>
          <a:ext cx="1704631" cy="102010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Correct Original File</a:t>
          </a:r>
        </a:p>
      </dsp:txBody>
      <dsp:txXfrm>
        <a:off x="3673111" y="814876"/>
        <a:ext cx="1605037" cy="920512"/>
      </dsp:txXfrm>
    </dsp:sp>
    <dsp:sp modelId="{AB748DB8-4605-4C3A-92AE-4CF9B7AB9548}">
      <dsp:nvSpPr>
        <dsp:cNvPr id="0" name=""/>
        <dsp:cNvSpPr/>
      </dsp:nvSpPr>
      <dsp:spPr>
        <a:xfrm>
          <a:off x="5434045" y="765079"/>
          <a:ext cx="1704631" cy="102010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Upload Your Corrected File</a:t>
          </a:r>
        </a:p>
      </dsp:txBody>
      <dsp:txXfrm>
        <a:off x="5483842" y="814876"/>
        <a:ext cx="1605037" cy="920512"/>
      </dsp:txXfrm>
    </dsp:sp>
    <dsp:sp modelId="{75FE88A5-FFF2-407A-ADD4-214DEDCDE8D7}">
      <dsp:nvSpPr>
        <dsp:cNvPr id="0" name=""/>
        <dsp:cNvSpPr/>
      </dsp:nvSpPr>
      <dsp:spPr>
        <a:xfrm>
          <a:off x="7244777" y="765079"/>
          <a:ext cx="1704631" cy="102010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Ally Re-Scans &amp; Scores</a:t>
          </a:r>
        </a:p>
      </dsp:txBody>
      <dsp:txXfrm>
        <a:off x="7294574" y="814876"/>
        <a:ext cx="1605037" cy="9205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8805758-D2E5-47F1-BDC8-64F96AB8377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A4D7A7-60FE-4B51-8D3B-098FB2A1B3D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866161-D383-45DC-9645-1D21647A8641}" type="datetimeFigureOut">
              <a:rPr lang="en-US" smtClean="0"/>
              <a:t>9/10/2020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48030B-DA71-4B18-AA7C-F991BCB518A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D65FCA-070F-4A6D-A2E0-D5EBEAABC9C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64D2B8-7AFA-4F86-9DF3-A6BBE4E238C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3482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3789D0-CA34-4934-A369-C3113E12A3EF}" type="datetimeFigureOut">
              <a:rPr lang="en-US" smtClean="0"/>
              <a:t>9/10/2020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D79418-37EB-4378-AD22-89DBB000B0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642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Change font size to 18 or larger on this slide</a:t>
            </a:r>
          </a:p>
          <a:p>
            <a:r>
              <a:rPr lang="en-US" dirty="0"/>
              <a:t>Check color contrast.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4310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7632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</a:t>
            </a:r>
            <a:r>
              <a:rPr lang="en-US" baseline="0" dirty="0"/>
              <a:t> change the Reading Order</a:t>
            </a:r>
          </a:p>
          <a:p>
            <a:r>
              <a:rPr lang="en-US" baseline="0" dirty="0"/>
              <a:t>HOME</a:t>
            </a:r>
          </a:p>
          <a:p>
            <a:r>
              <a:rPr lang="en-US" baseline="0" dirty="0"/>
              <a:t>ARRANGE </a:t>
            </a:r>
          </a:p>
          <a:p>
            <a:r>
              <a:rPr lang="en-US" baseline="0" dirty="0"/>
              <a:t>SELECTION PANEL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39331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ALT TEXT: Additional information for creating accessible content for Websites and documents.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9110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ALT TEXT: Additional information for creating accessible content for Websites and documents.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90165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ALT TEXT: Additional information for creating accessible content for Websites and documents.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2091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ALT TEXT: 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 steps for how to use Ally and your files. Step 1 , Upload Your File; Step 2, Ally Scans and Scores...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11517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Sample</a:t>
            </a:r>
            <a:r>
              <a:rPr lang="en-US" baseline="0" dirty="0"/>
              <a:t> Alternative Text: 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Clustered column chart comparing values of two Ally scores for two types of files.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25007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D79418-37EB-4378-AD22-89DBB000B0DA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482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E9BF3-45BA-4BB0-BE0A-6C8111725F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C31CBD-4602-4BA7-AC14-B3DA442375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C4BEBC-5CB1-4142-B4DE-D7F5AEE5D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6166-2B42-4F11-BAA6-8ABAE1BE810C}" type="datetimeFigureOut">
              <a:rPr lang="en-US" noProof="0" smtClean="0"/>
              <a:t>9/10/2020</a:t>
            </a:fld>
            <a:endParaRPr lang="en-US" noProof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5D66B3-2CD7-4E84-B8AD-9C8704F5C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B0917F-85EB-4936-B61E-DF3A66F35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FA76C-C565-46B6-8652-D75785E2521F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3D439DB-F031-4D22-A725-082446E9141F}"/>
              </a:ext>
            </a:extLst>
          </p:cNvPr>
          <p:cNvSpPr/>
          <p:nvPr userDrawn="1"/>
        </p:nvSpPr>
        <p:spPr>
          <a:xfrm>
            <a:off x="0" y="2590078"/>
            <a:ext cx="1602997" cy="1660332"/>
          </a:xfrm>
          <a:prstGeom prst="rect">
            <a:avLst/>
          </a:prstGeom>
          <a:solidFill>
            <a:srgbClr val="942D0B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1C549C7-AA05-4266-97CB-62C021EA1990}"/>
              </a:ext>
            </a:extLst>
          </p:cNvPr>
          <p:cNvSpPr/>
          <p:nvPr userDrawn="1"/>
        </p:nvSpPr>
        <p:spPr>
          <a:xfrm>
            <a:off x="10606797" y="2590077"/>
            <a:ext cx="1602997" cy="1660331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32137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2AA6F0-513B-49E6-8FEC-E2114E365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E170AC-2656-4E05-827C-F339969DE3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4C3227-34AF-4917-96F8-EA8360305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6166-2B42-4F11-BAA6-8ABAE1BE810C}" type="datetimeFigureOut">
              <a:rPr lang="en-US" noProof="0" smtClean="0"/>
              <a:t>9/10/2020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6D872A-D280-4BEB-9168-BE2CEFC39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8DE6AC-6E39-4BFA-8801-C30958BFC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FA76C-C565-46B6-8652-D75785E2521F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035696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D8A2BCD-EBFA-4814-9C70-D314A385A8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8D9B86-52F3-4789-B90A-ABBB2A52EC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3398B4-7931-4641-A961-32C43039F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6166-2B42-4F11-BAA6-8ABAE1BE810C}" type="datetimeFigureOut">
              <a:rPr lang="en-US" noProof="0" smtClean="0"/>
              <a:t>9/10/2020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4A9FCC-43DB-4F09-8728-77B101FD4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92A502-985E-4238-BD1F-19806F738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FA76C-C565-46B6-8652-D75785E2521F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5805552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+ 1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60591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6059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6166-2B42-4F11-BAA6-8ABAE1BE810C}" type="datetimeFigureOut">
              <a:rPr lang="en-US" noProof="0" smtClean="0"/>
              <a:t>9/10/2020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FA76C-C565-46B6-8652-D75785E2521F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C0C9E39C-A414-46CA-A8A7-8A8AF16F1D6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670175" y="5614988"/>
            <a:ext cx="7004050" cy="365125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822608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Multip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E106B9E-EBA8-4369-8705-FDBBA60DC72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60549" y="2101850"/>
            <a:ext cx="4433401" cy="823913"/>
          </a:xfrm>
        </p:spPr>
        <p:txBody>
          <a:bodyPr anchor="ctr" anchorCtr="0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6166-2B42-4F11-BAA6-8ABAE1BE810C}" type="datetimeFigureOut">
              <a:rPr lang="en-US" noProof="0" smtClean="0"/>
              <a:t>9/10/2020</a:t>
            </a:fld>
            <a:endParaRPr lang="en-U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FA76C-C565-46B6-8652-D75785E2521F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24" name="Text Placeholder 7">
            <a:extLst>
              <a:ext uri="{FF2B5EF4-FFF2-40B4-BE49-F238E27FC236}">
                <a16:creationId xmlns:a16="http://schemas.microsoft.com/office/drawing/2014/main" id="{F099E8F9-E092-4E4C-AB87-FB2B4EC4D0A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860549" y="3044624"/>
            <a:ext cx="4433401" cy="823913"/>
          </a:xfrm>
        </p:spPr>
        <p:txBody>
          <a:bodyPr anchor="ctr" anchorCtr="0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5" name="Text Placeholder 7">
            <a:extLst>
              <a:ext uri="{FF2B5EF4-FFF2-40B4-BE49-F238E27FC236}">
                <a16:creationId xmlns:a16="http://schemas.microsoft.com/office/drawing/2014/main" id="{782CF4FC-13E5-4A63-BCF2-3AF43B5F15B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860549" y="3987398"/>
            <a:ext cx="4433401" cy="823913"/>
          </a:xfrm>
        </p:spPr>
        <p:txBody>
          <a:bodyPr anchor="ctr" anchorCtr="0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8523C4DE-E0C6-4EE1-9145-DA781917466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860549" y="4930171"/>
            <a:ext cx="4433401" cy="823913"/>
          </a:xfrm>
        </p:spPr>
        <p:txBody>
          <a:bodyPr anchor="ctr" anchorCtr="0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874354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1" y="1970240"/>
            <a:ext cx="10437812" cy="321164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175260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3077" y="609600"/>
            <a:ext cx="1602997" cy="1368198"/>
          </a:xfrm>
          <a:prstGeom prst="rect">
            <a:avLst/>
          </a:prstGeom>
          <a:solidFill>
            <a:srgbClr val="942D0B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7646" y="753228"/>
            <a:ext cx="9613861" cy="1080938"/>
          </a:xfrm>
        </p:spPr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008306" y="5936187"/>
            <a:ext cx="2743200" cy="365125"/>
          </a:xfrm>
        </p:spPr>
        <p:txBody>
          <a:bodyPr/>
          <a:lstStyle/>
          <a:p>
            <a:fld id="{616D6166-2B42-4F11-BAA6-8ABAE1BE810C}" type="datetimeFigureOut">
              <a:rPr lang="en-US" noProof="0" smtClean="0"/>
              <a:t>9/10/2020</a:t>
            </a:fld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37646" y="5936188"/>
            <a:ext cx="6870660" cy="365125"/>
          </a:xfrm>
        </p:spPr>
        <p:txBody>
          <a:bodyPr/>
          <a:lstStyle/>
          <a:p>
            <a:r>
              <a:rPr lang="en-US" noProof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6705" y="753227"/>
            <a:ext cx="1154151" cy="1090789"/>
          </a:xfrm>
        </p:spPr>
        <p:txBody>
          <a:bodyPr/>
          <a:lstStyle/>
          <a:p>
            <a:fld id="{9E3FA76C-C565-46B6-8652-D75785E2521F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FD7CD5CF-F924-43C6-9C02-06FBC84A67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7644" y="2161725"/>
            <a:ext cx="9613861" cy="370264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123995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6166-2B42-4F11-BAA6-8ABAE1BE810C}" type="datetimeFigureOut">
              <a:rPr lang="en-US" noProof="0" smtClean="0"/>
              <a:t>9/10/2020</a:t>
            </a:fld>
            <a:endParaRPr lang="en-US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FA76C-C565-46B6-8652-D75785E2521F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D683A405-3ADE-448E-893F-D3D2E11CCA4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97819" y="2290763"/>
            <a:ext cx="8396362" cy="310038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588494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1" y="1970240"/>
            <a:ext cx="10437812" cy="321164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175260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-3554" y="609600"/>
            <a:ext cx="1602997" cy="1368198"/>
          </a:xfrm>
          <a:prstGeom prst="rect">
            <a:avLst/>
          </a:prstGeom>
          <a:solidFill>
            <a:srgbClr val="942D0B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9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32922" y="2336872"/>
            <a:ext cx="2620817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303581" y="5936187"/>
            <a:ext cx="2743200" cy="365125"/>
          </a:xfrm>
        </p:spPr>
        <p:txBody>
          <a:bodyPr/>
          <a:lstStyle/>
          <a:p>
            <a:fld id="{616D6166-2B42-4F11-BAA6-8ABAE1BE810C}" type="datetimeFigureOut">
              <a:rPr lang="en-US" noProof="0" smtClean="0"/>
              <a:t>9/10/2020</a:t>
            </a:fld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32921" y="5936188"/>
            <a:ext cx="6870660" cy="365125"/>
          </a:xfrm>
        </p:spPr>
        <p:txBody>
          <a:bodyPr/>
          <a:lstStyle/>
          <a:p>
            <a:r>
              <a:rPr lang="en-US" noProof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0074" y="753227"/>
            <a:ext cx="1154151" cy="1090789"/>
          </a:xfrm>
        </p:spPr>
        <p:txBody>
          <a:bodyPr/>
          <a:lstStyle/>
          <a:p>
            <a:fld id="{9E3FA76C-C565-46B6-8652-D75785E2521F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16" name="Picture Placeholder 2">
            <a:extLst>
              <a:ext uri="{FF2B5EF4-FFF2-40B4-BE49-F238E27FC236}">
                <a16:creationId xmlns:a16="http://schemas.microsoft.com/office/drawing/2014/main" id="{5E59F855-D2A7-4662-804E-17B59CD1A4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13022" y="2327474"/>
            <a:ext cx="6833757" cy="36087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2519127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1090482"/>
          </a:xfrm>
        </p:spPr>
        <p:txBody>
          <a:bodyPr anchor="ctr" anchorCtr="0">
            <a:normAutofit/>
          </a:bodyPr>
          <a:lstStyle>
            <a:lvl1pPr>
              <a:defRPr sz="24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6166-2B42-4F11-BAA6-8ABAE1BE810C}" type="datetimeFigureOut">
              <a:rPr lang="en-US" noProof="0" smtClean="0"/>
              <a:t>9/10/2020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9E3FA76C-C565-46B6-8652-D75785E2521F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SmartArt Placeholder 12">
            <a:extLst>
              <a:ext uri="{FF2B5EF4-FFF2-40B4-BE49-F238E27FC236}">
                <a16:creationId xmlns:a16="http://schemas.microsoft.com/office/drawing/2014/main" id="{DBD7FBFD-679C-4A5B-A176-220004B60453}"/>
              </a:ext>
            </a:extLst>
          </p:cNvPr>
          <p:cNvSpPr>
            <a:spLocks noGrp="1"/>
          </p:cNvSpPr>
          <p:nvPr>
            <p:ph type="dgm" sz="quarter" idx="13"/>
          </p:nvPr>
        </p:nvSpPr>
        <p:spPr>
          <a:xfrm>
            <a:off x="680321" y="386862"/>
            <a:ext cx="9614617" cy="3867638"/>
          </a:xfrm>
        </p:spPr>
        <p:txBody>
          <a:bodyPr/>
          <a:lstStyle/>
          <a:p>
            <a:r>
              <a:rPr lang="en-US" noProof="0"/>
              <a:t>Click icon to add SmartArt graphic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0460566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3076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175260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3077" y="609600"/>
            <a:ext cx="1602997" cy="1368198"/>
          </a:xfrm>
          <a:prstGeom prst="rect">
            <a:avLst/>
          </a:prstGeom>
          <a:solidFill>
            <a:srgbClr val="942D0B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989256" y="5936187"/>
            <a:ext cx="2743200" cy="365125"/>
          </a:xfrm>
        </p:spPr>
        <p:txBody>
          <a:bodyPr/>
          <a:lstStyle/>
          <a:p>
            <a:fld id="{616D6166-2B42-4F11-BAA6-8ABAE1BE810C}" type="datetimeFigureOut">
              <a:rPr lang="en-US" noProof="0" smtClean="0"/>
              <a:t>9/10/2020</a:t>
            </a:fld>
            <a:endParaRPr lang="en-US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118596" y="5936188"/>
            <a:ext cx="6870660" cy="365125"/>
          </a:xfrm>
        </p:spPr>
        <p:txBody>
          <a:bodyPr/>
          <a:lstStyle/>
          <a:p>
            <a:r>
              <a:rPr lang="en-US" noProof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40493" y="748304"/>
            <a:ext cx="1154151" cy="1090789"/>
          </a:xfrm>
        </p:spPr>
        <p:txBody>
          <a:bodyPr/>
          <a:lstStyle/>
          <a:p>
            <a:fld id="{9E3FA76C-C565-46B6-8652-D75785E2521F}" type="slidenum">
              <a:rPr lang="en-US" noProof="0" smtClean="0"/>
              <a:t>‹#›</a:t>
            </a:fld>
            <a:endParaRPr lang="en-US" noProof="0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2664D24B-EA78-4E18-9226-569365267E5E}"/>
              </a:ext>
            </a:extLst>
          </p:cNvPr>
          <p:cNvCxnSpPr/>
          <p:nvPr userDrawn="1"/>
        </p:nvCxnSpPr>
        <p:spPr>
          <a:xfrm>
            <a:off x="8571139" y="969699"/>
            <a:ext cx="0" cy="648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itle 1">
            <a:extLst>
              <a:ext uri="{FF2B5EF4-FFF2-40B4-BE49-F238E27FC236}">
                <a16:creationId xmlns:a16="http://schemas.microsoft.com/office/drawing/2014/main" id="{5BE17E03-04A7-46ED-8623-88DFFD7E30B0}"/>
              </a:ext>
            </a:extLst>
          </p:cNvPr>
          <p:cNvSpPr txBox="1">
            <a:spLocks/>
          </p:cNvSpPr>
          <p:nvPr userDrawn="1"/>
        </p:nvSpPr>
        <p:spPr>
          <a:xfrm>
            <a:off x="2106131" y="790252"/>
            <a:ext cx="3060802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2400" noProof="0"/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A3840076-AFCB-4C84-8E23-85DAD3CBEF3E}"/>
              </a:ext>
            </a:extLst>
          </p:cNvPr>
          <p:cNvCxnSpPr/>
          <p:nvPr userDrawn="1"/>
        </p:nvCxnSpPr>
        <p:spPr>
          <a:xfrm>
            <a:off x="5294539" y="969699"/>
            <a:ext cx="0" cy="648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itle 50">
            <a:extLst>
              <a:ext uri="{FF2B5EF4-FFF2-40B4-BE49-F238E27FC236}">
                <a16:creationId xmlns:a16="http://schemas.microsoft.com/office/drawing/2014/main" id="{BBA20603-8433-4B38-976F-F18CF78D6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6132" y="735087"/>
            <a:ext cx="3060802" cy="1080938"/>
          </a:xfrm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EF340F6C-3335-49B0-AE89-7103CA6A7F5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384611" y="735013"/>
            <a:ext cx="3060700" cy="1081087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3600">
                <a:latin typeface="+mj-lt"/>
              </a:defRPr>
            </a:lvl1pPr>
            <a:lvl2pPr>
              <a:defRPr sz="3600">
                <a:latin typeface="+mj-lt"/>
              </a:defRPr>
            </a:lvl2pPr>
            <a:lvl3pPr>
              <a:defRPr sz="3600">
                <a:latin typeface="+mj-lt"/>
              </a:defRPr>
            </a:lvl3pPr>
            <a:lvl4pPr>
              <a:defRPr sz="3600">
                <a:latin typeface="+mj-lt"/>
              </a:defRPr>
            </a:lvl4pPr>
            <a:lvl5pPr>
              <a:defRPr sz="3600">
                <a:latin typeface="+mj-lt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1F0AD31D-2FFB-40A9-96C2-F4EE3869BC54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8662988" y="746125"/>
            <a:ext cx="3070225" cy="10588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3600">
                <a:latin typeface="+mj-lt"/>
              </a:defRPr>
            </a:lvl1pPr>
            <a:lvl2pPr algn="ctr">
              <a:defRPr sz="3600">
                <a:latin typeface="+mj-lt"/>
              </a:defRPr>
            </a:lvl2pPr>
            <a:lvl3pPr algn="ctr">
              <a:defRPr sz="3600">
                <a:latin typeface="+mj-lt"/>
              </a:defRPr>
            </a:lvl3pPr>
            <a:lvl4pPr algn="ctr">
              <a:defRPr sz="3600">
                <a:latin typeface="+mj-lt"/>
              </a:defRPr>
            </a:lvl4pPr>
            <a:lvl5pPr algn="ctr">
              <a:defRPr sz="3600">
                <a:latin typeface="+mj-lt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7" name="Content Placeholder 56">
            <a:extLst>
              <a:ext uri="{FF2B5EF4-FFF2-40B4-BE49-F238E27FC236}">
                <a16:creationId xmlns:a16="http://schemas.microsoft.com/office/drawing/2014/main" id="{52B689E9-5B4C-4CC0-AAA4-847EB66C3302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2106131" y="2116138"/>
            <a:ext cx="3060802" cy="3713162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8" name="Content Placeholder 56">
            <a:extLst>
              <a:ext uri="{FF2B5EF4-FFF2-40B4-BE49-F238E27FC236}">
                <a16:creationId xmlns:a16="http://schemas.microsoft.com/office/drawing/2014/main" id="{1D5202CC-08D0-4157-9CB3-AA1EF4A2C855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5384611" y="2103211"/>
            <a:ext cx="3060802" cy="3713162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9" name="Content Placeholder 56">
            <a:extLst>
              <a:ext uri="{FF2B5EF4-FFF2-40B4-BE49-F238E27FC236}">
                <a16:creationId xmlns:a16="http://schemas.microsoft.com/office/drawing/2014/main" id="{7BE8E782-50B7-4C4E-BEA5-DDA27E0F6817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8659892" y="2097613"/>
            <a:ext cx="3060802" cy="3713162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04309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6166-2B42-4F11-BAA6-8ABAE1BE810C}" type="datetimeFigureOut">
              <a:rPr lang="en-US" noProof="0" smtClean="0"/>
              <a:t>9/10/2020</a:t>
            </a:fld>
            <a:endParaRPr lang="en-U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FA76C-C565-46B6-8652-D75785E2521F}" type="slidenum">
              <a:rPr lang="en-US" noProof="0" smtClean="0"/>
              <a:t>‹#›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472744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CDE15-A4A5-4118-9B37-71FADF455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C0F5DB-84A0-400A-AF3E-0E5E2B5165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A66CB6-CD7E-4694-A9C7-405065D4E3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6166-2B42-4F11-BAA6-8ABAE1BE810C}" type="datetimeFigureOut">
              <a:rPr lang="en-US" noProof="0" smtClean="0"/>
              <a:t>9/10/2020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71DBA7-67C5-4369-8E08-2C526275C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9D6ED3-FAC5-4BE2-9D30-35B65C7A1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FA76C-C565-46B6-8652-D75785E2521F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546829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6166-2B42-4F11-BAA6-8ABAE1BE810C}" type="datetimeFigureOut">
              <a:rPr lang="en-US" noProof="0" smtClean="0"/>
              <a:t>9/10/2020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FA76C-C565-46B6-8652-D75785E2521F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6724238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6166-2B42-4F11-BAA6-8ABAE1BE810C}" type="datetimeFigureOut">
              <a:rPr lang="en-US" noProof="0" smtClean="0"/>
              <a:t>9/10/2020</a:t>
            </a:fld>
            <a:endParaRPr lang="en-U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FA76C-C565-46B6-8652-D75785E2521F}" type="slidenum">
              <a:rPr lang="en-US" noProof="0" smtClean="0"/>
              <a:t>‹#›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9031058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6166-2B42-4F11-BAA6-8ABAE1BE810C}" type="datetimeFigureOut">
              <a:rPr lang="en-US" noProof="0" smtClean="0"/>
              <a:t>9/10/2020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FA76C-C565-46B6-8652-D75785E2521F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9699252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6166-2B42-4F11-BAA6-8ABAE1BE810C}" type="datetimeFigureOut">
              <a:rPr lang="en-US" noProof="0" smtClean="0"/>
              <a:t>9/10/2020</a:t>
            </a:fld>
            <a:endParaRPr lang="en-US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FA76C-C565-46B6-8652-D75785E2521F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1016149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6166-2B42-4F11-BAA6-8ABAE1BE810C}" type="datetimeFigureOut">
              <a:rPr lang="en-US" noProof="0" smtClean="0"/>
              <a:t>9/10/2020</a:t>
            </a:fld>
            <a:endParaRPr lang="en-US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FA76C-C565-46B6-8652-D75785E2521F}" type="slidenum">
              <a:rPr lang="en-US" noProof="0" smtClean="0"/>
              <a:t>‹#›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41802979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6166-2B42-4F11-BAA6-8ABAE1BE810C}" type="datetimeFigureOut">
              <a:rPr lang="en-US" noProof="0" smtClean="0"/>
              <a:t>9/10/2020</a:t>
            </a:fld>
            <a:endParaRPr lang="en-US" noProof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FA76C-C565-46B6-8652-D75785E2521F}" type="slidenum">
              <a:rPr lang="en-US" noProof="0" smtClean="0"/>
              <a:t>‹#›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43162264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6166-2B42-4F11-BAA6-8ABAE1BE810C}" type="datetimeFigureOut">
              <a:rPr lang="en-US" noProof="0" smtClean="0"/>
              <a:t>9/10/2020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FA76C-C565-46B6-8652-D75785E2521F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35510258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6166-2B42-4F11-BAA6-8ABAE1BE810C}" type="datetimeFigureOut">
              <a:rPr lang="en-US" noProof="0" smtClean="0"/>
              <a:t>9/10/2020</a:t>
            </a:fld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FA76C-C565-46B6-8652-D75785E2521F}" type="slidenum">
              <a:rPr lang="en-US" noProof="0" smtClean="0"/>
              <a:t>‹#›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5162569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6166-2B42-4F11-BAA6-8ABAE1BE810C}" type="datetimeFigureOut">
              <a:rPr lang="en-US" noProof="0" smtClean="0"/>
              <a:t>9/10/2020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FA76C-C565-46B6-8652-D75785E2521F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44292927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6166-2B42-4F11-BAA6-8ABAE1BE810C}" type="datetimeFigureOut">
              <a:rPr lang="en-US" noProof="0" smtClean="0"/>
              <a:t>9/10/2020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FA76C-C565-46B6-8652-D75785E2521F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04111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03A50-D5FC-489C-B498-D28C515400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58F878-C016-44EE-BBE5-DBADAB3AB4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550261-2A2E-42F5-8512-1D1A6286D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6166-2B42-4F11-BAA6-8ABAE1BE810C}" type="datetimeFigureOut">
              <a:rPr lang="en-US" noProof="0" smtClean="0"/>
              <a:t>9/10/2020</a:t>
            </a:fld>
            <a:endParaRPr lang="en-US" noProof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C42F77-3455-44EA-9964-A054C979F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C1A3DF-C92D-4CAE-8D7D-53B047F05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FA76C-C565-46B6-8652-D75785E2521F}" type="slidenum">
              <a:rPr lang="en-US" noProof="0" smtClean="0"/>
              <a:t>‹#›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57679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6166-2B42-4F11-BAA6-8ABAE1BE810C}" type="datetimeFigureOut">
              <a:rPr lang="en-US" noProof="0" smtClean="0"/>
              <a:t>9/10/2020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FA76C-C565-46B6-8652-D75785E2521F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3994557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6166-2B42-4F11-BAA6-8ABAE1BE810C}" type="datetimeFigureOut">
              <a:rPr lang="en-US" noProof="0" smtClean="0"/>
              <a:t>9/10/2020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FA76C-C565-46B6-8652-D75785E2521F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8788476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6166-2B42-4F11-BAA6-8ABAE1BE810C}" type="datetimeFigureOut">
              <a:rPr lang="en-US" noProof="0" smtClean="0"/>
              <a:t>9/10/2020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FA76C-C565-46B6-8652-D75785E2521F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2066407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6166-2B42-4F11-BAA6-8ABAE1BE810C}" type="datetimeFigureOut">
              <a:rPr lang="en-US" noProof="0" smtClean="0"/>
              <a:t>9/10/2020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FA76C-C565-46B6-8652-D75785E2521F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60326549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6166-2B42-4F11-BAA6-8ABAE1BE810C}" type="datetimeFigureOut">
              <a:rPr lang="en-US" noProof="0" smtClean="0"/>
              <a:t>9/10/2020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FA76C-C565-46B6-8652-D75785E2521F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21536167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 + 1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60591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6059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6166-2B42-4F11-BAA6-8ABAE1BE810C}" type="datetimeFigureOut">
              <a:rPr lang="en-US" noProof="0" smtClean="0"/>
              <a:t>9/10/2020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FA76C-C565-46B6-8652-D75785E2521F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C0C9E39C-A414-46CA-A8A7-8A8AF16F1D6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670175" y="5614988"/>
            <a:ext cx="7004050" cy="365125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0675207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Multip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E106B9E-EBA8-4369-8705-FDBBA60DC72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60549" y="2101850"/>
            <a:ext cx="4433401" cy="823913"/>
          </a:xfrm>
        </p:spPr>
        <p:txBody>
          <a:bodyPr anchor="ctr" anchorCtr="0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6166-2B42-4F11-BAA6-8ABAE1BE810C}" type="datetimeFigureOut">
              <a:rPr lang="en-US" noProof="0" smtClean="0"/>
              <a:t>9/10/2020</a:t>
            </a:fld>
            <a:endParaRPr lang="en-US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FA76C-C565-46B6-8652-D75785E2521F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24" name="Text Placeholder 7">
            <a:extLst>
              <a:ext uri="{FF2B5EF4-FFF2-40B4-BE49-F238E27FC236}">
                <a16:creationId xmlns:a16="http://schemas.microsoft.com/office/drawing/2014/main" id="{F099E8F9-E092-4E4C-AB87-FB2B4EC4D0A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860549" y="3044624"/>
            <a:ext cx="4433401" cy="823913"/>
          </a:xfrm>
        </p:spPr>
        <p:txBody>
          <a:bodyPr anchor="ctr" anchorCtr="0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5" name="Text Placeholder 7">
            <a:extLst>
              <a:ext uri="{FF2B5EF4-FFF2-40B4-BE49-F238E27FC236}">
                <a16:creationId xmlns:a16="http://schemas.microsoft.com/office/drawing/2014/main" id="{782CF4FC-13E5-4A63-BCF2-3AF43B5F15B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860549" y="3987398"/>
            <a:ext cx="4433401" cy="823913"/>
          </a:xfrm>
        </p:spPr>
        <p:txBody>
          <a:bodyPr anchor="ctr" anchorCtr="0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6" name="Text Placeholder 7">
            <a:extLst>
              <a:ext uri="{FF2B5EF4-FFF2-40B4-BE49-F238E27FC236}">
                <a16:creationId xmlns:a16="http://schemas.microsoft.com/office/drawing/2014/main" id="{8523C4DE-E0C6-4EE1-9145-DA781917466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860549" y="4930171"/>
            <a:ext cx="4433401" cy="823913"/>
          </a:xfrm>
        </p:spPr>
        <p:txBody>
          <a:bodyPr anchor="ctr" anchorCtr="0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3526390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1" y="1970240"/>
            <a:ext cx="10437812" cy="321164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175260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3077" y="609600"/>
            <a:ext cx="1602997" cy="1368198"/>
          </a:xfrm>
          <a:prstGeom prst="rect">
            <a:avLst/>
          </a:prstGeom>
          <a:solidFill>
            <a:srgbClr val="942D0B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7646" y="753228"/>
            <a:ext cx="9613861" cy="1080938"/>
          </a:xfrm>
        </p:spPr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008306" y="5936187"/>
            <a:ext cx="2743200" cy="365125"/>
          </a:xfrm>
        </p:spPr>
        <p:txBody>
          <a:bodyPr/>
          <a:lstStyle/>
          <a:p>
            <a:fld id="{616D6166-2B42-4F11-BAA6-8ABAE1BE810C}" type="datetimeFigureOut">
              <a:rPr lang="en-US" noProof="0" smtClean="0"/>
              <a:t>9/10/2020</a:t>
            </a:fld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37646" y="5936188"/>
            <a:ext cx="6870660" cy="365125"/>
          </a:xfrm>
        </p:spPr>
        <p:txBody>
          <a:bodyPr/>
          <a:lstStyle/>
          <a:p>
            <a:r>
              <a:rPr lang="en-US" noProof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6705" y="753227"/>
            <a:ext cx="1154151" cy="1090789"/>
          </a:xfrm>
        </p:spPr>
        <p:txBody>
          <a:bodyPr/>
          <a:lstStyle/>
          <a:p>
            <a:fld id="{9E3FA76C-C565-46B6-8652-D75785E2521F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FD7CD5CF-F924-43C6-9C02-06FBC84A67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7644" y="2161725"/>
            <a:ext cx="9613861" cy="370264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1318497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6166-2B42-4F11-BAA6-8ABAE1BE810C}" type="datetimeFigureOut">
              <a:rPr lang="en-US" noProof="0" smtClean="0"/>
              <a:t>9/10/2020</a:t>
            </a:fld>
            <a:endParaRPr lang="en-US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FA76C-C565-46B6-8652-D75785E2521F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D683A405-3ADE-448E-893F-D3D2E11CCA4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97819" y="2290763"/>
            <a:ext cx="8396362" cy="310038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/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6202727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1" y="1970240"/>
            <a:ext cx="10437812" cy="321164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175260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-3554" y="609600"/>
            <a:ext cx="1602997" cy="1368198"/>
          </a:xfrm>
          <a:prstGeom prst="rect">
            <a:avLst/>
          </a:prstGeom>
          <a:solidFill>
            <a:srgbClr val="942D0B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9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32922" y="2336872"/>
            <a:ext cx="2620817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303581" y="5936187"/>
            <a:ext cx="2743200" cy="365125"/>
          </a:xfrm>
        </p:spPr>
        <p:txBody>
          <a:bodyPr/>
          <a:lstStyle/>
          <a:p>
            <a:fld id="{616D6166-2B42-4F11-BAA6-8ABAE1BE810C}" type="datetimeFigureOut">
              <a:rPr lang="en-US" noProof="0" smtClean="0"/>
              <a:t>9/10/2020</a:t>
            </a:fld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32921" y="5936188"/>
            <a:ext cx="6870660" cy="365125"/>
          </a:xfrm>
        </p:spPr>
        <p:txBody>
          <a:bodyPr/>
          <a:lstStyle/>
          <a:p>
            <a:r>
              <a:rPr lang="en-US" noProof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0074" y="753227"/>
            <a:ext cx="1154151" cy="1090789"/>
          </a:xfrm>
        </p:spPr>
        <p:txBody>
          <a:bodyPr/>
          <a:lstStyle/>
          <a:p>
            <a:fld id="{9E3FA76C-C565-46B6-8652-D75785E2521F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16" name="Picture Placeholder 2">
            <a:extLst>
              <a:ext uri="{FF2B5EF4-FFF2-40B4-BE49-F238E27FC236}">
                <a16:creationId xmlns:a16="http://schemas.microsoft.com/office/drawing/2014/main" id="{5E59F855-D2A7-4662-804E-17B59CD1A4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13022" y="2327474"/>
            <a:ext cx="6833757" cy="36087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275739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F79AC-4BD0-42F1-85A2-6E2EB03CF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CB2C7A-7AEE-4218-A29E-73C35E18AA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36D2D1-D28D-45D8-9A83-922F34F49B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F02D98-9B5E-4B70-9065-BE86C58B2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6166-2B42-4F11-BAA6-8ABAE1BE810C}" type="datetimeFigureOut">
              <a:rPr lang="en-US" noProof="0" smtClean="0"/>
              <a:t>9/10/2020</a:t>
            </a:fld>
            <a:endParaRPr lang="en-US" noProof="0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C6A419-3B09-4E3F-BB5F-DC32D630F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1092F9-18AF-440E-9E4C-0055E1460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FA76C-C565-46B6-8652-D75785E2521F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58042425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1090482"/>
          </a:xfrm>
        </p:spPr>
        <p:txBody>
          <a:bodyPr anchor="ctr" anchorCtr="0">
            <a:normAutofit/>
          </a:bodyPr>
          <a:lstStyle>
            <a:lvl1pPr>
              <a:defRPr sz="24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6166-2B42-4F11-BAA6-8ABAE1BE810C}" type="datetimeFigureOut">
              <a:rPr lang="en-US" noProof="0" smtClean="0"/>
              <a:t>9/10/2020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9E3FA76C-C565-46B6-8652-D75785E2521F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SmartArt Placeholder 12">
            <a:extLst>
              <a:ext uri="{FF2B5EF4-FFF2-40B4-BE49-F238E27FC236}">
                <a16:creationId xmlns:a16="http://schemas.microsoft.com/office/drawing/2014/main" id="{DBD7FBFD-679C-4A5B-A176-220004B60453}"/>
              </a:ext>
            </a:extLst>
          </p:cNvPr>
          <p:cNvSpPr>
            <a:spLocks noGrp="1"/>
          </p:cNvSpPr>
          <p:nvPr>
            <p:ph type="dgm" sz="quarter" idx="13"/>
          </p:nvPr>
        </p:nvSpPr>
        <p:spPr>
          <a:xfrm>
            <a:off x="680321" y="386862"/>
            <a:ext cx="9614617" cy="3867638"/>
          </a:xfrm>
        </p:spPr>
        <p:txBody>
          <a:bodyPr/>
          <a:lstStyle/>
          <a:p>
            <a:r>
              <a:rPr lang="en-US" noProof="0"/>
              <a:t>Click icon to add SmartArt graphic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2599667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>
            <a:extLst>
              <a:ext uri="{FF2B5EF4-FFF2-40B4-BE49-F238E27FC236}">
                <a16:creationId xmlns:a16="http://schemas.microsoft.com/office/drawing/2014/main" id="{D1F89FDF-9788-47AD-B230-0314E7C8D087}"/>
              </a:ext>
            </a:extLst>
          </p:cNvPr>
          <p:cNvGrpSpPr/>
          <p:nvPr userDrawn="1"/>
        </p:nvGrpSpPr>
        <p:grpSpPr>
          <a:xfrm rot="10800000">
            <a:off x="99308" y="75467"/>
            <a:ext cx="5378800" cy="5588856"/>
            <a:chOff x="-424090" y="303112"/>
            <a:chExt cx="5378800" cy="5588856"/>
          </a:xfrm>
          <a:solidFill>
            <a:srgbClr val="F6BF73">
              <a:alpha val="30196"/>
            </a:srgbClr>
          </a:solidFill>
        </p:grpSpPr>
        <p:pic>
          <p:nvPicPr>
            <p:cNvPr id="19" name="Graphic 18" descr="Single gear">
              <a:extLst>
                <a:ext uri="{FF2B5EF4-FFF2-40B4-BE49-F238E27FC236}">
                  <a16:creationId xmlns:a16="http://schemas.microsoft.com/office/drawing/2014/main" id="{9CD6B783-A97E-437E-B4E2-F7D761F0A2EB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13195" t="12276" r="8371" b="1368"/>
            <a:stretch/>
          </p:blipFill>
          <p:spPr>
            <a:xfrm rot="5400000">
              <a:off x="1442081" y="2451153"/>
              <a:ext cx="3275424" cy="3606205"/>
            </a:xfrm>
            <a:prstGeom prst="rect">
              <a:avLst/>
            </a:prstGeom>
          </p:spPr>
        </p:pic>
        <p:pic>
          <p:nvPicPr>
            <p:cNvPr id="20" name="Graphic 19" descr="Single gear">
              <a:extLst>
                <a:ext uri="{FF2B5EF4-FFF2-40B4-BE49-F238E27FC236}">
                  <a16:creationId xmlns:a16="http://schemas.microsoft.com/office/drawing/2014/main" id="{4699BB72-0480-4165-8D15-316CEED8CEB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1092764" y="303112"/>
              <a:ext cx="2880000" cy="2880000"/>
            </a:xfrm>
            <a:prstGeom prst="rect">
              <a:avLst/>
            </a:prstGeom>
          </p:spPr>
        </p:pic>
        <p:pic>
          <p:nvPicPr>
            <p:cNvPr id="21" name="Graphic 20" descr="Single gear">
              <a:extLst>
                <a:ext uri="{FF2B5EF4-FFF2-40B4-BE49-F238E27FC236}">
                  <a16:creationId xmlns:a16="http://schemas.microsoft.com/office/drawing/2014/main" id="{685C07D9-1911-4085-8555-C992A61B10C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-424090" y="1817280"/>
              <a:ext cx="2880000" cy="2880000"/>
            </a:xfrm>
            <a:prstGeom prst="rect">
              <a:avLst/>
            </a:prstGeom>
          </p:spPr>
        </p:pic>
        <p:pic>
          <p:nvPicPr>
            <p:cNvPr id="22" name="Graphic 21" descr="Single gear">
              <a:extLst>
                <a:ext uri="{FF2B5EF4-FFF2-40B4-BE49-F238E27FC236}">
                  <a16:creationId xmlns:a16="http://schemas.microsoft.com/office/drawing/2014/main" id="{D621B3C3-2371-4ED0-BC1D-87AABF852BD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625457" y="4024986"/>
              <a:ext cx="1620000" cy="1620000"/>
            </a:xfrm>
            <a:prstGeom prst="rect">
              <a:avLst/>
            </a:prstGeom>
          </p:spPr>
        </p:pic>
        <p:pic>
          <p:nvPicPr>
            <p:cNvPr id="23" name="Graphic 22" descr="Single gear">
              <a:extLst>
                <a:ext uri="{FF2B5EF4-FFF2-40B4-BE49-F238E27FC236}">
                  <a16:creationId xmlns:a16="http://schemas.microsoft.com/office/drawing/2014/main" id="{D7D15287-50FE-4441-BA06-D454D73F7EF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3226710" y="1355170"/>
              <a:ext cx="1728000" cy="1728000"/>
            </a:xfrm>
            <a:prstGeom prst="rect">
              <a:avLst/>
            </a:prstGeom>
          </p:spPr>
        </p:pic>
      </p:grpSp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3076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175260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3077" y="609600"/>
            <a:ext cx="1602997" cy="1368198"/>
          </a:xfrm>
          <a:prstGeom prst="rect">
            <a:avLst/>
          </a:prstGeom>
          <a:solidFill>
            <a:srgbClr val="942D0B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989256" y="5936187"/>
            <a:ext cx="2743200" cy="365125"/>
          </a:xfrm>
        </p:spPr>
        <p:txBody>
          <a:bodyPr/>
          <a:lstStyle/>
          <a:p>
            <a:fld id="{616D6166-2B42-4F11-BAA6-8ABAE1BE810C}" type="datetimeFigureOut">
              <a:rPr lang="en-US" noProof="0" smtClean="0"/>
              <a:t>9/10/2020</a:t>
            </a:fld>
            <a:endParaRPr lang="en-US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118596" y="5936188"/>
            <a:ext cx="6870660" cy="365125"/>
          </a:xfrm>
        </p:spPr>
        <p:txBody>
          <a:bodyPr/>
          <a:lstStyle/>
          <a:p>
            <a:r>
              <a:rPr lang="en-US" noProof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40493" y="748304"/>
            <a:ext cx="1154151" cy="1090789"/>
          </a:xfrm>
        </p:spPr>
        <p:txBody>
          <a:bodyPr/>
          <a:lstStyle/>
          <a:p>
            <a:fld id="{9E3FA76C-C565-46B6-8652-D75785E2521F}" type="slidenum">
              <a:rPr lang="en-US" noProof="0" smtClean="0"/>
              <a:t>‹#›</a:t>
            </a:fld>
            <a:endParaRPr lang="en-US" noProof="0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2664D24B-EA78-4E18-9226-569365267E5E}"/>
              </a:ext>
            </a:extLst>
          </p:cNvPr>
          <p:cNvCxnSpPr/>
          <p:nvPr userDrawn="1"/>
        </p:nvCxnSpPr>
        <p:spPr>
          <a:xfrm>
            <a:off x="8571139" y="969699"/>
            <a:ext cx="0" cy="648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itle 1">
            <a:extLst>
              <a:ext uri="{FF2B5EF4-FFF2-40B4-BE49-F238E27FC236}">
                <a16:creationId xmlns:a16="http://schemas.microsoft.com/office/drawing/2014/main" id="{5BE17E03-04A7-46ED-8623-88DFFD7E30B0}"/>
              </a:ext>
            </a:extLst>
          </p:cNvPr>
          <p:cNvSpPr txBox="1">
            <a:spLocks/>
          </p:cNvSpPr>
          <p:nvPr userDrawn="1"/>
        </p:nvSpPr>
        <p:spPr>
          <a:xfrm>
            <a:off x="2106131" y="790252"/>
            <a:ext cx="3060802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2400" noProof="0"/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A3840076-AFCB-4C84-8E23-85DAD3CBEF3E}"/>
              </a:ext>
            </a:extLst>
          </p:cNvPr>
          <p:cNvCxnSpPr/>
          <p:nvPr userDrawn="1"/>
        </p:nvCxnSpPr>
        <p:spPr>
          <a:xfrm>
            <a:off x="5294539" y="969699"/>
            <a:ext cx="0" cy="648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itle 50">
            <a:extLst>
              <a:ext uri="{FF2B5EF4-FFF2-40B4-BE49-F238E27FC236}">
                <a16:creationId xmlns:a16="http://schemas.microsoft.com/office/drawing/2014/main" id="{BBA20603-8433-4B38-976F-F18CF78D6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06132" y="735087"/>
            <a:ext cx="3060802" cy="1080938"/>
          </a:xfrm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EF340F6C-3335-49B0-AE89-7103CA6A7F5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384611" y="735013"/>
            <a:ext cx="3060700" cy="1081087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3600">
                <a:latin typeface="+mj-lt"/>
              </a:defRPr>
            </a:lvl1pPr>
            <a:lvl2pPr>
              <a:defRPr sz="3600">
                <a:latin typeface="+mj-lt"/>
              </a:defRPr>
            </a:lvl2pPr>
            <a:lvl3pPr>
              <a:defRPr sz="3600">
                <a:latin typeface="+mj-lt"/>
              </a:defRPr>
            </a:lvl3pPr>
            <a:lvl4pPr>
              <a:defRPr sz="3600">
                <a:latin typeface="+mj-lt"/>
              </a:defRPr>
            </a:lvl4pPr>
            <a:lvl5pPr>
              <a:defRPr sz="3600">
                <a:latin typeface="+mj-lt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1F0AD31D-2FFB-40A9-96C2-F4EE3869BC54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8662988" y="746125"/>
            <a:ext cx="3070225" cy="10588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3600">
                <a:latin typeface="+mj-lt"/>
              </a:defRPr>
            </a:lvl1pPr>
            <a:lvl2pPr algn="ctr">
              <a:defRPr sz="3600">
                <a:latin typeface="+mj-lt"/>
              </a:defRPr>
            </a:lvl2pPr>
            <a:lvl3pPr algn="ctr">
              <a:defRPr sz="3600">
                <a:latin typeface="+mj-lt"/>
              </a:defRPr>
            </a:lvl3pPr>
            <a:lvl4pPr algn="ctr">
              <a:defRPr sz="3600">
                <a:latin typeface="+mj-lt"/>
              </a:defRPr>
            </a:lvl4pPr>
            <a:lvl5pPr algn="ctr">
              <a:defRPr sz="3600">
                <a:latin typeface="+mj-lt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7" name="Content Placeholder 56">
            <a:extLst>
              <a:ext uri="{FF2B5EF4-FFF2-40B4-BE49-F238E27FC236}">
                <a16:creationId xmlns:a16="http://schemas.microsoft.com/office/drawing/2014/main" id="{52B689E9-5B4C-4CC0-AAA4-847EB66C3302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2106131" y="2116138"/>
            <a:ext cx="3060802" cy="3713162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8" name="Content Placeholder 56">
            <a:extLst>
              <a:ext uri="{FF2B5EF4-FFF2-40B4-BE49-F238E27FC236}">
                <a16:creationId xmlns:a16="http://schemas.microsoft.com/office/drawing/2014/main" id="{1D5202CC-08D0-4157-9CB3-AA1EF4A2C855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5384611" y="2103211"/>
            <a:ext cx="3060802" cy="3713162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9" name="Content Placeholder 56">
            <a:extLst>
              <a:ext uri="{FF2B5EF4-FFF2-40B4-BE49-F238E27FC236}">
                <a16:creationId xmlns:a16="http://schemas.microsoft.com/office/drawing/2014/main" id="{7BE8E782-50B7-4C4E-BEA5-DDA27E0F6817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8659892" y="2097613"/>
            <a:ext cx="3060802" cy="3713162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25301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85F42-34D0-483A-9F8C-DE2A1B825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F56101-B53F-47D6-B19D-B556175FC1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1FF5D4-4DAB-4A70-93D1-C48CA81FFC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741908-9039-4112-AF69-A62524E1A0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026EAB-51E4-4B49-B1FF-B261CB4D24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F8C133-F57B-43DB-A4A9-5BCD95EE2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6166-2B42-4F11-BAA6-8ABAE1BE810C}" type="datetimeFigureOut">
              <a:rPr lang="en-US" noProof="0" smtClean="0"/>
              <a:t>9/10/2020</a:t>
            </a:fld>
            <a:endParaRPr lang="en-US" noProof="0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2BB46BE-4049-42F2-9363-CA5AFE7C2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63CF760-CDAA-4F98-9433-BF8424EE6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FA76C-C565-46B6-8652-D75785E2521F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24293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7268B-C448-456C-8439-AC9547F35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C66B28-1AC3-47DC-9E6B-507DFFCAD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6166-2B42-4F11-BAA6-8ABAE1BE810C}" type="datetimeFigureOut">
              <a:rPr lang="en-US" noProof="0" smtClean="0"/>
              <a:t>9/10/2020</a:t>
            </a:fld>
            <a:endParaRPr lang="en-US" noProof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65719A-E0ED-4510-A086-7BB75A4CD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AE3FCD-B87F-42AF-960F-C530B7B13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FA76C-C565-46B6-8652-D75785E2521F}" type="slidenum">
              <a:rPr lang="en-US" noProof="0" smtClean="0"/>
              <a:t>‹#›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2787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E073F2-6DA6-4AEA-AA9E-A24A37870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6166-2B42-4F11-BAA6-8ABAE1BE810C}" type="datetimeFigureOut">
              <a:rPr lang="en-US" noProof="0" smtClean="0"/>
              <a:t>9/10/2020</a:t>
            </a:fld>
            <a:endParaRPr lang="en-US" noProof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0B744B-757B-476E-873E-C9EE36EF0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1377C6-4F9B-478D-9446-3347D288A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FA76C-C565-46B6-8652-D75785E2521F}" type="slidenum">
              <a:rPr lang="en-US" noProof="0" smtClean="0"/>
              <a:t>‹#›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70033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027C51-A0C4-4715-8719-550D62DCB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216B8A-67ED-49F5-990D-B25720F807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7CB180-6F62-4556-B4A1-3A859457CD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C56D04-D6DA-4492-8B22-5D188D8A5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6166-2B42-4F11-BAA6-8ABAE1BE810C}" type="datetimeFigureOut">
              <a:rPr lang="en-US" noProof="0" smtClean="0"/>
              <a:t>9/10/2020</a:t>
            </a:fld>
            <a:endParaRPr lang="en-US" noProof="0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629F9F-01E5-4BE5-8971-B1ACD908A6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A8B20D-DB14-4075-A7DC-15069D19C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FA76C-C565-46B6-8652-D75785E2521F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366657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6AE455-2B15-4D73-A580-0F54D71309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48A95F8-BAAE-4024-9FEA-68820B32FA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81FF12-AF35-4964-BBB5-911198E338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5B1406-2500-442E-BA93-A728757E1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D6166-2B42-4F11-BAA6-8ABAE1BE810C}" type="datetimeFigureOut">
              <a:rPr lang="en-US" noProof="0" smtClean="0"/>
              <a:t>9/10/2020</a:t>
            </a:fld>
            <a:endParaRPr lang="en-US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71D277-1DCB-4195-91A1-742A25DEE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4CF2F0-A966-427D-9B1D-A81DC27E2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FA76C-C565-46B6-8652-D75785E2521F}" type="slidenum">
              <a:rPr lang="en-US" noProof="0" smtClean="0"/>
              <a:t>‹#›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40714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13" Type="http://schemas.openxmlformats.org/officeDocument/2006/relationships/slideLayout" Target="../slideLayouts/slideLayout31.xml"/><Relationship Id="rId18" Type="http://schemas.openxmlformats.org/officeDocument/2006/relationships/slideLayout" Target="../slideLayouts/slideLayout36.xml"/><Relationship Id="rId3" Type="http://schemas.openxmlformats.org/officeDocument/2006/relationships/slideLayout" Target="../slideLayouts/slideLayout21.xml"/><Relationship Id="rId21" Type="http://schemas.openxmlformats.org/officeDocument/2006/relationships/slideLayout" Target="../slideLayouts/slideLayout39.xml"/><Relationship Id="rId7" Type="http://schemas.openxmlformats.org/officeDocument/2006/relationships/slideLayout" Target="../slideLayouts/slideLayout25.xml"/><Relationship Id="rId12" Type="http://schemas.openxmlformats.org/officeDocument/2006/relationships/slideLayout" Target="../slideLayouts/slideLayout30.xml"/><Relationship Id="rId1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0.xml"/><Relationship Id="rId16" Type="http://schemas.openxmlformats.org/officeDocument/2006/relationships/slideLayout" Target="../slideLayouts/slideLayout34.xml"/><Relationship Id="rId20" Type="http://schemas.openxmlformats.org/officeDocument/2006/relationships/slideLayout" Target="../slideLayouts/slideLayout38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24" Type="http://schemas.openxmlformats.org/officeDocument/2006/relationships/theme" Target="../theme/theme2.xml"/><Relationship Id="rId5" Type="http://schemas.openxmlformats.org/officeDocument/2006/relationships/slideLayout" Target="../slideLayouts/slideLayout23.xml"/><Relationship Id="rId15" Type="http://schemas.openxmlformats.org/officeDocument/2006/relationships/slideLayout" Target="../slideLayouts/slideLayout33.xml"/><Relationship Id="rId23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28.xml"/><Relationship Id="rId19" Type="http://schemas.openxmlformats.org/officeDocument/2006/relationships/slideLayout" Target="../slideLayouts/slideLayout37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Relationship Id="rId14" Type="http://schemas.openxmlformats.org/officeDocument/2006/relationships/slideLayout" Target="../slideLayouts/slideLayout32.xml"/><Relationship Id="rId22" Type="http://schemas.openxmlformats.org/officeDocument/2006/relationships/slideLayout" Target="../slideLayouts/slideLayout4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0F05FCC-3771-45EF-8694-59C9005D0D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E80337-6503-4F27-A8FB-DA7E8F5F0B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DBEA01-37C8-474C-94B8-00F2312052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6D6166-2B42-4F11-BAA6-8ABAE1BE810C}" type="datetimeFigureOut">
              <a:rPr lang="en-US" noProof="0" smtClean="0"/>
              <a:t>9/10/2020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2CF2C8-5B48-4E66-8EFB-4F81431092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E69F64-AFC4-4F8C-A7FB-C3925335F3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FA76C-C565-46B6-8652-D75785E2521F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39003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79" r:id="rId1"/>
    <p:sldLayoutId id="2147484280" r:id="rId2"/>
    <p:sldLayoutId id="2147484281" r:id="rId3"/>
    <p:sldLayoutId id="2147484282" r:id="rId4"/>
    <p:sldLayoutId id="2147484283" r:id="rId5"/>
    <p:sldLayoutId id="2147484284" r:id="rId6"/>
    <p:sldLayoutId id="2147484285" r:id="rId7"/>
    <p:sldLayoutId id="2147484286" r:id="rId8"/>
    <p:sldLayoutId id="2147484287" r:id="rId9"/>
    <p:sldLayoutId id="2147484288" r:id="rId10"/>
    <p:sldLayoutId id="2147484289" r:id="rId11"/>
    <p:sldLayoutId id="2147484290" r:id="rId12"/>
    <p:sldLayoutId id="2147484291" r:id="rId13"/>
    <p:sldLayoutId id="2147484292" r:id="rId14"/>
    <p:sldLayoutId id="2147484293" r:id="rId15"/>
    <p:sldLayoutId id="2147484294" r:id="rId16"/>
    <p:sldLayoutId id="2147484295" r:id="rId17"/>
    <p:sldLayoutId id="2147484296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6D6166-2B42-4F11-BAA6-8ABAE1BE810C}" type="datetimeFigureOut">
              <a:rPr lang="en-US" noProof="0" smtClean="0"/>
              <a:t>9/10/2020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noProof="0"/>
              <a:t>Add a footer</a:t>
            </a:r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E3FA76C-C565-46B6-8652-D75785E2521F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718615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8" r:id="rId1"/>
    <p:sldLayoutId id="2147484429" r:id="rId2"/>
    <p:sldLayoutId id="2147484430" r:id="rId3"/>
    <p:sldLayoutId id="2147484431" r:id="rId4"/>
    <p:sldLayoutId id="2147484432" r:id="rId5"/>
    <p:sldLayoutId id="2147484433" r:id="rId6"/>
    <p:sldLayoutId id="2147484434" r:id="rId7"/>
    <p:sldLayoutId id="2147484435" r:id="rId8"/>
    <p:sldLayoutId id="2147484436" r:id="rId9"/>
    <p:sldLayoutId id="2147484437" r:id="rId10"/>
    <p:sldLayoutId id="2147484438" r:id="rId11"/>
    <p:sldLayoutId id="2147484439" r:id="rId12"/>
    <p:sldLayoutId id="2147484440" r:id="rId13"/>
    <p:sldLayoutId id="2147484441" r:id="rId14"/>
    <p:sldLayoutId id="2147484442" r:id="rId15"/>
    <p:sldLayoutId id="2147484443" r:id="rId16"/>
    <p:sldLayoutId id="2147484444" r:id="rId17"/>
    <p:sldLayoutId id="2147483662" r:id="rId18"/>
    <p:sldLayoutId id="2147483680" r:id="rId19"/>
    <p:sldLayoutId id="2147483682" r:id="rId20"/>
    <p:sldLayoutId id="2147483681" r:id="rId21"/>
    <p:sldLayoutId id="2147483670" r:id="rId22"/>
    <p:sldLayoutId id="2147483678" r:id="rId23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onblackboard-my.sharepoint.com/personal/tamatha_leuschen_blackboard_com/Documents/Amplify-Ally/h%20ttps:/help.blackboard.com/Web_Community_Manager/Administrator/Accessibility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0.xml"/><Relationship Id="rId4" Type="http://schemas.openxmlformats.org/officeDocument/2006/relationships/hyperlink" Target="https://cerc.blackboard.com/Page/119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0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CAA24-079A-4DF8-A396-3EE388197C6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Amplify Your Ally Score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55E8F6-8512-40E0-A848-1B1A2B2438D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PowerPoint</a:t>
            </a:r>
          </a:p>
        </p:txBody>
      </p:sp>
    </p:spTree>
    <p:extLst>
      <p:ext uri="{BB962C8B-B14F-4D97-AF65-F5344CB8AC3E}">
        <p14:creationId xmlns:p14="http://schemas.microsoft.com/office/powerpoint/2010/main" val="433242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329"/>
    </mc:Choice>
    <mc:Fallback xmlns="">
      <p:transition spd="slow" advTm="7329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B54EC53D-8923-4357-8C9A-1B97C4F6FA1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2472520"/>
              </p:ext>
            </p:extLst>
          </p:nvPr>
        </p:nvGraphicFramePr>
        <p:xfrm>
          <a:off x="5019904" y="2114319"/>
          <a:ext cx="5724297" cy="2915107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1908099">
                  <a:extLst>
                    <a:ext uri="{9D8B030D-6E8A-4147-A177-3AD203B41FA5}">
                      <a16:colId xmlns:a16="http://schemas.microsoft.com/office/drawing/2014/main" val="3472044623"/>
                    </a:ext>
                  </a:extLst>
                </a:gridCol>
                <a:gridCol w="1908099">
                  <a:extLst>
                    <a:ext uri="{9D8B030D-6E8A-4147-A177-3AD203B41FA5}">
                      <a16:colId xmlns:a16="http://schemas.microsoft.com/office/drawing/2014/main" val="3937596856"/>
                    </a:ext>
                  </a:extLst>
                </a:gridCol>
                <a:gridCol w="1908099">
                  <a:extLst>
                    <a:ext uri="{9D8B030D-6E8A-4147-A177-3AD203B41FA5}">
                      <a16:colId xmlns:a16="http://schemas.microsoft.com/office/drawing/2014/main" val="1162855502"/>
                    </a:ext>
                  </a:extLst>
                </a:gridCol>
              </a:tblGrid>
              <a:tr h="56462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Day of the Week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Start Time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End Time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56250929"/>
                  </a:ext>
                </a:extLst>
              </a:tr>
              <a:tr h="47009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Monday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8:05 AM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3:05 PM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98849515"/>
                  </a:ext>
                </a:extLst>
              </a:tr>
              <a:tr h="47009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Tuesday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8:05 AM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3:05 PM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47425988"/>
                  </a:ext>
                </a:extLst>
              </a:tr>
              <a:tr h="47009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Wednesday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10:05 AM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3:05 PM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22457050"/>
                  </a:ext>
                </a:extLst>
              </a:tr>
              <a:tr h="47009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Thursday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8:05 AM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3:05 PM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15521344"/>
                  </a:ext>
                </a:extLst>
              </a:tr>
              <a:tr h="47009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Friday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8:05 AM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2:05 PM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66810442"/>
                  </a:ext>
                </a:extLst>
              </a:tr>
            </a:tbl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BE336D-63E0-41EA-AE34-4C6937D65C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77334" y="2279647"/>
            <a:ext cx="3854528" cy="2584449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Color Contrast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Use simple table structure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Specify column/row header information.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Add Alternative Text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Using built in Table Design.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Tables should not contain split cells, merged cells, or nested tables, use the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AE49B74-C42A-44F5-81A8-17DF4E5C80A8}"/>
              </a:ext>
            </a:extLst>
          </p:cNvPr>
          <p:cNvSpPr txBox="1"/>
          <p:nvPr/>
        </p:nvSpPr>
        <p:spPr>
          <a:xfrm>
            <a:off x="677334" y="720762"/>
            <a:ext cx="33841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Charts &amp; Tables</a:t>
            </a:r>
          </a:p>
        </p:txBody>
      </p:sp>
    </p:spTree>
    <p:extLst>
      <p:ext uri="{BB962C8B-B14F-4D97-AF65-F5344CB8AC3E}">
        <p14:creationId xmlns:p14="http://schemas.microsoft.com/office/powerpoint/2010/main" val="39154507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4F265C3C-1350-4DC0-A9B6-75AB11FB042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72047" y="2103438"/>
            <a:ext cx="6207943" cy="38814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1822232-EFAA-4150-90A7-B5F83AEBD09F}"/>
              </a:ext>
            </a:extLst>
          </p:cNvPr>
          <p:cNvSpPr txBox="1"/>
          <p:nvPr/>
        </p:nvSpPr>
        <p:spPr>
          <a:xfrm>
            <a:off x="579363" y="549959"/>
            <a:ext cx="55465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Add a file Title (Windows)</a:t>
            </a:r>
          </a:p>
        </p:txBody>
      </p:sp>
    </p:spTree>
    <p:extLst>
      <p:ext uri="{BB962C8B-B14F-4D97-AF65-F5344CB8AC3E}">
        <p14:creationId xmlns:p14="http://schemas.microsoft.com/office/powerpoint/2010/main" val="37820323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7DE5C693-636A-4BFC-A50D-5DAB8C8A9C5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19746" y="1690688"/>
            <a:ext cx="2687881" cy="3581400"/>
          </a:xfrm>
        </p:spPr>
      </p:pic>
      <p:pic>
        <p:nvPicPr>
          <p:cNvPr id="6" name="Picture 6" descr="A screenshot of a social media post&#10;&#10;Description generated with very high confidence">
            <a:extLst>
              <a:ext uri="{FF2B5EF4-FFF2-40B4-BE49-F238E27FC236}">
                <a16:creationId xmlns:a16="http://schemas.microsoft.com/office/drawing/2014/main" id="{54AE7D6B-8DBE-48E4-B59A-A24AEFC7C0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62270" y="2752238"/>
            <a:ext cx="3068443" cy="314698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C24F890-8316-4766-96C5-8C4ED840E5FA}"/>
              </a:ext>
            </a:extLst>
          </p:cNvPr>
          <p:cNvSpPr txBox="1"/>
          <p:nvPr/>
        </p:nvSpPr>
        <p:spPr>
          <a:xfrm>
            <a:off x="581803" y="642576"/>
            <a:ext cx="45397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Add a file Title (Mac)</a:t>
            </a:r>
          </a:p>
        </p:txBody>
      </p:sp>
    </p:spTree>
    <p:extLst>
      <p:ext uri="{BB962C8B-B14F-4D97-AF65-F5344CB8AC3E}">
        <p14:creationId xmlns:p14="http://schemas.microsoft.com/office/powerpoint/2010/main" val="10193035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E1F56412-70C6-486E-8EC9-00E317625F7A}"/>
              </a:ext>
            </a:extLst>
          </p:cNvPr>
          <p:cNvSpPr txBox="1"/>
          <p:nvPr/>
        </p:nvSpPr>
        <p:spPr>
          <a:xfrm>
            <a:off x="677334" y="493472"/>
            <a:ext cx="52855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Save as a PDF (Windows)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5C1DA600-4A31-4189-8E3D-BA023450465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84612" y="1540102"/>
            <a:ext cx="5583520" cy="4403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8285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0EF27C-E569-44F3-9EFC-A4560E2CE6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marL="285750"/>
            <a:r>
              <a:rPr lang="en-US" sz="1600" dirty="0">
                <a:solidFill>
                  <a:schemeClr val="tx1"/>
                </a:solidFill>
              </a:rPr>
              <a:t>Initiate the Accessibility Checker</a:t>
            </a:r>
          </a:p>
          <a:p>
            <a:pPr marL="285750"/>
            <a:r>
              <a:rPr lang="en-US" sz="1600" dirty="0">
                <a:solidFill>
                  <a:schemeClr val="tx1"/>
                </a:solidFill>
              </a:rPr>
              <a:t>Use Pre-formatted Layouts </a:t>
            </a:r>
          </a:p>
          <a:p>
            <a:pPr marL="285750"/>
            <a:r>
              <a:rPr lang="en-US" sz="1600" dirty="0">
                <a:solidFill>
                  <a:schemeClr val="tx1"/>
                </a:solidFill>
              </a:rPr>
              <a:t>Use Slide Layouts provided or use Slide Master to build your own.</a:t>
            </a:r>
          </a:p>
          <a:p>
            <a:pPr marL="285750"/>
            <a:r>
              <a:rPr lang="en-US" sz="1600" dirty="0">
                <a:solidFill>
                  <a:schemeClr val="bg1">
                    <a:lumMod val="85000"/>
                  </a:schemeClr>
                </a:solidFill>
              </a:rPr>
              <a:t>Color Contrast</a:t>
            </a:r>
          </a:p>
          <a:p>
            <a:pPr marL="285750"/>
            <a:r>
              <a:rPr lang="en-US" sz="1600" dirty="0">
                <a:solidFill>
                  <a:schemeClr val="tx1"/>
                </a:solidFill>
              </a:rPr>
              <a:t>Use a larger font sizes </a:t>
            </a:r>
            <a:br>
              <a:rPr lang="en-US" sz="1600" dirty="0">
                <a:solidFill>
                  <a:schemeClr val="tx1"/>
                </a:solidFill>
              </a:rPr>
            </a:br>
            <a:r>
              <a:rPr lang="en-US" sz="1600" dirty="0">
                <a:solidFill>
                  <a:schemeClr val="tx1"/>
                </a:solidFill>
              </a:rPr>
              <a:t>(18pt or larger)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CB68C0E-0AFA-42A5-AD0E-ABEC9BDDA991}"/>
              </a:ext>
            </a:extLst>
          </p:cNvPr>
          <p:cNvSpPr txBox="1"/>
          <p:nvPr/>
        </p:nvSpPr>
        <p:spPr>
          <a:xfrm>
            <a:off x="677334" y="612243"/>
            <a:ext cx="82379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accent2">
                    <a:lumMod val="75000"/>
                  </a:schemeClr>
                </a:solidFill>
              </a:rPr>
              <a:t>Choose or Create an Accessible Slide Design</a:t>
            </a:r>
          </a:p>
        </p:txBody>
      </p:sp>
    </p:spTree>
    <p:extLst>
      <p:ext uri="{BB962C8B-B14F-4D97-AF65-F5344CB8AC3E}">
        <p14:creationId xmlns:p14="http://schemas.microsoft.com/office/powerpoint/2010/main" val="964524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DAB58A-1805-48EA-8CE2-C3DC03FCCE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Using the Built-in Layout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Text boxes should not be used in place of Slide Titles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Each Slide Title should be Unique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Verify Slide Titles have been added using the Outline View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10D083C-EFAD-48EC-AD8E-2DE985755061}"/>
              </a:ext>
            </a:extLst>
          </p:cNvPr>
          <p:cNvSpPr txBox="1"/>
          <p:nvPr/>
        </p:nvSpPr>
        <p:spPr>
          <a:xfrm>
            <a:off x="892885" y="860612"/>
            <a:ext cx="44435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Slide Titles &amp; Layout</a:t>
            </a:r>
          </a:p>
        </p:txBody>
      </p:sp>
    </p:spTree>
    <p:extLst>
      <p:ext uri="{BB962C8B-B14F-4D97-AF65-F5344CB8AC3E}">
        <p14:creationId xmlns:p14="http://schemas.microsoft.com/office/powerpoint/2010/main" val="2590243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704"/>
    </mc:Choice>
    <mc:Fallback xmlns="">
      <p:transition spd="slow" advTm="3704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8B50D84-4985-4DD2-8729-1D632542579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473643" y="5805837"/>
            <a:ext cx="7004050" cy="36512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Use the OUTLINE VIEW to organize your content.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D6F612C-5090-45DD-8CC1-2AF00C7C85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92882" y="1825623"/>
            <a:ext cx="3782786" cy="3605911"/>
          </a:xfrm>
          <a:solidFill>
            <a:srgbClr val="FFFFFF"/>
          </a:solidFill>
        </p:spPr>
        <p:txBody>
          <a:bodyPr anchor="ctr">
            <a:noAutofit/>
          </a:bodyPr>
          <a:lstStyle/>
          <a:p>
            <a:pPr marL="457200" lvl="1" indent="0">
              <a:buNone/>
            </a:pP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This text is currently read 2</a:t>
            </a:r>
            <a:r>
              <a:rPr lang="en-US" baseline="30000" dirty="0">
                <a:solidFill>
                  <a:schemeClr val="tx1">
                    <a:lumMod val="75000"/>
                  </a:schemeClr>
                </a:solidFill>
              </a:rPr>
              <a:t>nd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.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08A4B1-9E4F-4C78-9871-7363C8798F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37414" y="1825624"/>
            <a:ext cx="3502025" cy="3605911"/>
          </a:xfrm>
          <a:solidFill>
            <a:srgbClr val="FFFFFF"/>
          </a:solidFill>
        </p:spPr>
        <p:txBody>
          <a:bodyPr anchor="ctr">
            <a:normAutofit/>
          </a:bodyPr>
          <a:lstStyle/>
          <a:p>
            <a:pPr marL="457200" lvl="1" indent="0">
              <a:buNone/>
            </a:pP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This text is currently read 1st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B5ED310-39D7-461B-B9D1-37E77DD6E47D}"/>
              </a:ext>
            </a:extLst>
          </p:cNvPr>
          <p:cNvSpPr txBox="1"/>
          <p:nvPr/>
        </p:nvSpPr>
        <p:spPr>
          <a:xfrm>
            <a:off x="1011219" y="804993"/>
            <a:ext cx="31186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Reading Order</a:t>
            </a:r>
          </a:p>
        </p:txBody>
      </p:sp>
    </p:spTree>
    <p:extLst>
      <p:ext uri="{BB962C8B-B14F-4D97-AF65-F5344CB8AC3E}">
        <p14:creationId xmlns:p14="http://schemas.microsoft.com/office/powerpoint/2010/main" val="4067857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50F03752-0D87-4585-98B0-50BD6D97A66F}"/>
              </a:ext>
            </a:extLst>
          </p:cNvPr>
          <p:cNvSpPr>
            <a:spLocks noGrp="1"/>
          </p:cNvSpPr>
          <p:nvPr>
            <p:ph type="body" sz="half" idx="4294967295"/>
          </p:nvPr>
        </p:nvSpPr>
        <p:spPr>
          <a:xfrm>
            <a:off x="1009650" y="1700214"/>
            <a:ext cx="4802188" cy="322738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000" dirty="0"/>
              <a:t>Blackboard Accessibility Help Site</a:t>
            </a:r>
          </a:p>
          <a:p>
            <a:pPr marL="0" indent="0">
              <a:buNone/>
            </a:pPr>
            <a:r>
              <a:rPr lang="en-US" sz="2000" dirty="0">
                <a:hlinkClick r:id="rId3"/>
              </a:rPr>
              <a:t>https://onblackboard-my.sharepoint.com/personal/tamatha_leuschen_blackboard_com/Documents/Amplify-Ally/h%20ttps:/help.blackboard.com/Web_Community_Manager/Administrator/Accessibility</a:t>
            </a:r>
            <a:endParaRPr lang="en-US" sz="2000" dirty="0"/>
          </a:p>
          <a:p>
            <a:endParaRPr lang="en-US" sz="2000" dirty="0"/>
          </a:p>
          <a:p>
            <a:pPr marL="0" indent="0">
              <a:buNone/>
            </a:pPr>
            <a:r>
              <a:rPr lang="en-US" sz="2000" dirty="0"/>
              <a:t>Amplify Training Series</a:t>
            </a:r>
          </a:p>
          <a:p>
            <a:pPr marL="0" indent="0">
              <a:buNone/>
            </a:pPr>
            <a:r>
              <a:rPr lang="en-US" sz="2000" dirty="0">
                <a:hlinkClick r:id="rId4"/>
              </a:rPr>
              <a:t>https://cerc.blackboard.com/Page/119</a:t>
            </a:r>
            <a:endParaRPr lang="en-US" sz="2000" u="sng" dirty="0">
              <a:solidFill>
                <a:srgbClr val="0070C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F2DB1F7-CB55-46A7-933F-E30D48DE4E86}"/>
              </a:ext>
            </a:extLst>
          </p:cNvPr>
          <p:cNvSpPr txBox="1"/>
          <p:nvPr/>
        </p:nvSpPr>
        <p:spPr>
          <a:xfrm>
            <a:off x="1009650" y="796066"/>
            <a:ext cx="12218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Links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B14A6A-0C85-4E22-A8CD-E481C87B36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577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F2DB1F7-CB55-46A7-933F-E30D48DE4E86}"/>
              </a:ext>
            </a:extLst>
          </p:cNvPr>
          <p:cNvSpPr txBox="1"/>
          <p:nvPr/>
        </p:nvSpPr>
        <p:spPr>
          <a:xfrm>
            <a:off x="1009650" y="796066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Lists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5F3857-E6B8-4BE8-8EA3-0B551E7454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9650" y="2160589"/>
            <a:ext cx="8264351" cy="388077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January</a:t>
            </a:r>
            <a:br>
              <a:rPr lang="en-US" dirty="0"/>
            </a:br>
            <a:r>
              <a:rPr lang="en-US" dirty="0"/>
              <a:t>February</a:t>
            </a:r>
            <a:br>
              <a:rPr lang="en-US" dirty="0"/>
            </a:br>
            <a:r>
              <a:rPr lang="en-US" dirty="0"/>
              <a:t>March</a:t>
            </a:r>
            <a:br>
              <a:rPr lang="en-US" dirty="0"/>
            </a:br>
            <a:r>
              <a:rPr lang="en-US" dirty="0"/>
              <a:t>April</a:t>
            </a:r>
            <a:br>
              <a:rPr lang="en-US" dirty="0"/>
            </a:br>
            <a:r>
              <a:rPr lang="en-US" dirty="0"/>
              <a:t>May</a:t>
            </a:r>
            <a:br>
              <a:rPr lang="en-US" dirty="0"/>
            </a:br>
            <a:r>
              <a:rPr lang="en-US" dirty="0"/>
              <a:t>June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990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Alt Text">
            <a:extLst>
              <a:ext uri="{FF2B5EF4-FFF2-40B4-BE49-F238E27FC236}">
                <a16:creationId xmlns:a16="http://schemas.microsoft.com/office/drawing/2014/main" id="{EA898EFE-96E3-4A1A-A4AA-007C31BB2F3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2109" y="1814956"/>
            <a:ext cx="3017736" cy="3228088"/>
          </a:xfrm>
          <a:prstGeom prst="rect">
            <a:avLst/>
          </a:prstGeom>
          <a:ln w="127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F2DB1F7-CB55-46A7-933F-E30D48DE4E86}"/>
              </a:ext>
            </a:extLst>
          </p:cNvPr>
          <p:cNvSpPr txBox="1"/>
          <p:nvPr/>
        </p:nvSpPr>
        <p:spPr>
          <a:xfrm>
            <a:off x="1009650" y="796066"/>
            <a:ext cx="16097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Images</a:t>
            </a:r>
          </a:p>
        </p:txBody>
      </p:sp>
    </p:spTree>
    <p:extLst>
      <p:ext uri="{BB962C8B-B14F-4D97-AF65-F5344CB8AC3E}">
        <p14:creationId xmlns:p14="http://schemas.microsoft.com/office/powerpoint/2010/main" val="94893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6233F615-26EC-4825-85B5-46E315F67A9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2470151"/>
              </p:ext>
            </p:extLst>
          </p:nvPr>
        </p:nvGraphicFramePr>
        <p:xfrm>
          <a:off x="500037" y="1930400"/>
          <a:ext cx="8951261" cy="25502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3F6FF732-C41F-4418-817A-3EB50DD79C2F}"/>
              </a:ext>
            </a:extLst>
          </p:cNvPr>
          <p:cNvSpPr txBox="1"/>
          <p:nvPr/>
        </p:nvSpPr>
        <p:spPr>
          <a:xfrm>
            <a:off x="500037" y="710005"/>
            <a:ext cx="59763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SmartArt Graphics &amp; Shapes</a:t>
            </a:r>
          </a:p>
        </p:txBody>
      </p:sp>
    </p:spTree>
    <p:extLst>
      <p:ext uri="{BB962C8B-B14F-4D97-AF65-F5344CB8AC3E}">
        <p14:creationId xmlns:p14="http://schemas.microsoft.com/office/powerpoint/2010/main" val="28779815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CE4D06-3542-42F7-AD3A-B41A5ADEB1B3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Color Contrast</a:t>
            </a:r>
          </a:p>
          <a:p>
            <a:r>
              <a:rPr lang="en-US" dirty="0"/>
              <a:t>Add  Alternative Text</a:t>
            </a:r>
          </a:p>
          <a:p>
            <a:pPr marL="285750" indent="-285750">
              <a:buFontTx/>
              <a:buChar char="-"/>
            </a:pPr>
            <a:r>
              <a:rPr lang="en-US" dirty="0"/>
              <a:t>Enter most important on first line</a:t>
            </a:r>
          </a:p>
          <a:p>
            <a:pPr marL="285750" indent="-285750">
              <a:buFontTx/>
              <a:buChar char="-"/>
            </a:pPr>
            <a:r>
              <a:rPr lang="en-US" dirty="0"/>
              <a:t>Consider including the type of chart</a:t>
            </a:r>
          </a:p>
          <a:p>
            <a:pPr marL="285750" indent="-285750">
              <a:buFontTx/>
              <a:buChar char="-"/>
            </a:pPr>
            <a:r>
              <a:rPr lang="en-US" dirty="0"/>
              <a:t>Be as concise as possible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AD3286EC-7709-47B0-BA41-DC9307CDB32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7103937"/>
              </p:ext>
            </p:extLst>
          </p:nvPr>
        </p:nvGraphicFramePr>
        <p:xfrm>
          <a:off x="4760913" y="514350"/>
          <a:ext cx="4513262" cy="5527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FB5AAF0-3DE0-4877-A8F9-F24AE21591AA}"/>
              </a:ext>
            </a:extLst>
          </p:cNvPr>
          <p:cNvSpPr txBox="1"/>
          <p:nvPr/>
        </p:nvSpPr>
        <p:spPr>
          <a:xfrm>
            <a:off x="677334" y="720762"/>
            <a:ext cx="33841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chemeClr val="accent2">
                    <a:lumMod val="75000"/>
                  </a:schemeClr>
                </a:solidFill>
              </a:rPr>
              <a:t>Charts &amp; Tables</a:t>
            </a:r>
          </a:p>
        </p:txBody>
      </p:sp>
    </p:spTree>
    <p:extLst>
      <p:ext uri="{BB962C8B-B14F-4D97-AF65-F5344CB8AC3E}">
        <p14:creationId xmlns:p14="http://schemas.microsoft.com/office/powerpoint/2010/main" val="387299160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83C06782C044499D2A672CCFDFDDFC" ma:contentTypeVersion="7" ma:contentTypeDescription="Create a new document." ma:contentTypeScope="" ma:versionID="0828338fbc6f2d0a2b31a645a46adcc3">
  <xsd:schema xmlns:xsd="http://www.w3.org/2001/XMLSchema" xmlns:xs="http://www.w3.org/2001/XMLSchema" xmlns:p="http://schemas.microsoft.com/office/2006/metadata/properties" xmlns:ns3="7d747ad8-1310-49cd-9290-b5786cedc98f" xmlns:ns4="bbd89747-3036-408d-bca0-3ed254569891" targetNamespace="http://schemas.microsoft.com/office/2006/metadata/properties" ma:root="true" ma:fieldsID="1765768c0d667f33dda6e7486d94d746" ns3:_="" ns4:_="">
    <xsd:import namespace="7d747ad8-1310-49cd-9290-b5786cedc98f"/>
    <xsd:import namespace="bbd89747-3036-408d-bca0-3ed25456989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747ad8-1310-49cd-9290-b5786cedc98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d89747-3036-408d-bca0-3ed25456989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bbd89747-3036-408d-bca0-3ed254569891" xsi:nil="true"/>
  </documentManagement>
</p:properties>
</file>

<file path=customXml/itemProps1.xml><?xml version="1.0" encoding="utf-8"?>
<ds:datastoreItem xmlns:ds="http://schemas.openxmlformats.org/officeDocument/2006/customXml" ds:itemID="{B12AB9FA-5EE8-4111-B873-E09ACA2BC39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797CE7B-BD72-4964-8DA0-60208262709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d747ad8-1310-49cd-9290-b5786cedc98f"/>
    <ds:schemaRef ds:uri="bbd89747-3036-408d-bca0-3ed254569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CF1D2AC-2735-457E-B639-07E13F9A629B}">
  <ds:schemaRefs>
    <ds:schemaRef ds:uri="http://schemas.microsoft.com/office/2006/metadata/properties"/>
    <ds:schemaRef ds:uri="http://schemas.microsoft.com/office/infopath/2007/PartnerControls"/>
    <ds:schemaRef ds:uri="bbd89747-3036-408d-bca0-3ed254569891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448</Words>
  <Application>Microsoft Office PowerPoint</Application>
  <PresentationFormat>Widescreen</PresentationFormat>
  <Paragraphs>87</Paragraphs>
  <Slides>13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Trebuchet MS</vt:lpstr>
      <vt:lpstr>Wingdings 3</vt:lpstr>
      <vt:lpstr>1_Office Theme</vt:lpstr>
      <vt:lpstr>Facet</vt:lpstr>
      <vt:lpstr>Amplify Your Ally Score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2020-03-03T16:04:45Z</dcterms:created>
  <dcterms:modified xsi:type="dcterms:W3CDTF">2020-09-10T12:39:34Z</dcterms:modified>
</cp:coreProperties>
</file>