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56" r:id="rId5"/>
    <p:sldId id="257" r:id="rId6"/>
    <p:sldId id="263" r:id="rId7"/>
    <p:sldId id="304" r:id="rId8"/>
    <p:sldId id="307" r:id="rId9"/>
    <p:sldId id="301" r:id="rId10"/>
    <p:sldId id="305" r:id="rId11"/>
    <p:sldId id="260" r:id="rId12"/>
    <p:sldId id="261" r:id="rId13"/>
    <p:sldId id="299" r:id="rId14"/>
    <p:sldId id="306" r:id="rId15"/>
    <p:sldId id="262" r:id="rId16"/>
    <p:sldId id="282" r:id="rId17"/>
    <p:sldId id="285" r:id="rId18"/>
    <p:sldId id="303" r:id="rId19"/>
    <p:sldId id="287" r:id="rId20"/>
    <p:sldId id="267" r:id="rId21"/>
    <p:sldId id="271" r:id="rId22"/>
    <p:sldId id="293" r:id="rId23"/>
    <p:sldId id="294" r:id="rId24"/>
    <p:sldId id="295" r:id="rId25"/>
    <p:sldId id="283" r:id="rId26"/>
    <p:sldId id="280" r:id="rId2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FF99"/>
    <a:srgbClr val="000099"/>
    <a:srgbClr val="960000"/>
    <a:srgbClr val="990000"/>
    <a:srgbClr val="996633"/>
    <a:srgbClr val="FF9B9B"/>
    <a:srgbClr val="9F45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5E2D8C-1DC9-42A6-A734-8E0E8E22F805}" v="4568" dt="2021-03-01T19:01:07.9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3" autoAdjust="0"/>
    <p:restoredTop sz="89542" autoAdjust="0"/>
  </p:normalViewPr>
  <p:slideViewPr>
    <p:cSldViewPr>
      <p:cViewPr varScale="1">
        <p:scale>
          <a:sx n="102" d="100"/>
          <a:sy n="102" d="100"/>
        </p:scale>
        <p:origin x="186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wn Wilson" userId="0328910f-efc3-423e-8883-c994a6e5edbd" providerId="ADAL" clId="{915E2D8C-1DC9-42A6-A734-8E0E8E22F805}"/>
    <pc:docChg chg="custSel delSld modSld sldOrd">
      <pc:chgData name="Shawn Wilson" userId="0328910f-efc3-423e-8883-c994a6e5edbd" providerId="ADAL" clId="{915E2D8C-1DC9-42A6-A734-8E0E8E22F805}" dt="2021-03-01T17:45:47.556" v="7609" actId="20577"/>
      <pc:docMkLst>
        <pc:docMk/>
      </pc:docMkLst>
      <pc:sldChg chg="modSp">
        <pc:chgData name="Shawn Wilson" userId="0328910f-efc3-423e-8883-c994a6e5edbd" providerId="ADAL" clId="{915E2D8C-1DC9-42A6-A734-8E0E8E22F805}" dt="2021-03-01T14:32:01.385" v="105" actId="962"/>
        <pc:sldMkLst>
          <pc:docMk/>
          <pc:sldMk cId="0" sldId="256"/>
        </pc:sldMkLst>
        <pc:picChg chg="mod">
          <ac:chgData name="Shawn Wilson" userId="0328910f-efc3-423e-8883-c994a6e5edbd" providerId="ADAL" clId="{915E2D8C-1DC9-42A6-A734-8E0E8E22F805}" dt="2021-03-01T14:32:01.385" v="105" actId="962"/>
          <ac:picMkLst>
            <pc:docMk/>
            <pc:sldMk cId="0" sldId="256"/>
            <ac:picMk id="2053" creationId="{00000000-0000-0000-0000-000000000000}"/>
          </ac:picMkLst>
        </pc:picChg>
      </pc:sldChg>
      <pc:sldChg chg="modSp">
        <pc:chgData name="Shawn Wilson" userId="0328910f-efc3-423e-8883-c994a6e5edbd" providerId="ADAL" clId="{915E2D8C-1DC9-42A6-A734-8E0E8E22F805}" dt="2021-03-01T14:32:19.808" v="107" actId="962"/>
        <pc:sldMkLst>
          <pc:docMk/>
          <pc:sldMk cId="0" sldId="257"/>
        </pc:sldMkLst>
        <pc:grpChg chg="mod">
          <ac:chgData name="Shawn Wilson" userId="0328910f-efc3-423e-8883-c994a6e5edbd" providerId="ADAL" clId="{915E2D8C-1DC9-42A6-A734-8E0E8E22F805}" dt="2021-03-01T14:32:17.388" v="106" actId="962"/>
          <ac:grpSpMkLst>
            <pc:docMk/>
            <pc:sldMk cId="0" sldId="257"/>
            <ac:grpSpMk id="5124" creationId="{00000000-0000-0000-0000-000000000000}"/>
          </ac:grpSpMkLst>
        </pc:grpChg>
        <pc:grpChg chg="mod">
          <ac:chgData name="Shawn Wilson" userId="0328910f-efc3-423e-8883-c994a6e5edbd" providerId="ADAL" clId="{915E2D8C-1DC9-42A6-A734-8E0E8E22F805}" dt="2021-03-01T14:32:19.808" v="107" actId="962"/>
          <ac:grpSpMkLst>
            <pc:docMk/>
            <pc:sldMk cId="0" sldId="257"/>
            <ac:grpSpMk id="5125" creationId="{00000000-0000-0000-0000-000000000000}"/>
          </ac:grpSpMkLst>
        </pc:grpChg>
      </pc:sldChg>
      <pc:sldChg chg="modSp">
        <pc:chgData name="Shawn Wilson" userId="0328910f-efc3-423e-8883-c994a6e5edbd" providerId="ADAL" clId="{915E2D8C-1DC9-42A6-A734-8E0E8E22F805}" dt="2021-03-01T14:39:52.632" v="391" actId="962"/>
        <pc:sldMkLst>
          <pc:docMk/>
          <pc:sldMk cId="0" sldId="261"/>
        </pc:sldMkLst>
        <pc:picChg chg="mod">
          <ac:chgData name="Shawn Wilson" userId="0328910f-efc3-423e-8883-c994a6e5edbd" providerId="ADAL" clId="{915E2D8C-1DC9-42A6-A734-8E0E8E22F805}" dt="2021-03-01T14:39:52.632" v="391" actId="962"/>
          <ac:picMkLst>
            <pc:docMk/>
            <pc:sldMk cId="0" sldId="261"/>
            <ac:picMk id="7173" creationId="{00000000-0000-0000-0000-000000000000}"/>
          </ac:picMkLst>
        </pc:picChg>
      </pc:sldChg>
      <pc:sldChg chg="delSp">
        <pc:chgData name="Shawn Wilson" userId="0328910f-efc3-423e-8883-c994a6e5edbd" providerId="ADAL" clId="{915E2D8C-1DC9-42A6-A734-8E0E8E22F805}" dt="2021-03-01T14:42:06.141" v="685" actId="478"/>
        <pc:sldMkLst>
          <pc:docMk/>
          <pc:sldMk cId="0" sldId="262"/>
        </pc:sldMkLst>
        <pc:spChg chg="del">
          <ac:chgData name="Shawn Wilson" userId="0328910f-efc3-423e-8883-c994a6e5edbd" providerId="ADAL" clId="{915E2D8C-1DC9-42A6-A734-8E0E8E22F805}" dt="2021-03-01T14:42:06.141" v="685" actId="478"/>
          <ac:spMkLst>
            <pc:docMk/>
            <pc:sldMk cId="0" sldId="262"/>
            <ac:spMk id="35844" creationId="{00000000-0000-0000-0000-000000000000}"/>
          </ac:spMkLst>
        </pc:spChg>
      </pc:sldChg>
      <pc:sldChg chg="modSp">
        <pc:chgData name="Shawn Wilson" userId="0328910f-efc3-423e-8883-c994a6e5edbd" providerId="ADAL" clId="{915E2D8C-1DC9-42A6-A734-8E0E8E22F805}" dt="2021-03-01T14:40:27.040" v="398" actId="962"/>
        <pc:sldMkLst>
          <pc:docMk/>
          <pc:sldMk cId="0" sldId="267"/>
        </pc:sldMkLst>
        <pc:spChg chg="mod">
          <ac:chgData name="Shawn Wilson" userId="0328910f-efc3-423e-8883-c994a6e5edbd" providerId="ADAL" clId="{915E2D8C-1DC9-42A6-A734-8E0E8E22F805}" dt="2021-03-01T14:40:27.040" v="398" actId="962"/>
          <ac:spMkLst>
            <pc:docMk/>
            <pc:sldMk cId="0" sldId="267"/>
            <ac:spMk id="2" creationId="{00000000-0000-0000-0000-000000000000}"/>
          </ac:spMkLst>
        </pc:spChg>
        <pc:spChg chg="mod">
          <ac:chgData name="Shawn Wilson" userId="0328910f-efc3-423e-8883-c994a6e5edbd" providerId="ADAL" clId="{915E2D8C-1DC9-42A6-A734-8E0E8E22F805}" dt="2021-03-01T14:40:24.339" v="397" actId="962"/>
          <ac:spMkLst>
            <pc:docMk/>
            <pc:sldMk cId="0" sldId="267"/>
            <ac:spMk id="10" creationId="{00000000-0000-0000-0000-000000000000}"/>
          </ac:spMkLst>
        </pc:spChg>
      </pc:sldChg>
      <pc:sldChg chg="modSp">
        <pc:chgData name="Shawn Wilson" userId="0328910f-efc3-423e-8883-c994a6e5edbd" providerId="ADAL" clId="{915E2D8C-1DC9-42A6-A734-8E0E8E22F805}" dt="2021-03-01T17:45:47.556" v="7609" actId="20577"/>
        <pc:sldMkLst>
          <pc:docMk/>
          <pc:sldMk cId="0" sldId="280"/>
        </pc:sldMkLst>
        <pc:spChg chg="mod">
          <ac:chgData name="Shawn Wilson" userId="0328910f-efc3-423e-8883-c994a6e5edbd" providerId="ADAL" clId="{915E2D8C-1DC9-42A6-A734-8E0E8E22F805}" dt="2021-03-01T17:45:47.556" v="7609" actId="20577"/>
          <ac:spMkLst>
            <pc:docMk/>
            <pc:sldMk cId="0" sldId="280"/>
            <ac:spMk id="56323" creationId="{00000000-0000-0000-0000-000000000000}"/>
          </ac:spMkLst>
        </pc:spChg>
        <pc:grpChg chg="mod">
          <ac:chgData name="Shawn Wilson" userId="0328910f-efc3-423e-8883-c994a6e5edbd" providerId="ADAL" clId="{915E2D8C-1DC9-42A6-A734-8E0E8E22F805}" dt="2021-03-01T14:40:12.829" v="395" actId="962"/>
          <ac:grpSpMkLst>
            <pc:docMk/>
            <pc:sldMk cId="0" sldId="280"/>
            <ac:grpSpMk id="56324" creationId="{00000000-0000-0000-0000-000000000000}"/>
          </ac:grpSpMkLst>
        </pc:grpChg>
        <pc:grpChg chg="mod">
          <ac:chgData name="Shawn Wilson" userId="0328910f-efc3-423e-8883-c994a6e5edbd" providerId="ADAL" clId="{915E2D8C-1DC9-42A6-A734-8E0E8E22F805}" dt="2021-03-01T14:40:15.319" v="396" actId="962"/>
          <ac:grpSpMkLst>
            <pc:docMk/>
            <pc:sldMk cId="0" sldId="280"/>
            <ac:grpSpMk id="56325" creationId="{00000000-0000-0000-0000-000000000000}"/>
          </ac:grpSpMkLst>
        </pc:grpChg>
      </pc:sldChg>
      <pc:sldChg chg="modSp">
        <pc:chgData name="Shawn Wilson" userId="0328910f-efc3-423e-8883-c994a6e5edbd" providerId="ADAL" clId="{915E2D8C-1DC9-42A6-A734-8E0E8E22F805}" dt="2021-03-01T17:44:23.612" v="7600" actId="20577"/>
        <pc:sldMkLst>
          <pc:docMk/>
          <pc:sldMk cId="0" sldId="283"/>
        </pc:sldMkLst>
        <pc:spChg chg="mod">
          <ac:chgData name="Shawn Wilson" userId="0328910f-efc3-423e-8883-c994a6e5edbd" providerId="ADAL" clId="{915E2D8C-1DC9-42A6-A734-8E0E8E22F805}" dt="2021-03-01T17:44:23.612" v="7600" actId="20577"/>
          <ac:spMkLst>
            <pc:docMk/>
            <pc:sldMk cId="0" sldId="283"/>
            <ac:spMk id="54275" creationId="{00000000-0000-0000-0000-000000000000}"/>
          </ac:spMkLst>
        </pc:spChg>
        <pc:grpChg chg="mod">
          <ac:chgData name="Shawn Wilson" userId="0328910f-efc3-423e-8883-c994a6e5edbd" providerId="ADAL" clId="{915E2D8C-1DC9-42A6-A734-8E0E8E22F805}" dt="2021-03-01T14:40:04.479" v="392" actId="962"/>
          <ac:grpSpMkLst>
            <pc:docMk/>
            <pc:sldMk cId="0" sldId="283"/>
            <ac:grpSpMk id="54276" creationId="{00000000-0000-0000-0000-000000000000}"/>
          </ac:grpSpMkLst>
        </pc:grpChg>
        <pc:grpChg chg="mod">
          <ac:chgData name="Shawn Wilson" userId="0328910f-efc3-423e-8883-c994a6e5edbd" providerId="ADAL" clId="{915E2D8C-1DC9-42A6-A734-8E0E8E22F805}" dt="2021-03-01T14:40:06.875" v="393" actId="962"/>
          <ac:grpSpMkLst>
            <pc:docMk/>
            <pc:sldMk cId="0" sldId="283"/>
            <ac:grpSpMk id="54277" creationId="{00000000-0000-0000-0000-000000000000}"/>
          </ac:grpSpMkLst>
        </pc:grpChg>
      </pc:sldChg>
      <pc:sldChg chg="addSp delSp modSp del modAnim">
        <pc:chgData name="Shawn Wilson" userId="0328910f-efc3-423e-8883-c994a6e5edbd" providerId="ADAL" clId="{915E2D8C-1DC9-42A6-A734-8E0E8E22F805}" dt="2021-03-01T15:43:48.245" v="918" actId="2696"/>
        <pc:sldMkLst>
          <pc:docMk/>
          <pc:sldMk cId="0" sldId="290"/>
        </pc:sldMkLst>
        <pc:spChg chg="add del mod">
          <ac:chgData name="Shawn Wilson" userId="0328910f-efc3-423e-8883-c994a6e5edbd" providerId="ADAL" clId="{915E2D8C-1DC9-42A6-A734-8E0E8E22F805}" dt="2021-03-01T14:37:16.286" v="367" actId="478"/>
          <ac:spMkLst>
            <pc:docMk/>
            <pc:sldMk cId="0" sldId="290"/>
            <ac:spMk id="4" creationId="{390EAA94-9FD0-41EA-BB19-D544124083EE}"/>
          </ac:spMkLst>
        </pc:spChg>
        <pc:spChg chg="mod">
          <ac:chgData name="Shawn Wilson" userId="0328910f-efc3-423e-8883-c994a6e5edbd" providerId="ADAL" clId="{915E2D8C-1DC9-42A6-A734-8E0E8E22F805}" dt="2021-03-01T15:43:36.241" v="917" actId="20577"/>
          <ac:spMkLst>
            <pc:docMk/>
            <pc:sldMk cId="0" sldId="290"/>
            <ac:spMk id="11266" creationId="{00000000-0000-0000-0000-000000000000}"/>
          </ac:spMkLst>
        </pc:spChg>
        <pc:spChg chg="del mod">
          <ac:chgData name="Shawn Wilson" userId="0328910f-efc3-423e-8883-c994a6e5edbd" providerId="ADAL" clId="{915E2D8C-1DC9-42A6-A734-8E0E8E22F805}" dt="2021-03-01T14:37:11.609" v="366" actId="478"/>
          <ac:spMkLst>
            <pc:docMk/>
            <pc:sldMk cId="0" sldId="290"/>
            <ac:spMk id="11267" creationId="{00000000-0000-0000-0000-000000000000}"/>
          </ac:spMkLst>
        </pc:spChg>
        <pc:spChg chg="del mod">
          <ac:chgData name="Shawn Wilson" userId="0328910f-efc3-423e-8883-c994a6e5edbd" providerId="ADAL" clId="{915E2D8C-1DC9-42A6-A734-8E0E8E22F805}" dt="2021-03-01T14:37:02.665" v="364" actId="478"/>
          <ac:spMkLst>
            <pc:docMk/>
            <pc:sldMk cId="0" sldId="290"/>
            <ac:spMk id="14342" creationId="{00000000-0000-0000-0000-000000000000}"/>
          </ac:spMkLst>
        </pc:spChg>
        <pc:graphicFrameChg chg="add mod modGraphic">
          <ac:chgData name="Shawn Wilson" userId="0328910f-efc3-423e-8883-c994a6e5edbd" providerId="ADAL" clId="{915E2D8C-1DC9-42A6-A734-8E0E8E22F805}" dt="2021-03-01T15:19:57.075" v="913" actId="20577"/>
          <ac:graphicFrameMkLst>
            <pc:docMk/>
            <pc:sldMk cId="0" sldId="290"/>
            <ac:graphicFrameMk id="2" creationId="{7668C07E-3EE2-4C39-8EA2-B35A6AF4C6C9}"/>
          </ac:graphicFrameMkLst>
        </pc:graphicFrameChg>
        <pc:picChg chg="mod">
          <ac:chgData name="Shawn Wilson" userId="0328910f-efc3-423e-8883-c994a6e5edbd" providerId="ADAL" clId="{915E2D8C-1DC9-42A6-A734-8E0E8E22F805}" dt="2021-03-01T14:33:06.678" v="127" actId="1076"/>
          <ac:picMkLst>
            <pc:docMk/>
            <pc:sldMk cId="0" sldId="290"/>
            <ac:picMk id="11269" creationId="{00000000-0000-0000-0000-000000000000}"/>
          </ac:picMkLst>
        </pc:picChg>
      </pc:sldChg>
      <pc:sldChg chg="modSp del">
        <pc:chgData name="Shawn Wilson" userId="0328910f-efc3-423e-8883-c994a6e5edbd" providerId="ADAL" clId="{915E2D8C-1DC9-42A6-A734-8E0E8E22F805}" dt="2021-03-01T16:09:07.624" v="2628" actId="2696"/>
        <pc:sldMkLst>
          <pc:docMk/>
          <pc:sldMk cId="0" sldId="292"/>
        </pc:sldMkLst>
        <pc:spChg chg="mod">
          <ac:chgData name="Shawn Wilson" userId="0328910f-efc3-423e-8883-c994a6e5edbd" providerId="ADAL" clId="{915E2D8C-1DC9-42A6-A734-8E0E8E22F805}" dt="2021-03-01T14:45:07.008" v="779" actId="20577"/>
          <ac:spMkLst>
            <pc:docMk/>
            <pc:sldMk cId="0" sldId="292"/>
            <ac:spMk id="7170" creationId="{00000000-0000-0000-0000-000000000000}"/>
          </ac:spMkLst>
        </pc:spChg>
        <pc:picChg chg="mod">
          <ac:chgData name="Shawn Wilson" userId="0328910f-efc3-423e-8883-c994a6e5edbd" providerId="ADAL" clId="{915E2D8C-1DC9-42A6-A734-8E0E8E22F805}" dt="2021-03-01T14:39:36.940" v="389" actId="962"/>
          <ac:picMkLst>
            <pc:docMk/>
            <pc:sldMk cId="0" sldId="292"/>
            <ac:picMk id="7173" creationId="{00000000-0000-0000-0000-000000000000}"/>
          </ac:picMkLst>
        </pc:picChg>
        <pc:picChg chg="mod">
          <ac:chgData name="Shawn Wilson" userId="0328910f-efc3-423e-8883-c994a6e5edbd" providerId="ADAL" clId="{915E2D8C-1DC9-42A6-A734-8E0E8E22F805}" dt="2021-03-01T14:45:13.603" v="780" actId="1076"/>
          <ac:picMkLst>
            <pc:docMk/>
            <pc:sldMk cId="0" sldId="292"/>
            <ac:picMk id="27652" creationId="{00000000-0000-0000-0000-000000000000}"/>
          </ac:picMkLst>
        </pc:picChg>
      </pc:sldChg>
      <pc:sldChg chg="modSp">
        <pc:chgData name="Shawn Wilson" userId="0328910f-efc3-423e-8883-c994a6e5edbd" providerId="ADAL" clId="{915E2D8C-1DC9-42A6-A734-8E0E8E22F805}" dt="2021-03-01T17:45:14.865" v="7602" actId="20577"/>
        <pc:sldMkLst>
          <pc:docMk/>
          <pc:sldMk cId="0" sldId="293"/>
        </pc:sldMkLst>
        <pc:spChg chg="mod">
          <ac:chgData name="Shawn Wilson" userId="0328910f-efc3-423e-8883-c994a6e5edbd" providerId="ADAL" clId="{915E2D8C-1DC9-42A6-A734-8E0E8E22F805}" dt="2021-03-01T17:45:14.865" v="7602" actId="20577"/>
          <ac:spMkLst>
            <pc:docMk/>
            <pc:sldMk cId="0" sldId="293"/>
            <ac:spMk id="51202" creationId="{00000000-0000-0000-0000-000000000000}"/>
          </ac:spMkLst>
        </pc:spChg>
        <pc:picChg chg="mod">
          <ac:chgData name="Shawn Wilson" userId="0328910f-efc3-423e-8883-c994a6e5edbd" providerId="ADAL" clId="{915E2D8C-1DC9-42A6-A734-8E0E8E22F805}" dt="2021-03-01T14:41:56.009" v="684" actId="962"/>
          <ac:picMkLst>
            <pc:docMk/>
            <pc:sldMk cId="0" sldId="293"/>
            <ac:picMk id="51204" creationId="{00000000-0000-0000-0000-000000000000}"/>
          </ac:picMkLst>
        </pc:picChg>
      </pc:sldChg>
      <pc:sldChg chg="modSp">
        <pc:chgData name="Shawn Wilson" userId="0328910f-efc3-423e-8883-c994a6e5edbd" providerId="ADAL" clId="{915E2D8C-1DC9-42A6-A734-8E0E8E22F805}" dt="2021-03-01T17:11:36.217" v="7447" actId="207"/>
        <pc:sldMkLst>
          <pc:docMk/>
          <pc:sldMk cId="0" sldId="294"/>
        </pc:sldMkLst>
        <pc:spChg chg="mod">
          <ac:chgData name="Shawn Wilson" userId="0328910f-efc3-423e-8883-c994a6e5edbd" providerId="ADAL" clId="{915E2D8C-1DC9-42A6-A734-8E0E8E22F805}" dt="2021-03-01T14:49:43.064" v="907" actId="255"/>
          <ac:spMkLst>
            <pc:docMk/>
            <pc:sldMk cId="0" sldId="294"/>
            <ac:spMk id="28677" creationId="{00000000-0000-0000-0000-000000000000}"/>
          </ac:spMkLst>
        </pc:spChg>
        <pc:spChg chg="mod">
          <ac:chgData name="Shawn Wilson" userId="0328910f-efc3-423e-8883-c994a6e5edbd" providerId="ADAL" clId="{915E2D8C-1DC9-42A6-A734-8E0E8E22F805}" dt="2021-03-01T17:11:36.217" v="7447" actId="207"/>
          <ac:spMkLst>
            <pc:docMk/>
            <pc:sldMk cId="0" sldId="294"/>
            <ac:spMk id="52226" creationId="{00000000-0000-0000-0000-000000000000}"/>
          </ac:spMkLst>
        </pc:spChg>
      </pc:sldChg>
      <pc:sldChg chg="addSp delSp modSp del modAnim">
        <pc:chgData name="Shawn Wilson" userId="0328910f-efc3-423e-8883-c994a6e5edbd" providerId="ADAL" clId="{915E2D8C-1DC9-42A6-A734-8E0E8E22F805}" dt="2021-03-01T15:43:49.828" v="919" actId="2696"/>
        <pc:sldMkLst>
          <pc:docMk/>
          <pc:sldMk cId="0" sldId="296"/>
        </pc:sldMkLst>
        <pc:spChg chg="add del mod">
          <ac:chgData name="Shawn Wilson" userId="0328910f-efc3-423e-8883-c994a6e5edbd" providerId="ADAL" clId="{915E2D8C-1DC9-42A6-A734-8E0E8E22F805}" dt="2021-03-01T14:37:40.249" v="373" actId="478"/>
          <ac:spMkLst>
            <pc:docMk/>
            <pc:sldMk cId="0" sldId="296"/>
            <ac:spMk id="2" creationId="{3B46A6E8-0BF2-4DDD-9EB8-5073F1789D5B}"/>
          </ac:spMkLst>
        </pc:spChg>
        <pc:spChg chg="mod">
          <ac:chgData name="Shawn Wilson" userId="0328910f-efc3-423e-8883-c994a6e5edbd" providerId="ADAL" clId="{915E2D8C-1DC9-42A6-A734-8E0E8E22F805}" dt="2021-03-01T14:43:06.137" v="689" actId="20577"/>
          <ac:spMkLst>
            <pc:docMk/>
            <pc:sldMk cId="0" sldId="296"/>
            <ac:spMk id="13314" creationId="{00000000-0000-0000-0000-000000000000}"/>
          </ac:spMkLst>
        </pc:spChg>
        <pc:spChg chg="del mod">
          <ac:chgData name="Shawn Wilson" userId="0328910f-efc3-423e-8883-c994a6e5edbd" providerId="ADAL" clId="{915E2D8C-1DC9-42A6-A734-8E0E8E22F805}" dt="2021-03-01T14:37:34.879" v="372" actId="478"/>
          <ac:spMkLst>
            <pc:docMk/>
            <pc:sldMk cId="0" sldId="296"/>
            <ac:spMk id="13315" creationId="{00000000-0000-0000-0000-000000000000}"/>
          </ac:spMkLst>
        </pc:spChg>
        <pc:spChg chg="del mod">
          <ac:chgData name="Shawn Wilson" userId="0328910f-efc3-423e-8883-c994a6e5edbd" providerId="ADAL" clId="{915E2D8C-1DC9-42A6-A734-8E0E8E22F805}" dt="2021-03-01T14:37:23.391" v="369" actId="478"/>
          <ac:spMkLst>
            <pc:docMk/>
            <pc:sldMk cId="0" sldId="296"/>
            <ac:spMk id="14342" creationId="{00000000-0000-0000-0000-000000000000}"/>
          </ac:spMkLst>
        </pc:spChg>
      </pc:sldChg>
      <pc:sldChg chg="modSp del">
        <pc:chgData name="Shawn Wilson" userId="0328910f-efc3-423e-8883-c994a6e5edbd" providerId="ADAL" clId="{915E2D8C-1DC9-42A6-A734-8E0E8E22F805}" dt="2021-03-01T16:09:12.233" v="2629" actId="2696"/>
        <pc:sldMkLst>
          <pc:docMk/>
          <pc:sldMk cId="0" sldId="297"/>
        </pc:sldMkLst>
        <pc:spChg chg="mod">
          <ac:chgData name="Shawn Wilson" userId="0328910f-efc3-423e-8883-c994a6e5edbd" providerId="ADAL" clId="{915E2D8C-1DC9-42A6-A734-8E0E8E22F805}" dt="2021-03-01T14:44:29.349" v="772" actId="20577"/>
          <ac:spMkLst>
            <pc:docMk/>
            <pc:sldMk cId="0" sldId="297"/>
            <ac:spMk id="7170" creationId="{00000000-0000-0000-0000-000000000000}"/>
          </ac:spMkLst>
        </pc:spChg>
        <pc:picChg chg="mod">
          <ac:chgData name="Shawn Wilson" userId="0328910f-efc3-423e-8883-c994a6e5edbd" providerId="ADAL" clId="{915E2D8C-1DC9-42A6-A734-8E0E8E22F805}" dt="2021-03-01T14:39:22.550" v="387" actId="962"/>
          <ac:picMkLst>
            <pc:docMk/>
            <pc:sldMk cId="0" sldId="297"/>
            <ac:picMk id="7173" creationId="{00000000-0000-0000-0000-000000000000}"/>
          </ac:picMkLst>
        </pc:picChg>
        <pc:picChg chg="mod">
          <ac:chgData name="Shawn Wilson" userId="0328910f-efc3-423e-8883-c994a6e5edbd" providerId="ADAL" clId="{915E2D8C-1DC9-42A6-A734-8E0E8E22F805}" dt="2021-03-01T14:43:59.530" v="739" actId="1076"/>
          <ac:picMkLst>
            <pc:docMk/>
            <pc:sldMk cId="0" sldId="297"/>
            <ac:picMk id="29700" creationId="{00000000-0000-0000-0000-000000000000}"/>
          </ac:picMkLst>
        </pc:picChg>
      </pc:sldChg>
      <pc:sldChg chg="addSp delSp modSp del modAnim">
        <pc:chgData name="Shawn Wilson" userId="0328910f-efc3-423e-8883-c994a6e5edbd" providerId="ADAL" clId="{915E2D8C-1DC9-42A6-A734-8E0E8E22F805}" dt="2021-03-01T15:43:54.062" v="920" actId="2696"/>
        <pc:sldMkLst>
          <pc:docMk/>
          <pc:sldMk cId="0" sldId="298"/>
        </pc:sldMkLst>
        <pc:spChg chg="add del mod">
          <ac:chgData name="Shawn Wilson" userId="0328910f-efc3-423e-8883-c994a6e5edbd" providerId="ADAL" clId="{915E2D8C-1DC9-42A6-A734-8E0E8E22F805}" dt="2021-03-01T14:38:00.379" v="375" actId="478"/>
          <ac:spMkLst>
            <pc:docMk/>
            <pc:sldMk cId="0" sldId="298"/>
            <ac:spMk id="2" creationId="{855821D7-3D6C-4F59-944E-669A989C2D06}"/>
          </ac:spMkLst>
        </pc:spChg>
        <pc:spChg chg="del">
          <ac:chgData name="Shawn Wilson" userId="0328910f-efc3-423e-8883-c994a6e5edbd" providerId="ADAL" clId="{915E2D8C-1DC9-42A6-A734-8E0E8E22F805}" dt="2021-03-01T14:38:04.229" v="376" actId="478"/>
          <ac:spMkLst>
            <pc:docMk/>
            <pc:sldMk cId="0" sldId="298"/>
            <ac:spMk id="14342" creationId="{00000000-0000-0000-0000-000000000000}"/>
          </ac:spMkLst>
        </pc:spChg>
        <pc:spChg chg="mod">
          <ac:chgData name="Shawn Wilson" userId="0328910f-efc3-423e-8883-c994a6e5edbd" providerId="ADAL" clId="{915E2D8C-1DC9-42A6-A734-8E0E8E22F805}" dt="2021-03-01T14:43:14.569" v="693" actId="20577"/>
          <ac:spMkLst>
            <pc:docMk/>
            <pc:sldMk cId="0" sldId="298"/>
            <ac:spMk id="15362" creationId="{00000000-0000-0000-0000-000000000000}"/>
          </ac:spMkLst>
        </pc:spChg>
        <pc:spChg chg="del">
          <ac:chgData name="Shawn Wilson" userId="0328910f-efc3-423e-8883-c994a6e5edbd" providerId="ADAL" clId="{915E2D8C-1DC9-42A6-A734-8E0E8E22F805}" dt="2021-03-01T14:37:58.089" v="374" actId="478"/>
          <ac:spMkLst>
            <pc:docMk/>
            <pc:sldMk cId="0" sldId="298"/>
            <ac:spMk id="15363" creationId="{00000000-0000-0000-0000-000000000000}"/>
          </ac:spMkLst>
        </pc:spChg>
      </pc:sldChg>
      <pc:sldChg chg="delSp modSp">
        <pc:chgData name="Shawn Wilson" userId="0328910f-efc3-423e-8883-c994a6e5edbd" providerId="ADAL" clId="{915E2D8C-1DC9-42A6-A734-8E0E8E22F805}" dt="2021-03-01T16:15:56.538" v="3900" actId="962"/>
        <pc:sldMkLst>
          <pc:docMk/>
          <pc:sldMk cId="0" sldId="299"/>
        </pc:sldMkLst>
        <pc:spChg chg="mod">
          <ac:chgData name="Shawn Wilson" userId="0328910f-efc3-423e-8883-c994a6e5edbd" providerId="ADAL" clId="{915E2D8C-1DC9-42A6-A734-8E0E8E22F805}" dt="2021-03-01T16:09:36.589" v="2631" actId="20577"/>
          <ac:spMkLst>
            <pc:docMk/>
            <pc:sldMk cId="0" sldId="299"/>
            <ac:spMk id="7170" creationId="{00000000-0000-0000-0000-000000000000}"/>
          </ac:spMkLst>
        </pc:spChg>
        <pc:picChg chg="mod">
          <ac:chgData name="Shawn Wilson" userId="0328910f-efc3-423e-8883-c994a6e5edbd" providerId="ADAL" clId="{915E2D8C-1DC9-42A6-A734-8E0E8E22F805}" dt="2021-03-01T16:15:56.538" v="3900" actId="962"/>
          <ac:picMkLst>
            <pc:docMk/>
            <pc:sldMk cId="0" sldId="299"/>
            <ac:picMk id="2" creationId="{00000000-0000-0000-0000-000000000000}"/>
          </ac:picMkLst>
        </pc:picChg>
        <pc:picChg chg="mod">
          <ac:chgData name="Shawn Wilson" userId="0328910f-efc3-423e-8883-c994a6e5edbd" providerId="ADAL" clId="{915E2D8C-1DC9-42A6-A734-8E0E8E22F805}" dt="2021-03-01T14:39:47.689" v="390" actId="962"/>
          <ac:picMkLst>
            <pc:docMk/>
            <pc:sldMk cId="0" sldId="299"/>
            <ac:picMk id="7173" creationId="{00000000-0000-0000-0000-000000000000}"/>
          </ac:picMkLst>
        </pc:picChg>
        <pc:picChg chg="del mod">
          <ac:chgData name="Shawn Wilson" userId="0328910f-efc3-423e-8883-c994a6e5edbd" providerId="ADAL" clId="{915E2D8C-1DC9-42A6-A734-8E0E8E22F805}" dt="2021-03-01T16:09:41.731" v="2633" actId="478"/>
          <ac:picMkLst>
            <pc:docMk/>
            <pc:sldMk cId="0" sldId="299"/>
            <ac:picMk id="31748" creationId="{00000000-0000-0000-0000-000000000000}"/>
          </ac:picMkLst>
        </pc:picChg>
      </pc:sldChg>
      <pc:sldChg chg="addSp delSp modSp modAnim">
        <pc:chgData name="Shawn Wilson" userId="0328910f-efc3-423e-8883-c994a6e5edbd" providerId="ADAL" clId="{915E2D8C-1DC9-42A6-A734-8E0E8E22F805}" dt="2021-03-01T16:08:04.974" v="2537" actId="962"/>
        <pc:sldMkLst>
          <pc:docMk/>
          <pc:sldMk cId="0" sldId="301"/>
        </pc:sldMkLst>
        <pc:spChg chg="add del mod">
          <ac:chgData name="Shawn Wilson" userId="0328910f-efc3-423e-8883-c994a6e5edbd" providerId="ADAL" clId="{915E2D8C-1DC9-42A6-A734-8E0E8E22F805}" dt="2021-03-01T14:38:31.349" v="382" actId="478"/>
          <ac:spMkLst>
            <pc:docMk/>
            <pc:sldMk cId="0" sldId="301"/>
            <ac:spMk id="2" creationId="{96229942-586F-482A-BC29-CCFC1F81ED08}"/>
          </ac:spMkLst>
        </pc:spChg>
        <pc:spChg chg="del">
          <ac:chgData name="Shawn Wilson" userId="0328910f-efc3-423e-8883-c994a6e5edbd" providerId="ADAL" clId="{915E2D8C-1DC9-42A6-A734-8E0E8E22F805}" dt="2021-03-01T14:38:34.709" v="383" actId="478"/>
          <ac:spMkLst>
            <pc:docMk/>
            <pc:sldMk cId="0" sldId="301"/>
            <ac:spMk id="14342" creationId="{00000000-0000-0000-0000-000000000000}"/>
          </ac:spMkLst>
        </pc:spChg>
        <pc:spChg chg="mod">
          <ac:chgData name="Shawn Wilson" userId="0328910f-efc3-423e-8883-c994a6e5edbd" providerId="ADAL" clId="{915E2D8C-1DC9-42A6-A734-8E0E8E22F805}" dt="2021-03-01T14:48:11.529" v="873" actId="20577"/>
          <ac:spMkLst>
            <pc:docMk/>
            <pc:sldMk cId="0" sldId="301"/>
            <ac:spMk id="17410" creationId="{00000000-0000-0000-0000-000000000000}"/>
          </ac:spMkLst>
        </pc:spChg>
        <pc:spChg chg="del">
          <ac:chgData name="Shawn Wilson" userId="0328910f-efc3-423e-8883-c994a6e5edbd" providerId="ADAL" clId="{915E2D8C-1DC9-42A6-A734-8E0E8E22F805}" dt="2021-03-01T14:38:28.789" v="381" actId="478"/>
          <ac:spMkLst>
            <pc:docMk/>
            <pc:sldMk cId="0" sldId="301"/>
            <ac:spMk id="17411" creationId="{00000000-0000-0000-0000-000000000000}"/>
          </ac:spMkLst>
        </pc:spChg>
        <pc:spChg chg="del mod">
          <ac:chgData name="Shawn Wilson" userId="0328910f-efc3-423e-8883-c994a6e5edbd" providerId="ADAL" clId="{915E2D8C-1DC9-42A6-A734-8E0E8E22F805}" dt="2021-03-01T14:46:48.091" v="837"/>
          <ac:spMkLst>
            <pc:docMk/>
            <pc:sldMk cId="0" sldId="301"/>
            <ac:spMk id="17413" creationId="{00000000-0000-0000-0000-000000000000}"/>
          </ac:spMkLst>
        </pc:spChg>
        <pc:picChg chg="mod">
          <ac:chgData name="Shawn Wilson" userId="0328910f-efc3-423e-8883-c994a6e5edbd" providerId="ADAL" clId="{915E2D8C-1DC9-42A6-A734-8E0E8E22F805}" dt="2021-03-01T16:08:04.974" v="2537" actId="962"/>
          <ac:picMkLst>
            <pc:docMk/>
            <pc:sldMk cId="0" sldId="301"/>
            <ac:picMk id="17414" creationId="{00000000-0000-0000-0000-000000000000}"/>
          </ac:picMkLst>
        </pc:picChg>
      </pc:sldChg>
      <pc:sldChg chg="modSp">
        <pc:chgData name="Shawn Wilson" userId="0328910f-efc3-423e-8883-c994a6e5edbd" providerId="ADAL" clId="{915E2D8C-1DC9-42A6-A734-8E0E8E22F805}" dt="2021-03-01T17:09:37.857" v="7405" actId="962"/>
        <pc:sldMkLst>
          <pc:docMk/>
          <pc:sldMk cId="0" sldId="303"/>
        </pc:sldMkLst>
        <pc:spChg chg="mod">
          <ac:chgData name="Shawn Wilson" userId="0328910f-efc3-423e-8883-c994a6e5edbd" providerId="ADAL" clId="{915E2D8C-1DC9-42A6-A734-8E0E8E22F805}" dt="2021-03-01T14:48:57.656" v="896" actId="20577"/>
          <ac:spMkLst>
            <pc:docMk/>
            <pc:sldMk cId="0" sldId="303"/>
            <ac:spMk id="15362" creationId="{00000000-0000-0000-0000-000000000000}"/>
          </ac:spMkLst>
        </pc:spChg>
        <pc:picChg chg="mod">
          <ac:chgData name="Shawn Wilson" userId="0328910f-efc3-423e-8883-c994a6e5edbd" providerId="ADAL" clId="{915E2D8C-1DC9-42A6-A734-8E0E8E22F805}" dt="2021-03-01T17:09:37.857" v="7405" actId="962"/>
          <ac:picMkLst>
            <pc:docMk/>
            <pc:sldMk cId="0" sldId="303"/>
            <ac:picMk id="41987" creationId="{00000000-0000-0000-0000-000000000000}"/>
          </ac:picMkLst>
        </pc:picChg>
      </pc:sldChg>
      <pc:sldChg chg="addSp delSp modSp modAnim">
        <pc:chgData name="Shawn Wilson" userId="0328910f-efc3-423e-8883-c994a6e5edbd" providerId="ADAL" clId="{915E2D8C-1DC9-42A6-A734-8E0E8E22F805}" dt="2021-03-01T16:08:42.012" v="2627" actId="962"/>
        <pc:sldMkLst>
          <pc:docMk/>
          <pc:sldMk cId="0" sldId="305"/>
        </pc:sldMkLst>
        <pc:spChg chg="add del mod">
          <ac:chgData name="Shawn Wilson" userId="0328910f-efc3-423e-8883-c994a6e5edbd" providerId="ADAL" clId="{915E2D8C-1DC9-42A6-A734-8E0E8E22F805}" dt="2021-03-01T14:38:39.949" v="385" actId="478"/>
          <ac:spMkLst>
            <pc:docMk/>
            <pc:sldMk cId="0" sldId="305"/>
            <ac:spMk id="2" creationId="{6E5B32C8-F0FB-4DC8-9F38-728EE4775919}"/>
          </ac:spMkLst>
        </pc:spChg>
        <pc:spChg chg="del">
          <ac:chgData name="Shawn Wilson" userId="0328910f-efc3-423e-8883-c994a6e5edbd" providerId="ADAL" clId="{915E2D8C-1DC9-42A6-A734-8E0E8E22F805}" dt="2021-03-01T14:38:44.269" v="386" actId="478"/>
          <ac:spMkLst>
            <pc:docMk/>
            <pc:sldMk cId="0" sldId="305"/>
            <ac:spMk id="14342" creationId="{00000000-0000-0000-0000-000000000000}"/>
          </ac:spMkLst>
        </pc:spChg>
        <pc:spChg chg="mod">
          <ac:chgData name="Shawn Wilson" userId="0328910f-efc3-423e-8883-c994a6e5edbd" providerId="ADAL" clId="{915E2D8C-1DC9-42A6-A734-8E0E8E22F805}" dt="2021-03-01T14:48:05.499" v="862" actId="20577"/>
          <ac:spMkLst>
            <pc:docMk/>
            <pc:sldMk cId="0" sldId="305"/>
            <ac:spMk id="19458" creationId="{00000000-0000-0000-0000-000000000000}"/>
          </ac:spMkLst>
        </pc:spChg>
        <pc:spChg chg="del">
          <ac:chgData name="Shawn Wilson" userId="0328910f-efc3-423e-8883-c994a6e5edbd" providerId="ADAL" clId="{915E2D8C-1DC9-42A6-A734-8E0E8E22F805}" dt="2021-03-01T14:38:37.888" v="384" actId="478"/>
          <ac:spMkLst>
            <pc:docMk/>
            <pc:sldMk cId="0" sldId="305"/>
            <ac:spMk id="19459" creationId="{00000000-0000-0000-0000-000000000000}"/>
          </ac:spMkLst>
        </pc:spChg>
        <pc:picChg chg="mod">
          <ac:chgData name="Shawn Wilson" userId="0328910f-efc3-423e-8883-c994a6e5edbd" providerId="ADAL" clId="{915E2D8C-1DC9-42A6-A734-8E0E8E22F805}" dt="2021-03-01T16:08:42.012" v="2627" actId="962"/>
          <ac:picMkLst>
            <pc:docMk/>
            <pc:sldMk cId="0" sldId="305"/>
            <ac:picMk id="19461" creationId="{00000000-0000-0000-0000-000000000000}"/>
          </ac:picMkLst>
        </pc:picChg>
      </pc:sldChg>
      <pc:sldChg chg="modSp">
        <pc:chgData name="Shawn Wilson" userId="0328910f-efc3-423e-8883-c994a6e5edbd" providerId="ADAL" clId="{915E2D8C-1DC9-42A6-A734-8E0E8E22F805}" dt="2021-03-01T16:20:09.722" v="4325" actId="962"/>
        <pc:sldMkLst>
          <pc:docMk/>
          <pc:sldMk cId="3739595373" sldId="306"/>
        </pc:sldMkLst>
        <pc:picChg chg="mod">
          <ac:chgData name="Shawn Wilson" userId="0328910f-efc3-423e-8883-c994a6e5edbd" providerId="ADAL" clId="{915E2D8C-1DC9-42A6-A734-8E0E8E22F805}" dt="2021-03-01T16:16:57.689" v="3901" actId="962"/>
          <ac:picMkLst>
            <pc:docMk/>
            <pc:sldMk cId="3739595373" sldId="306"/>
            <ac:picMk id="5" creationId="{2E315E3C-C699-4CFB-BAB3-7BF7BE16AD1B}"/>
          </ac:picMkLst>
        </pc:picChg>
        <pc:picChg chg="mod">
          <ac:chgData name="Shawn Wilson" userId="0328910f-efc3-423e-8883-c994a6e5edbd" providerId="ADAL" clId="{915E2D8C-1DC9-42A6-A734-8E0E8E22F805}" dt="2021-03-01T16:20:09.722" v="4325" actId="962"/>
          <ac:picMkLst>
            <pc:docMk/>
            <pc:sldMk cId="3739595373" sldId="306"/>
            <ac:picMk id="7" creationId="{812A79FA-45D2-46D7-9E17-B0718A66F4D1}"/>
          </ac:picMkLst>
        </pc:picChg>
      </pc:sldChg>
      <pc:sldChg chg="addSp delSp modSp ord modAnim">
        <pc:chgData name="Shawn Wilson" userId="0328910f-efc3-423e-8883-c994a6e5edbd" providerId="ADAL" clId="{915E2D8C-1DC9-42A6-A734-8E0E8E22F805}" dt="2021-03-01T16:05:12.355" v="1739" actId="962"/>
        <pc:sldMkLst>
          <pc:docMk/>
          <pc:sldMk cId="1127888243" sldId="307"/>
        </pc:sldMkLst>
        <pc:spChg chg="add del mod">
          <ac:chgData name="Shawn Wilson" userId="0328910f-efc3-423e-8883-c994a6e5edbd" providerId="ADAL" clId="{915E2D8C-1DC9-42A6-A734-8E0E8E22F805}" dt="2021-03-01T14:38:22.004" v="380" actId="478"/>
          <ac:spMkLst>
            <pc:docMk/>
            <pc:sldMk cId="1127888243" sldId="307"/>
            <ac:spMk id="3" creationId="{549F849D-0CDD-4A64-B831-536C9357353A}"/>
          </ac:spMkLst>
        </pc:spChg>
        <pc:spChg chg="del mod">
          <ac:chgData name="Shawn Wilson" userId="0328910f-efc3-423e-8883-c994a6e5edbd" providerId="ADAL" clId="{915E2D8C-1DC9-42A6-A734-8E0E8E22F805}" dt="2021-03-01T14:38:14.999" v="378" actId="478"/>
          <ac:spMkLst>
            <pc:docMk/>
            <pc:sldMk cId="1127888243" sldId="307"/>
            <ac:spMk id="14342" creationId="{00000000-0000-0000-0000-000000000000}"/>
          </ac:spMkLst>
        </pc:spChg>
        <pc:spChg chg="mod">
          <ac:chgData name="Shawn Wilson" userId="0328910f-efc3-423e-8883-c994a6e5edbd" providerId="ADAL" clId="{915E2D8C-1DC9-42A6-A734-8E0E8E22F805}" dt="2021-03-01T14:43:23.409" v="697" actId="20577"/>
          <ac:spMkLst>
            <pc:docMk/>
            <pc:sldMk cId="1127888243" sldId="307"/>
            <ac:spMk id="15362" creationId="{00000000-0000-0000-0000-000000000000}"/>
          </ac:spMkLst>
        </pc:spChg>
        <pc:spChg chg="del">
          <ac:chgData name="Shawn Wilson" userId="0328910f-efc3-423e-8883-c994a6e5edbd" providerId="ADAL" clId="{915E2D8C-1DC9-42A6-A734-8E0E8E22F805}" dt="2021-03-01T14:38:18.849" v="379" actId="478"/>
          <ac:spMkLst>
            <pc:docMk/>
            <pc:sldMk cId="1127888243" sldId="307"/>
            <ac:spMk id="15363" creationId="{00000000-0000-0000-0000-000000000000}"/>
          </ac:spMkLst>
        </pc:spChg>
        <pc:picChg chg="mod">
          <ac:chgData name="Shawn Wilson" userId="0328910f-efc3-423e-8883-c994a6e5edbd" providerId="ADAL" clId="{915E2D8C-1DC9-42A6-A734-8E0E8E22F805}" dt="2021-03-01T16:05:12.355" v="1739" actId="962"/>
          <ac:picMkLst>
            <pc:docMk/>
            <pc:sldMk cId="1127888243" sldId="307"/>
            <ac:picMk id="2" creationId="{ACC632C5-6E06-4DD5-8130-3A633F6F1E2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defTabSz="931887" eaLnBrk="1" hangingPunct="1">
              <a:defRPr sz="1200">
                <a:latin typeface="Arial" charset="0"/>
              </a:defRPr>
            </a:lvl1pPr>
          </a:lstStyle>
          <a:p>
            <a:pPr>
              <a:defRPr/>
            </a:pPr>
            <a:endParaRPr lang="en-US"/>
          </a:p>
        </p:txBody>
      </p:sp>
      <p:sp>
        <p:nvSpPr>
          <p:cNvPr id="3072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t" anchorCtr="0" compatLnSpc="1">
            <a:prstTxWarp prst="textNoShape">
              <a:avLst/>
            </a:prstTxWarp>
          </a:bodyPr>
          <a:lstStyle>
            <a:lvl1pPr algn="r" defTabSz="931887" eaLnBrk="1" hangingPunct="1">
              <a:defRPr sz="1200">
                <a:latin typeface="Arial" charset="0"/>
              </a:defRPr>
            </a:lvl1pPr>
          </a:lstStyle>
          <a:p>
            <a:pPr>
              <a:defRPr/>
            </a:pPr>
            <a:endParaRPr lang="en-US"/>
          </a:p>
        </p:txBody>
      </p:sp>
      <p:sp>
        <p:nvSpPr>
          <p:cNvPr id="3072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defTabSz="931887" eaLnBrk="1" hangingPunct="1">
              <a:defRPr sz="1200">
                <a:latin typeface="Arial" charset="0"/>
              </a:defRPr>
            </a:lvl1pPr>
          </a:lstStyle>
          <a:p>
            <a:pPr>
              <a:defRPr/>
            </a:pPr>
            <a:endParaRPr lang="en-US"/>
          </a:p>
        </p:txBody>
      </p:sp>
      <p:sp>
        <p:nvSpPr>
          <p:cNvPr id="3072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2" rIns="93164" bIns="46582" numCol="1" anchor="b" anchorCtr="0" compatLnSpc="1">
            <a:prstTxWarp prst="textNoShape">
              <a:avLst/>
            </a:prstTxWarp>
          </a:bodyPr>
          <a:lstStyle>
            <a:lvl1pPr algn="r" defTabSz="931863" eaLnBrk="1" hangingPunct="1">
              <a:defRPr sz="1200"/>
            </a:lvl1pPr>
          </a:lstStyle>
          <a:p>
            <a:pPr>
              <a:defRPr/>
            </a:pPr>
            <a:fld id="{AB82AE41-EAE7-4BA0-A70A-981C62C505D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charset="0"/>
              </a:defRPr>
            </a:lvl1pPr>
          </a:lstStyle>
          <a:p>
            <a:pPr>
              <a:defRPr/>
            </a:pPr>
            <a:fld id="{B3415A6B-6227-4966-8D27-5249BD2CAC0B}" type="datetimeFigureOut">
              <a:rPr lang="en-US"/>
              <a:pPr>
                <a:defRPr/>
              </a:pPr>
              <a:t>3/1/2021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9C3C96A-6244-4522-AB39-49DCE68B4B7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Required by law to educate students and parents BY April 1.</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1AE470-BED9-4B59-AA7A-9ABF555F52BA}" type="slidenum">
              <a:rPr lang="en-US" altLang="en-US" smtClean="0"/>
              <a:pPr/>
              <a:t>2</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7DAC38-BA03-476E-A8BB-0AB9921F25A4}" type="slidenum">
              <a:rPr lang="en-US" altLang="en-US" smtClean="0"/>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are told they must have all schedule changes approved by high school.  It is not the Counselor’s responsibility IF student changes a class and it’s a non-required class, thus their graduation date is changed.</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B0D070-A999-4D98-BDA6-FB399EF1DBC7}" type="slidenum">
              <a:rPr lang="en-US" altLang="en-US" smtClean="0"/>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are told they must have all schedule changes approved by high school.  It is not the Counselor’s responsibility IF student changes a class and it’s a non-required class, thus their graduation date is changed.</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CDA7A6-24F3-4EDF-BE3D-D3A4EC3D7728}" type="slidenum">
              <a:rPr lang="en-US" altLang="en-US" smtClean="0"/>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are told they must have all schedule changes approved by high school.  It is not the Counselor’s responsibility IF student changes a class and it’s a non-required class, thus their graduation date is changed.</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B3B393-3695-4E3F-8D72-F153BC687F0B}" type="slidenum">
              <a:rPr lang="en-US" altLang="en-US" smtClean="0"/>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are told they must have all schedule changes approved by high school.  It is not the Counselor’s responsibility IF student changes a class and it’s a non-required class, thus their graduation date is changed.</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F92FA8-0366-42B6-BFA3-1F1B4FA3BFED}" type="slidenum">
              <a:rPr lang="en-US" altLang="en-US" smtClean="0"/>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**-Check list for students and parents, </a:t>
            </a:r>
            <a:r>
              <a:rPr lang="en-US" altLang="en-US" b="1"/>
              <a:t>including the completion of the Advisement/Contact Info form</a:t>
            </a:r>
            <a:r>
              <a:rPr lang="en-US" altLang="en-US"/>
              <a:t>.</a:t>
            </a:r>
          </a:p>
          <a:p>
            <a:pPr eaLnBrk="1" hangingPunct="1">
              <a:spcBef>
                <a:spcPct val="0"/>
              </a:spcBef>
            </a:pPr>
            <a:r>
              <a:rPr lang="en-US" altLang="en-US"/>
              <a:t>-Tell students/parents to take a few days to think about whether they are interested in pursuing Dual Enrollment.  If they are, they need to come to Counseling to complete Contact Info form to let us know they are serious about participating in the program.</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8355FF-D794-4470-A6F6-9F17C13F1FDF}" type="slidenum">
              <a:rPr lang="en-US" altLang="en-US" smtClean="0"/>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Required by law to educate students and parents BY April 1.</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35CD68-DCCC-4026-A9FC-477815FE67EC}" type="slidenum">
              <a:rPr lang="en-US" altLang="en-US" smtClean="0"/>
              <a:pPr/>
              <a:t>22</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Required by law to educate students and parents BY April 1.</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BDCA0F-9A6C-4A87-BDE1-D9E82D879211}" type="slidenum">
              <a:rPr lang="en-US" altLang="en-US" smtClean="0"/>
              <a:pPr/>
              <a:t>23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student is failing a college course, it is not the Counselors responsibility to know that.  It’s between the student and the parent.</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F638D0-AC2B-4FD7-B306-FF3B3DAD8764}" type="slidenum">
              <a:rPr lang="en-US" altLang="en-US" smtClean="0"/>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Students are told they must have all schedule changes approved by high school.  It is not the Counselor’s responsibility IF student changes a class and it’s a non-required class, thus their graduation date is changed.</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D613ED-305F-49D4-B79C-14D7CDD56E4F}" type="slidenum">
              <a:rPr lang="en-US" altLang="en-US" smtClean="0"/>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student is failing a college course, it is not the Counselors responsibility to know that.  It’s between the student and the parent.</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FCD0FE-061A-4F94-807E-43B03E36C3EB}" type="slidenum">
              <a:rPr lang="en-US" altLang="en-US" smtClean="0"/>
              <a:pPr/>
              <a:t>5</a:t>
            </a:fld>
            <a:endParaRPr lang="en-US" altLang="en-US"/>
          </a:p>
        </p:txBody>
      </p:sp>
    </p:spTree>
    <p:extLst>
      <p:ext uri="{BB962C8B-B14F-4D97-AF65-F5344CB8AC3E}">
        <p14:creationId xmlns:p14="http://schemas.microsoft.com/office/powerpoint/2010/main" val="2588142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student is failing a college course, it is not the Counselors responsibility to know that.  It’s between the student and the parent.</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E811B8-C499-44C4-9331-7ABD8721D48A}" type="slidenum">
              <a:rPr lang="en-US" altLang="en-US" smtClean="0"/>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student is failing a college course, it is not the Counselors responsibility to know that.  It’s between the student and the parent.</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1A7E7A-C882-4B64-81B7-269146DBA4B7}" type="slidenum">
              <a:rPr lang="en-US" altLang="en-US" smtClean="0"/>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DF278D-7698-4CF4-8796-975B16863D29}" type="slidenum">
              <a:rPr lang="en-US" altLang="en-US" smtClean="0"/>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-EOCT will be a test based on high school curriculum, not the college and student needs to know that.</a:t>
            </a:r>
          </a:p>
          <a:p>
            <a:pPr eaLnBrk="1" hangingPunct="1">
              <a:spcBef>
                <a:spcPct val="0"/>
              </a:spcBef>
            </a:pPr>
            <a:r>
              <a:rPr lang="en-US" altLang="en-US"/>
              <a:t>-Gacollege411 will add the .5 to 4.0 GPA for each college course taken.  WE don’t add it to their PRHS transcript.</a:t>
            </a:r>
          </a:p>
          <a:p>
            <a:pPr eaLnBrk="1" hangingPunct="1">
              <a:spcBef>
                <a:spcPct val="0"/>
              </a:spcBef>
            </a:pPr>
            <a:r>
              <a:rPr lang="en-US" altLang="en-US"/>
              <a:t>-GA Tech classes are the only classes we go ahead and add the 10 points to their grade.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AECC5C-54A8-4EAC-91D0-978B62530E59}" type="slidenum">
              <a:rPr lang="en-US" altLang="en-US" smtClean="0"/>
              <a:pPr/>
              <a:t>9</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-EOCT will be a test based on high school curriculum, not the college and student needs to know that.</a:t>
            </a:r>
          </a:p>
          <a:p>
            <a:pPr eaLnBrk="1" hangingPunct="1">
              <a:spcBef>
                <a:spcPct val="0"/>
              </a:spcBef>
            </a:pPr>
            <a:r>
              <a:rPr lang="en-US" altLang="en-US" dirty="0"/>
              <a:t>-Gacollege411 will add the .5 to 4.0 GPA for each college course taken.  WE don’t add it to their PRHS transcript.</a:t>
            </a:r>
          </a:p>
          <a:p>
            <a:pPr eaLnBrk="1" hangingPunct="1">
              <a:spcBef>
                <a:spcPct val="0"/>
              </a:spcBef>
            </a:pPr>
            <a:r>
              <a:rPr lang="en-US" altLang="en-US" dirty="0"/>
              <a:t>-GA Tech classes are the only classes we go ahead and add the 10 points to their grade.</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08BD78-41C8-46BE-9A3C-ACD3D0B35F4B}" type="slidenum">
              <a:rPr lang="en-US" altLang="en-US" smtClean="0"/>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116A91-6CB1-41B7-9719-68C9133B3DAE}" type="slidenum">
              <a:rPr lang="en-US" altLang="en-US"/>
              <a:pPr>
                <a:defRPr/>
              </a:pPr>
              <a:t>‹#›</a:t>
            </a:fld>
            <a:endParaRPr lang="en-US" altLang="en-US"/>
          </a:p>
        </p:txBody>
      </p:sp>
    </p:spTree>
    <p:extLst>
      <p:ext uri="{BB962C8B-B14F-4D97-AF65-F5344CB8AC3E}">
        <p14:creationId xmlns:p14="http://schemas.microsoft.com/office/powerpoint/2010/main" val="205760203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E3DE71-9057-48D9-9676-596A00F64A17}" type="slidenum">
              <a:rPr lang="en-US" altLang="en-US"/>
              <a:pPr>
                <a:defRPr/>
              </a:pPr>
              <a:t>‹#›</a:t>
            </a:fld>
            <a:endParaRPr lang="en-US" altLang="en-US"/>
          </a:p>
        </p:txBody>
      </p:sp>
    </p:spTree>
    <p:extLst>
      <p:ext uri="{BB962C8B-B14F-4D97-AF65-F5344CB8AC3E}">
        <p14:creationId xmlns:p14="http://schemas.microsoft.com/office/powerpoint/2010/main" val="66685521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03783D-5B71-441C-BE98-EED8BD762F23}" type="slidenum">
              <a:rPr lang="en-US" altLang="en-US"/>
              <a:pPr>
                <a:defRPr/>
              </a:pPr>
              <a:t>‹#›</a:t>
            </a:fld>
            <a:endParaRPr lang="en-US" altLang="en-US"/>
          </a:p>
        </p:txBody>
      </p:sp>
    </p:spTree>
    <p:extLst>
      <p:ext uri="{BB962C8B-B14F-4D97-AF65-F5344CB8AC3E}">
        <p14:creationId xmlns:p14="http://schemas.microsoft.com/office/powerpoint/2010/main" val="417358700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86A93B-4545-4B7B-8ABF-80811A403841}" type="slidenum">
              <a:rPr lang="en-US" altLang="en-US"/>
              <a:pPr>
                <a:defRPr/>
              </a:pPr>
              <a:t>‹#›</a:t>
            </a:fld>
            <a:endParaRPr lang="en-US" altLang="en-US"/>
          </a:p>
        </p:txBody>
      </p:sp>
    </p:spTree>
    <p:extLst>
      <p:ext uri="{BB962C8B-B14F-4D97-AF65-F5344CB8AC3E}">
        <p14:creationId xmlns:p14="http://schemas.microsoft.com/office/powerpoint/2010/main" val="113751612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1E51FD-7CDB-4D76-BA0D-76C0D92DC422}" type="slidenum">
              <a:rPr lang="en-US" altLang="en-US"/>
              <a:pPr>
                <a:defRPr/>
              </a:pPr>
              <a:t>‹#›</a:t>
            </a:fld>
            <a:endParaRPr lang="en-US" altLang="en-US"/>
          </a:p>
        </p:txBody>
      </p:sp>
    </p:spTree>
    <p:extLst>
      <p:ext uri="{BB962C8B-B14F-4D97-AF65-F5344CB8AC3E}">
        <p14:creationId xmlns:p14="http://schemas.microsoft.com/office/powerpoint/2010/main" val="270835552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124D1A-77F6-4C60-B4A3-A6860322A82B}" type="slidenum">
              <a:rPr lang="en-US" altLang="en-US"/>
              <a:pPr>
                <a:defRPr/>
              </a:pPr>
              <a:t>‹#›</a:t>
            </a:fld>
            <a:endParaRPr lang="en-US" altLang="en-US"/>
          </a:p>
        </p:txBody>
      </p:sp>
    </p:spTree>
    <p:extLst>
      <p:ext uri="{BB962C8B-B14F-4D97-AF65-F5344CB8AC3E}">
        <p14:creationId xmlns:p14="http://schemas.microsoft.com/office/powerpoint/2010/main" val="290229057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062AFF-AB2F-4F3E-B788-88C280E9CB64}" type="slidenum">
              <a:rPr lang="en-US" altLang="en-US"/>
              <a:pPr>
                <a:defRPr/>
              </a:pPr>
              <a:t>‹#›</a:t>
            </a:fld>
            <a:endParaRPr lang="en-US" altLang="en-US"/>
          </a:p>
        </p:txBody>
      </p:sp>
    </p:spTree>
    <p:extLst>
      <p:ext uri="{BB962C8B-B14F-4D97-AF65-F5344CB8AC3E}">
        <p14:creationId xmlns:p14="http://schemas.microsoft.com/office/powerpoint/2010/main" val="24224101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7429011-2E4F-432D-B88B-45D0108AA21A}" type="slidenum">
              <a:rPr lang="en-US" altLang="en-US"/>
              <a:pPr>
                <a:defRPr/>
              </a:pPr>
              <a:t>‹#›</a:t>
            </a:fld>
            <a:endParaRPr lang="en-US" altLang="en-US"/>
          </a:p>
        </p:txBody>
      </p:sp>
    </p:spTree>
    <p:extLst>
      <p:ext uri="{BB962C8B-B14F-4D97-AF65-F5344CB8AC3E}">
        <p14:creationId xmlns:p14="http://schemas.microsoft.com/office/powerpoint/2010/main" val="36692679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1C6F1D2-F900-432D-895A-5D78441D0A89}" type="slidenum">
              <a:rPr lang="en-US" altLang="en-US"/>
              <a:pPr>
                <a:defRPr/>
              </a:pPr>
              <a:t>‹#›</a:t>
            </a:fld>
            <a:endParaRPr lang="en-US" altLang="en-US"/>
          </a:p>
        </p:txBody>
      </p:sp>
    </p:spTree>
    <p:extLst>
      <p:ext uri="{BB962C8B-B14F-4D97-AF65-F5344CB8AC3E}">
        <p14:creationId xmlns:p14="http://schemas.microsoft.com/office/powerpoint/2010/main" val="27134413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61C559-6AD4-4248-BB86-38E86C4EDC31}" type="slidenum">
              <a:rPr lang="en-US" altLang="en-US"/>
              <a:pPr>
                <a:defRPr/>
              </a:pPr>
              <a:t>‹#›</a:t>
            </a:fld>
            <a:endParaRPr lang="en-US" altLang="en-US"/>
          </a:p>
        </p:txBody>
      </p:sp>
    </p:spTree>
    <p:extLst>
      <p:ext uri="{BB962C8B-B14F-4D97-AF65-F5344CB8AC3E}">
        <p14:creationId xmlns:p14="http://schemas.microsoft.com/office/powerpoint/2010/main" val="155171406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ECDA88-E418-424F-8663-52442F0FE425}" type="slidenum">
              <a:rPr lang="en-US" altLang="en-US"/>
              <a:pPr>
                <a:defRPr/>
              </a:pPr>
              <a:t>‹#›</a:t>
            </a:fld>
            <a:endParaRPr lang="en-US" altLang="en-US"/>
          </a:p>
        </p:txBody>
      </p:sp>
    </p:spTree>
    <p:extLst>
      <p:ext uri="{BB962C8B-B14F-4D97-AF65-F5344CB8AC3E}">
        <p14:creationId xmlns:p14="http://schemas.microsoft.com/office/powerpoint/2010/main" val="417172914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EE8D8C7-F5EE-42B7-BBA1-8234CC3A0EE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gg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gc.edu/admissions/how-to-apply/dual-enrollment.html" TargetMode="External"/><Relationship Id="rId2" Type="http://schemas.openxmlformats.org/officeDocument/2006/relationships/hyperlink" Target="https://forms.office.com/Pages/ResponsePage.aspx?id=-VzmfS4_Z06kaZZbDQhfu7XB4jbj0MhKhyRncsnJJyJUM0tBWTAxODlPTEVLQUdCQ0I0SU1DNUYyNS4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afutures.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gsu.edu/" TargetMode="External"/><Relationship Id="rId5" Type="http://schemas.openxmlformats.org/officeDocument/2006/relationships/hyperlink" Target="http://www.ggc.edu/" TargetMode="External"/><Relationship Id="rId4" Type="http://schemas.openxmlformats.org/officeDocument/2006/relationships/hyperlink" Target="http://www.gwinnetttech.edu/"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chrissie.bolt@gcpsk12.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457200"/>
            <a:ext cx="8610600" cy="1219200"/>
          </a:xfrm>
          <a:ln w="28575"/>
        </p:spPr>
        <p:txBody>
          <a:bodyPr/>
          <a:lstStyle/>
          <a:p>
            <a:pPr eaLnBrk="1" hangingPunct="1">
              <a:defRPr/>
            </a:pPr>
            <a:r>
              <a:rPr lang="en-US" sz="4000" b="1" cap="all" dirty="0">
                <a:solidFill>
                  <a:srgbClr val="990000"/>
                </a:solidFill>
                <a:latin typeface="Albertus" pitchFamily="34" charset="0"/>
              </a:rPr>
              <a:t>High School /College </a:t>
            </a:r>
            <a:br>
              <a:rPr lang="en-US" sz="4000" b="1" cap="all" dirty="0">
                <a:solidFill>
                  <a:srgbClr val="990000"/>
                </a:solidFill>
                <a:latin typeface="Albertus" pitchFamily="34" charset="0"/>
              </a:rPr>
            </a:br>
            <a:r>
              <a:rPr lang="en-US" sz="4000" b="1" cap="all" spc="650" baseline="-12000" dirty="0">
                <a:solidFill>
                  <a:srgbClr val="990000"/>
                </a:solidFill>
                <a:latin typeface="Albertus" pitchFamily="34" charset="0"/>
              </a:rPr>
              <a:t>Dual  Enrollment</a:t>
            </a:r>
            <a:br>
              <a:rPr lang="en-US" sz="4000" b="1" cap="all" spc="650" baseline="-12000" dirty="0">
                <a:solidFill>
                  <a:srgbClr val="990000"/>
                </a:solidFill>
                <a:latin typeface="Albertus" pitchFamily="34" charset="0"/>
              </a:rPr>
            </a:br>
            <a:r>
              <a:rPr lang="en-US" sz="4000" b="1" cap="all" spc="650" baseline="-12000" dirty="0">
                <a:solidFill>
                  <a:srgbClr val="990000"/>
                </a:solidFill>
                <a:latin typeface="Albertus" pitchFamily="34" charset="0"/>
              </a:rPr>
              <a:t>Peachtree RIDGE HS</a:t>
            </a:r>
          </a:p>
        </p:txBody>
      </p:sp>
      <p:sp>
        <p:nvSpPr>
          <p:cNvPr id="2051" name="Rectangle 3"/>
          <p:cNvSpPr>
            <a:spLocks noGrp="1" noChangeArrowheads="1"/>
          </p:cNvSpPr>
          <p:nvPr>
            <p:ph type="subTitle" idx="1"/>
          </p:nvPr>
        </p:nvSpPr>
        <p:spPr>
          <a:xfrm>
            <a:off x="912813" y="2481263"/>
            <a:ext cx="3429000" cy="2362200"/>
          </a:xfrm>
        </p:spPr>
        <p:txBody>
          <a:bodyPr/>
          <a:lstStyle/>
          <a:p>
            <a:pPr algn="l" eaLnBrk="1" hangingPunct="1"/>
            <a:r>
              <a:rPr lang="en-US" altLang="en-US" sz="4600" b="1">
                <a:latin typeface="High Tower Text" panose="02040502050506030303" pitchFamily="18" charset="0"/>
              </a:rPr>
              <a:t>Information </a:t>
            </a:r>
          </a:p>
          <a:p>
            <a:pPr algn="l" eaLnBrk="1" hangingPunct="1"/>
            <a:r>
              <a:rPr lang="en-US" altLang="en-US" sz="4600" b="1">
                <a:latin typeface="High Tower Text" panose="02040502050506030303" pitchFamily="18" charset="0"/>
              </a:rPr>
              <a:t>And</a:t>
            </a:r>
          </a:p>
          <a:p>
            <a:pPr algn="l" eaLnBrk="1" hangingPunct="1"/>
            <a:r>
              <a:rPr lang="en-US" altLang="en-US" sz="4600" b="1">
                <a:latin typeface="High Tower Text" panose="02040502050506030303" pitchFamily="18" charset="0"/>
              </a:rPr>
              <a:t>Procedures</a:t>
            </a:r>
          </a:p>
        </p:txBody>
      </p:sp>
      <p:sp>
        <p:nvSpPr>
          <p:cNvPr id="4100" name="TextBox 1"/>
          <p:cNvSpPr txBox="1">
            <a:spLocks noChangeArrowheads="1"/>
          </p:cNvSpPr>
          <p:nvPr/>
        </p:nvSpPr>
        <p:spPr bwMode="auto">
          <a:xfrm>
            <a:off x="908050" y="5916613"/>
            <a:ext cx="5816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a:t>* Subject to change based on legislative action</a:t>
            </a:r>
          </a:p>
        </p:txBody>
      </p:sp>
      <p:pic>
        <p:nvPicPr>
          <p:cNvPr id="2053" name="Picture 276" descr="A group of people sitting in a college classroom with professor lectur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659063"/>
            <a:ext cx="3370263" cy="2236787"/>
          </a:xfrm>
          <a:prstGeom prst="rect">
            <a:avLst/>
          </a:prstGeom>
          <a:noFill/>
          <a:ln w="9525">
            <a:solidFill>
              <a:schemeClr val="tx1"/>
            </a:solidFill>
            <a:miter lim="800000"/>
            <a:headEnd/>
            <a:tailEnd/>
          </a:ln>
          <a:effectLst>
            <a:glow>
              <a:schemeClr val="accent1">
                <a:satMod val="175000"/>
                <a:alpha val="40000"/>
              </a:schemeClr>
            </a:glow>
            <a:outerShdw blurRad="1270000" algn="tl" rotWithShape="0">
              <a:prstClr val="black">
                <a:alpha val="94000"/>
              </a:prstClr>
            </a:outerShdw>
            <a:softEdge rad="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768" decel="100000"/>
                                        <p:tgtEl>
                                          <p:spTgt spid="2050"/>
                                        </p:tgtEl>
                                      </p:cBhvr>
                                    </p:animEffect>
                                    <p:animScale>
                                      <p:cBhvr>
                                        <p:cTn id="8" dur="768" decel="100000"/>
                                        <p:tgtEl>
                                          <p:spTgt spid="2050"/>
                                        </p:tgtEl>
                                      </p:cBhvr>
                                      <p:from x="10000" y="10000"/>
                                      <p:to x="200000" y="450000"/>
                                    </p:animScale>
                                    <p:animScale>
                                      <p:cBhvr>
                                        <p:cTn id="9" dur="1230" accel="100000" fill="hold">
                                          <p:stCondLst>
                                            <p:cond delay="768"/>
                                          </p:stCondLst>
                                        </p:cTn>
                                        <p:tgtEl>
                                          <p:spTgt spid="2050"/>
                                        </p:tgtEl>
                                      </p:cBhvr>
                                      <p:from x="200000" y="450000"/>
                                      <p:to x="100000" y="100000"/>
                                    </p:animScale>
                                    <p:set>
                                      <p:cBhvr>
                                        <p:cTn id="10" dur="768" fill="hold"/>
                                        <p:tgtEl>
                                          <p:spTgt spid="2050"/>
                                        </p:tgtEl>
                                        <p:attrNameLst>
                                          <p:attrName>ppt_x</p:attrName>
                                        </p:attrNameLst>
                                      </p:cBhvr>
                                      <p:to>
                                        <p:strVal val="(0.5)"/>
                                      </p:to>
                                    </p:set>
                                    <p:anim from="(0.5)" to="(#ppt_x)" calcmode="lin" valueType="num">
                                      <p:cBhvr>
                                        <p:cTn id="11" dur="1230" accel="100000" fill="hold">
                                          <p:stCondLst>
                                            <p:cond delay="768"/>
                                          </p:stCondLst>
                                        </p:cTn>
                                        <p:tgtEl>
                                          <p:spTgt spid="2050"/>
                                        </p:tgtEl>
                                        <p:attrNameLst>
                                          <p:attrName>ppt_x</p:attrName>
                                        </p:attrNameLst>
                                      </p:cBhvr>
                                    </p:anim>
                                    <p:set>
                                      <p:cBhvr>
                                        <p:cTn id="12" dur="768" fill="hold"/>
                                        <p:tgtEl>
                                          <p:spTgt spid="2050"/>
                                        </p:tgtEl>
                                        <p:attrNameLst>
                                          <p:attrName>ppt_y</p:attrName>
                                        </p:attrNameLst>
                                      </p:cBhvr>
                                      <p:to>
                                        <p:strVal val="(#ppt_y+0.4)"/>
                                      </p:to>
                                    </p:set>
                                    <p:anim from="(#ppt_y+0.4)" to="(#ppt_y)" calcmode="lin" valueType="num">
                                      <p:cBhvr>
                                        <p:cTn id="13" dur="1230" accel="100000" fill="hold">
                                          <p:stCondLst>
                                            <p:cond delay="768"/>
                                          </p:stCondLst>
                                        </p:cTn>
                                        <p:tgtEl>
                                          <p:spTgt spid="2050"/>
                                        </p:tgtEl>
                                        <p:attrNameLst>
                                          <p:attrName>ppt_y</p:attrName>
                                        </p:attrNameLst>
                                      </p:cBhvr>
                                    </p:anim>
                                  </p:childTnLst>
                                </p:cTn>
                              </p:par>
                            </p:childTnLst>
                          </p:cTn>
                        </p:par>
                        <p:par>
                          <p:cTn id="14" fill="hold" nodeType="afterGroup">
                            <p:stCondLst>
                              <p:cond delay="1998"/>
                            </p:stCondLst>
                            <p:childTnLst>
                              <p:par>
                                <p:cTn id="15" presetID="53" presetClass="entr" presetSubtype="0" fill="hold" grpId="0" nodeType="afterEffect">
                                  <p:stCondLst>
                                    <p:cond delay="0"/>
                                  </p:stCondLst>
                                  <p:childTnLst>
                                    <p:set>
                                      <p:cBhvr>
                                        <p:cTn id="16" dur="1" fill="hold">
                                          <p:stCondLst>
                                            <p:cond delay="0"/>
                                          </p:stCondLst>
                                        </p:cTn>
                                        <p:tgtEl>
                                          <p:spTgt spid="2051">
                                            <p:txEl>
                                              <p:pRg st="0" end="0"/>
                                            </p:txEl>
                                          </p:spTgt>
                                        </p:tgtEl>
                                        <p:attrNameLst>
                                          <p:attrName>style.visibility</p:attrName>
                                        </p:attrNameLst>
                                      </p:cBhvr>
                                      <p:to>
                                        <p:strVal val="visible"/>
                                      </p:to>
                                    </p:set>
                                    <p:anim calcmode="lin" valueType="num">
                                      <p:cBhvr>
                                        <p:cTn id="17"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2051">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2051">
                                            <p:txEl>
                                              <p:pRg st="0" end="0"/>
                                            </p:txEl>
                                          </p:spTgt>
                                        </p:tgtEl>
                                      </p:cBhvr>
                                    </p:animEffect>
                                  </p:childTnLst>
                                </p:cTn>
                              </p:par>
                            </p:childTnLst>
                          </p:cTn>
                        </p:par>
                        <p:par>
                          <p:cTn id="20" fill="hold" nodeType="afterGroup">
                            <p:stCondLst>
                              <p:cond delay="2498"/>
                            </p:stCondLst>
                            <p:childTnLst>
                              <p:par>
                                <p:cTn id="21" presetID="53" presetClass="entr" presetSubtype="0" fill="hold" grpId="0" nodeType="afterEffect">
                                  <p:stCondLst>
                                    <p:cond delay="0"/>
                                  </p:stCondLst>
                                  <p:childTnLst>
                                    <p:set>
                                      <p:cBhvr>
                                        <p:cTn id="22" dur="1" fill="hold">
                                          <p:stCondLst>
                                            <p:cond delay="0"/>
                                          </p:stCondLst>
                                        </p:cTn>
                                        <p:tgtEl>
                                          <p:spTgt spid="2051">
                                            <p:txEl>
                                              <p:pRg st="1" end="1"/>
                                            </p:txEl>
                                          </p:spTgt>
                                        </p:tgtEl>
                                        <p:attrNameLst>
                                          <p:attrName>style.visibility</p:attrName>
                                        </p:attrNameLst>
                                      </p:cBhvr>
                                      <p:to>
                                        <p:strVal val="visible"/>
                                      </p:to>
                                    </p:set>
                                    <p:anim calcmode="lin" valueType="num">
                                      <p:cBhvr>
                                        <p:cTn id="23"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051">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2051">
                                            <p:txEl>
                                              <p:pRg st="1" end="1"/>
                                            </p:txEl>
                                          </p:spTgt>
                                        </p:tgtEl>
                                      </p:cBhvr>
                                    </p:animEffect>
                                  </p:childTnLst>
                                </p:cTn>
                              </p:par>
                            </p:childTnLst>
                          </p:cTn>
                        </p:par>
                        <p:par>
                          <p:cTn id="26" fill="hold" nodeType="afterGroup">
                            <p:stCondLst>
                              <p:cond delay="2998"/>
                            </p:stCondLst>
                            <p:childTnLst>
                              <p:par>
                                <p:cTn id="27" presetID="53" presetClass="entr" presetSubtype="0" fill="hold" grpId="0" nodeType="afterEffect">
                                  <p:stCondLst>
                                    <p:cond delay="0"/>
                                  </p:stCondLst>
                                  <p:childTnLst>
                                    <p:set>
                                      <p:cBhvr>
                                        <p:cTn id="28" dur="1" fill="hold">
                                          <p:stCondLst>
                                            <p:cond delay="0"/>
                                          </p:stCondLst>
                                        </p:cTn>
                                        <p:tgtEl>
                                          <p:spTgt spid="2051">
                                            <p:txEl>
                                              <p:pRg st="2" end="2"/>
                                            </p:txEl>
                                          </p:spTgt>
                                        </p:tgtEl>
                                        <p:attrNameLst>
                                          <p:attrName>style.visibility</p:attrName>
                                        </p:attrNameLst>
                                      </p:cBhvr>
                                      <p:to>
                                        <p:strVal val="visible"/>
                                      </p:to>
                                    </p:set>
                                    <p:anim calcmode="lin" valueType="num">
                                      <p:cBhvr>
                                        <p:cTn id="29" dur="500" fill="hold"/>
                                        <p:tgtEl>
                                          <p:spTgt spid="2051">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2051">
                                            <p:txEl>
                                              <p:pRg st="2" end="2"/>
                                            </p:txEl>
                                          </p:spTgt>
                                        </p:tgtEl>
                                        <p:attrNameLst>
                                          <p:attrName>ppt_h</p:attrName>
                                        </p:attrNameLst>
                                      </p:cBhvr>
                                      <p:tavLst>
                                        <p:tav tm="0">
                                          <p:val>
                                            <p:fltVal val="0"/>
                                          </p:val>
                                        </p:tav>
                                        <p:tav tm="100000">
                                          <p:val>
                                            <p:strVal val="#ppt_h"/>
                                          </p:val>
                                        </p:tav>
                                      </p:tavLst>
                                    </p:anim>
                                    <p:animEffect transition="in" filter="fade">
                                      <p:cBhvr>
                                        <p:cTn id="31" dur="500"/>
                                        <p:tgtEl>
                                          <p:spTgt spid="20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8013" y="152400"/>
            <a:ext cx="8313737" cy="884238"/>
          </a:xfrm>
        </p:spPr>
        <p:txBody>
          <a:bodyPr/>
          <a:lstStyle/>
          <a:p>
            <a:pPr eaLnBrk="1" hangingPunct="1"/>
            <a:r>
              <a:rPr lang="en-US" altLang="en-US" sz="3800" b="1" dirty="0">
                <a:solidFill>
                  <a:srgbClr val="990000"/>
                </a:solidFill>
                <a:latin typeface="Albertus"/>
              </a:rPr>
              <a:t>Dual Enrollment Grade Distribution</a:t>
            </a:r>
          </a:p>
        </p:txBody>
      </p:sp>
      <p:pic>
        <p:nvPicPr>
          <p:cNvPr id="7173" name="Picture 8">
            <a:extLst>
              <a:ext uri="{C183D7F6-B498-43B3-948B-1728B52AA6E4}">
                <adec:decorative xmlns:adec="http://schemas.microsoft.com/office/drawing/2017/decorative" val="1"/>
              </a:ext>
            </a:extLst>
          </p:cNvPr>
          <p:cNvPicPr>
            <a:picLocks noChangeAspect="1" noChangeArrowheads="1"/>
          </p:cNvPicPr>
          <p:nvPr/>
        </p:nvPicPr>
        <p:blipFill>
          <a:blip r:embed="rId3" cstate="print">
            <a:duotone>
              <a:prstClr val="black"/>
              <a:srgbClr val="D9C3A5">
                <a:tint val="50000"/>
                <a:satMod val="180000"/>
              </a:srgbClr>
            </a:duotone>
            <a:lum bright="8000"/>
            <a:extLst>
              <a:ext uri="{28A0092B-C50C-407E-A947-70E740481C1C}">
                <a14:useLocalDpi xmlns:a14="http://schemas.microsoft.com/office/drawing/2010/main" val="0"/>
              </a:ext>
            </a:extLst>
          </a:blip>
          <a:srcRect/>
          <a:stretch>
            <a:fillRect/>
          </a:stretch>
        </p:blipFill>
        <p:spPr bwMode="auto">
          <a:xfrm>
            <a:off x="5715000" y="5181600"/>
            <a:ext cx="2897188" cy="14430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This is a chart from Spring 2020 by school and grade. &#10;Devry had 2 As (2 total grades).&#10;Georgia Gwinnett had 33 As, 11 Bs, 4 Cs (48 total grades).&#10;Georgia State had 4 As, 2 Bs (6 grades total).&#10;Georgia Tech had 7 As, 2 Bs (9 grades total).&#10;Gwinnett Tech had 76 As, 33 Bs, 21 Cs, 6 Ds, 10 Fs, 3 withdraws (149  grades total).&#10;Truett McConnell had 2 As (2 grades total).&#10;Total of all Dual Enrollment for Spring 2020 was 124 As (57.4%), 48 Bs(22.2%), 25 Cs (11.6%), 6 Ds (2.8%), 10 Fs (4.6%), 3 withdraws (1.4%) of 216 total grades.&#10;"/>
          <p:cNvPicPr>
            <a:picLocks noChangeAspect="1"/>
          </p:cNvPicPr>
          <p:nvPr/>
        </p:nvPicPr>
        <p:blipFill>
          <a:blip r:embed="rId4"/>
          <a:stretch>
            <a:fillRect/>
          </a:stretch>
        </p:blipFill>
        <p:spPr>
          <a:xfrm>
            <a:off x="608013" y="1752600"/>
            <a:ext cx="7939791" cy="2081777"/>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2F43-95D3-459A-9187-91697655132A}"/>
              </a:ext>
            </a:extLst>
          </p:cNvPr>
          <p:cNvSpPr>
            <a:spLocks noGrp="1"/>
          </p:cNvSpPr>
          <p:nvPr>
            <p:ph type="title"/>
          </p:nvPr>
        </p:nvSpPr>
        <p:spPr/>
        <p:txBody>
          <a:bodyPr/>
          <a:lstStyle/>
          <a:p>
            <a:r>
              <a:rPr lang="en-US" dirty="0"/>
              <a:t>Grades Fall of 2020</a:t>
            </a:r>
          </a:p>
        </p:txBody>
      </p:sp>
      <p:sp>
        <p:nvSpPr>
          <p:cNvPr id="6" name="Content Placeholder 5">
            <a:extLst>
              <a:ext uri="{FF2B5EF4-FFF2-40B4-BE49-F238E27FC236}">
                <a16:creationId xmlns:a16="http://schemas.microsoft.com/office/drawing/2014/main" id="{42554AF3-8460-4FB7-9CB9-C4F9FC0CACD0}"/>
              </a:ext>
            </a:extLst>
          </p:cNvPr>
          <p:cNvSpPr>
            <a:spLocks noGrp="1"/>
          </p:cNvSpPr>
          <p:nvPr>
            <p:ph idx="1"/>
          </p:nvPr>
        </p:nvSpPr>
        <p:spPr/>
        <p:txBody>
          <a:bodyPr/>
          <a:lstStyle/>
          <a:p>
            <a:r>
              <a:rPr lang="en-US" dirty="0"/>
              <a:t>Grade Distribution for all DE students</a:t>
            </a:r>
          </a:p>
        </p:txBody>
      </p:sp>
      <p:pic>
        <p:nvPicPr>
          <p:cNvPr id="5" name="Picture 4">
            <a:extLst>
              <a:ext uri="{FF2B5EF4-FFF2-40B4-BE49-F238E27FC236}">
                <a16:creationId xmlns:a16="http://schemas.microsoft.com/office/drawing/2014/main" id="{2E315E3C-C699-4CFB-BAB3-7BF7BE16AD1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57200" y="2360804"/>
            <a:ext cx="3696254" cy="2997249"/>
          </a:xfrm>
          <a:prstGeom prst="rect">
            <a:avLst/>
          </a:prstGeom>
        </p:spPr>
      </p:pic>
      <p:pic>
        <p:nvPicPr>
          <p:cNvPr id="7" name="Picture 6" descr="This is a chart from Fall 2020 by grade. &#10;Total of all Dual Enrollment for Spring 2020 was 101 As (71.1%), 24 Bs (16.9%), 11 Cs (7.7%), 1 Ds (.7%), 5 Fs (3.5%)of 142 total grades. There is also an accompanying pie graph visually displaying the same information without data points. &#10;">
            <a:extLst>
              <a:ext uri="{FF2B5EF4-FFF2-40B4-BE49-F238E27FC236}">
                <a16:creationId xmlns:a16="http://schemas.microsoft.com/office/drawing/2014/main" id="{812A79FA-45D2-46D7-9E17-B0718A66F4D1}"/>
              </a:ext>
            </a:extLst>
          </p:cNvPr>
          <p:cNvPicPr>
            <a:picLocks noChangeAspect="1"/>
          </p:cNvPicPr>
          <p:nvPr/>
        </p:nvPicPr>
        <p:blipFill>
          <a:blip r:embed="rId3"/>
          <a:stretch>
            <a:fillRect/>
          </a:stretch>
        </p:blipFill>
        <p:spPr>
          <a:xfrm>
            <a:off x="4343400" y="2360804"/>
            <a:ext cx="3910786" cy="2457353"/>
          </a:xfrm>
          <a:prstGeom prst="rect">
            <a:avLst/>
          </a:prstGeom>
        </p:spPr>
      </p:pic>
    </p:spTree>
    <p:extLst>
      <p:ext uri="{BB962C8B-B14F-4D97-AF65-F5344CB8AC3E}">
        <p14:creationId xmlns:p14="http://schemas.microsoft.com/office/powerpoint/2010/main" val="37395953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046163"/>
            <a:ext cx="8229600" cy="685800"/>
          </a:xfrm>
        </p:spPr>
        <p:txBody>
          <a:bodyPr/>
          <a:lstStyle/>
          <a:p>
            <a:pPr eaLnBrk="1" hangingPunct="1"/>
            <a:br>
              <a:rPr lang="en-US" altLang="en-US" sz="3200" b="1" u="sng">
                <a:solidFill>
                  <a:srgbClr val="990000"/>
                </a:solidFill>
                <a:latin typeface="High Tower Text" panose="02040502050506030303" pitchFamily="18" charset="0"/>
              </a:rPr>
            </a:br>
            <a:r>
              <a:rPr lang="en-US" altLang="en-US" sz="3600" b="1" u="sng">
                <a:solidFill>
                  <a:srgbClr val="000066"/>
                </a:solidFill>
                <a:latin typeface="Albertus"/>
              </a:rPr>
              <a:t>WHICH IS BETTER FOR ME?</a:t>
            </a:r>
            <a:br>
              <a:rPr lang="en-US" altLang="en-US" sz="3600" b="1">
                <a:latin typeface="Albertus"/>
              </a:rPr>
            </a:br>
            <a:endParaRPr lang="en-US" altLang="en-US" sz="3600" b="1">
              <a:latin typeface="Albertus"/>
            </a:endParaRPr>
          </a:p>
        </p:txBody>
      </p:sp>
      <p:sp>
        <p:nvSpPr>
          <p:cNvPr id="23555" name="Rectangle 3"/>
          <p:cNvSpPr>
            <a:spLocks noGrp="1" noChangeArrowheads="1"/>
          </p:cNvSpPr>
          <p:nvPr>
            <p:ph idx="1"/>
          </p:nvPr>
        </p:nvSpPr>
        <p:spPr>
          <a:xfrm>
            <a:off x="304800" y="1665288"/>
            <a:ext cx="8610600" cy="4506912"/>
          </a:xfrm>
        </p:spPr>
        <p:txBody>
          <a:bodyPr/>
          <a:lstStyle/>
          <a:p>
            <a:pPr marL="623888" indent="-623888" eaLnBrk="1" hangingPunct="1">
              <a:buFontTx/>
              <a:buBlip>
                <a:blip r:embed="rId3"/>
              </a:buBlip>
              <a:tabLst>
                <a:tab pos="858838" algn="l"/>
              </a:tabLst>
              <a:defRPr/>
            </a:pPr>
            <a:r>
              <a:rPr lang="en-US" altLang="en-US" sz="2000" b="1" dirty="0">
                <a:latin typeface="High Tower Text" panose="02040502050506030303" pitchFamily="18" charset="0"/>
              </a:rPr>
              <a:t>A student may choose to attend a college full time or part time. </a:t>
            </a:r>
          </a:p>
          <a:p>
            <a:pPr marL="0" indent="0" eaLnBrk="1" hangingPunct="1">
              <a:buFontTx/>
              <a:buNone/>
              <a:tabLst>
                <a:tab pos="858838" algn="l"/>
              </a:tabLst>
              <a:defRPr/>
            </a:pPr>
            <a:endParaRPr lang="en-US" altLang="en-US" sz="2000" b="1" dirty="0">
              <a:latin typeface="High Tower Text" panose="02040502050506030303" pitchFamily="18" charset="0"/>
            </a:endParaRPr>
          </a:p>
          <a:p>
            <a:pPr marL="623888" indent="-623888" eaLnBrk="1" hangingPunct="1">
              <a:buFontTx/>
              <a:buBlip>
                <a:blip r:embed="rId3"/>
              </a:buBlip>
              <a:tabLst>
                <a:tab pos="858838" algn="l"/>
              </a:tabLst>
              <a:defRPr/>
            </a:pPr>
            <a:r>
              <a:rPr lang="en-US" altLang="en-US" sz="2000" b="1" dirty="0">
                <a:latin typeface="High Tower Text" panose="02040502050506030303" pitchFamily="18" charset="0"/>
              </a:rPr>
              <a:t>A student may choose to take some classes at PRHS and some at college, but there is a maximum of 15 credit hours funding for Dual Enrollment each semester. </a:t>
            </a:r>
          </a:p>
          <a:p>
            <a:pPr marL="0" indent="0" eaLnBrk="1" hangingPunct="1">
              <a:buFontTx/>
              <a:buNone/>
              <a:tabLst>
                <a:tab pos="858838" algn="l"/>
              </a:tabLst>
              <a:defRPr/>
            </a:pPr>
            <a:endParaRPr lang="en-US" altLang="en-US" sz="2000" b="1" dirty="0">
              <a:latin typeface="High Tower Text" panose="02040502050506030303" pitchFamily="18" charset="0"/>
            </a:endParaRPr>
          </a:p>
          <a:p>
            <a:pPr marL="623888" indent="-623888" eaLnBrk="1" hangingPunct="1">
              <a:buFontTx/>
              <a:buBlip>
                <a:blip r:embed="rId3"/>
              </a:buBlip>
              <a:tabLst>
                <a:tab pos="858838" algn="l"/>
              </a:tabLst>
              <a:defRPr/>
            </a:pPr>
            <a:r>
              <a:rPr lang="en-US" altLang="en-US" sz="2000" b="1" dirty="0">
                <a:latin typeface="High Tower Text" panose="02040502050506030303" pitchFamily="18" charset="0"/>
              </a:rPr>
              <a:t>*Students must be enrolled in at least 4.0 Carnegie credits each semester (this could be 1-college, 3-PRHS; 2-college,2-PRHS;  3-college, 1-PRHS or 4- college, 0 - PRHS—keep in mind the HB 444 totals as well as you are planning).  *</a:t>
            </a:r>
          </a:p>
          <a:p>
            <a:pPr marL="1023938" lvl="1" indent="-623888" eaLnBrk="1" hangingPunct="1">
              <a:buBlip>
                <a:blip r:embed="rId3"/>
              </a:buBlip>
              <a:tabLst>
                <a:tab pos="858838" algn="l"/>
              </a:tabLst>
              <a:defRPr/>
            </a:pPr>
            <a:r>
              <a:rPr lang="en-US" altLang="en-US" sz="1800" b="1" dirty="0">
                <a:latin typeface="High Tower Text" panose="02040502050506030303" pitchFamily="18" charset="0"/>
              </a:rPr>
              <a:t>Exceptions can be made for the following reasons</a:t>
            </a:r>
          </a:p>
          <a:p>
            <a:pPr marL="1423988" lvl="2" indent="-623888" eaLnBrk="1" hangingPunct="1">
              <a:buBlip>
                <a:blip r:embed="rId3"/>
              </a:buBlip>
              <a:tabLst>
                <a:tab pos="858838" algn="l"/>
              </a:tabLst>
              <a:defRPr/>
            </a:pPr>
            <a:r>
              <a:rPr lang="en-US" altLang="en-US" sz="1600" b="1" dirty="0">
                <a:latin typeface="High Tower Text" panose="02040502050506030303" pitchFamily="18" charset="0"/>
              </a:rPr>
              <a:t>Travel Time</a:t>
            </a:r>
          </a:p>
          <a:p>
            <a:pPr marL="1423988" lvl="2" indent="-623888" eaLnBrk="1" hangingPunct="1">
              <a:buBlip>
                <a:blip r:embed="rId3"/>
              </a:buBlip>
              <a:tabLst>
                <a:tab pos="858838" algn="l"/>
              </a:tabLst>
              <a:defRPr/>
            </a:pPr>
            <a:r>
              <a:rPr lang="en-US" altLang="en-US" sz="1600" b="1" dirty="0">
                <a:latin typeface="High Tower Text" panose="02040502050506030303" pitchFamily="18" charset="0"/>
              </a:rPr>
              <a:t>Seniors</a:t>
            </a:r>
            <a:endParaRPr lang="en-US" altLang="en-US" sz="2000" b="1" dirty="0">
              <a:latin typeface="High Tower Text" panose="02040502050506030303" pitchFamily="18" charset="0"/>
            </a:endParaRPr>
          </a:p>
          <a:p>
            <a:pPr marL="623888" indent="-623888" eaLnBrk="1" hangingPunct="1">
              <a:buFontTx/>
              <a:buBlip>
                <a:blip r:embed="rId3"/>
              </a:buBlip>
              <a:tabLst>
                <a:tab pos="858838" algn="l"/>
              </a:tabLst>
              <a:defRPr/>
            </a:pPr>
            <a:r>
              <a:rPr lang="en-US" altLang="en-US" sz="2000" b="1" dirty="0">
                <a:latin typeface="High Tower Text" panose="02040502050506030303" pitchFamily="18" charset="0"/>
              </a:rPr>
              <a:t>A student may also combine Dual Enrollment with Maxwell or Grayson Tech in a variety of ways as well.  </a:t>
            </a:r>
          </a:p>
          <a:p>
            <a:pPr marL="0" indent="0" eaLnBrk="1" hangingPunct="1">
              <a:buNone/>
              <a:tabLst>
                <a:tab pos="858838" algn="l"/>
              </a:tabLst>
              <a:defRPr/>
            </a:pPr>
            <a:endParaRPr lang="en-US" altLang="en-US" sz="2800" b="1" dirty="0">
              <a:latin typeface="High Tower Text" panose="02040502050506030303" pitchFamily="18" charset="0"/>
            </a:endParaRPr>
          </a:p>
          <a:p>
            <a:pPr marL="0" indent="0" eaLnBrk="1" hangingPunct="1">
              <a:buFontTx/>
              <a:buNone/>
              <a:tabLst>
                <a:tab pos="858838" algn="l"/>
              </a:tabLst>
              <a:defRPr/>
            </a:pPr>
            <a:endParaRPr lang="en-US" altLang="en-US" sz="2800" b="1" dirty="0">
              <a:latin typeface="High Tower Text" panose="02040502050506030303" pitchFamily="18" charset="0"/>
            </a:endParaRPr>
          </a:p>
          <a:p>
            <a:pPr marL="623888" indent="-623888" eaLnBrk="1" hangingPunct="1">
              <a:buFontTx/>
              <a:buNone/>
              <a:tabLst>
                <a:tab pos="858838" algn="l"/>
              </a:tabLst>
              <a:defRPr/>
            </a:pPr>
            <a:endParaRPr lang="en-US" altLang="en-US" sz="800" b="1" dirty="0">
              <a:latin typeface="High Tower Text" panose="02040502050506030303" pitchFamily="18" charset="0"/>
            </a:endParaRPr>
          </a:p>
          <a:p>
            <a:pPr marL="623888" indent="-623888" eaLnBrk="1" hangingPunct="1">
              <a:buFontTx/>
              <a:buNone/>
              <a:tabLst>
                <a:tab pos="858838" algn="l"/>
              </a:tabLst>
              <a:defRPr/>
            </a:pPr>
            <a:r>
              <a:rPr lang="en-US" altLang="en-US" sz="2800" b="1" dirty="0">
                <a:latin typeface="High Tower Text" panose="02040502050506030303" pitchFamily="18" charset="0"/>
              </a:rPr>
              <a:t>	</a:t>
            </a:r>
            <a:r>
              <a:rPr lang="en-US" altLang="en-US" b="1" dirty="0">
                <a:latin typeface="High Tower Text" panose="02040502050506030303" pitchFamily="18" charset="0"/>
              </a:rPr>
              <a:t>		</a:t>
            </a:r>
            <a:r>
              <a:rPr lang="en-US" altLang="en-US" sz="3400" b="1" dirty="0">
                <a:latin typeface="High Tower Text" panose="02040502050506030303" pitchFamily="18" charset="0"/>
              </a:rPr>
              <a:t>		</a:t>
            </a:r>
            <a:endParaRPr lang="en-US" altLang="en-US" sz="3400" b="1" u="sng" dirty="0">
              <a:latin typeface="High Tower Text" panose="02040502050506030303" pitchFamily="18" charset="0"/>
            </a:endParaRPr>
          </a:p>
        </p:txBody>
      </p:sp>
      <p:sp>
        <p:nvSpPr>
          <p:cNvPr id="35845" name="Text Box 6"/>
          <p:cNvSpPr txBox="1">
            <a:spLocks noChangeArrowheads="1"/>
          </p:cNvSpPr>
          <p:nvPr/>
        </p:nvSpPr>
        <p:spPr bwMode="auto">
          <a:xfrm>
            <a:off x="457200" y="304800"/>
            <a:ext cx="8077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000" b="1">
                <a:solidFill>
                  <a:srgbClr val="990000"/>
                </a:solidFill>
                <a:latin typeface="Albertus"/>
              </a:rPr>
              <a:t>FULL TIME OR PART TIME?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133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362200" y="152400"/>
            <a:ext cx="4419600" cy="1143000"/>
          </a:xfrm>
        </p:spPr>
        <p:txBody>
          <a:bodyPr/>
          <a:lstStyle/>
          <a:p>
            <a:pPr eaLnBrk="1" hangingPunct="1"/>
            <a:r>
              <a:rPr lang="en-US" altLang="en-US" sz="4000" b="1">
                <a:solidFill>
                  <a:srgbClr val="990000"/>
                </a:solidFill>
                <a:latin typeface="Albertus"/>
              </a:rPr>
              <a:t>BE  AWARE!!!</a:t>
            </a:r>
          </a:p>
        </p:txBody>
      </p:sp>
      <p:sp>
        <p:nvSpPr>
          <p:cNvPr id="37891" name="Rectangle 3"/>
          <p:cNvSpPr>
            <a:spLocks noGrp="1" noChangeArrowheads="1"/>
          </p:cNvSpPr>
          <p:nvPr>
            <p:ph idx="1"/>
          </p:nvPr>
        </p:nvSpPr>
        <p:spPr>
          <a:xfrm>
            <a:off x="457200" y="1143000"/>
            <a:ext cx="8229600" cy="5334000"/>
          </a:xfrm>
        </p:spPr>
        <p:txBody>
          <a:bodyPr/>
          <a:lstStyle/>
          <a:p>
            <a:pPr marL="401638" indent="-401638" eaLnBrk="1" hangingPunct="1">
              <a:lnSpc>
                <a:spcPct val="75000"/>
              </a:lnSpc>
              <a:spcBef>
                <a:spcPct val="10000"/>
              </a:spcBef>
              <a:spcAft>
                <a:spcPct val="20000"/>
              </a:spcAft>
              <a:buClr>
                <a:srgbClr val="000066"/>
              </a:buClr>
              <a:buFont typeface="Wingdings" panose="05000000000000000000" pitchFamily="2" charset="2"/>
              <a:buChar char="ü"/>
            </a:pPr>
            <a:r>
              <a:rPr lang="en-US" altLang="en-US" sz="2400" b="1">
                <a:latin typeface="High Tower Text" panose="02040502050506030303" pitchFamily="18" charset="0"/>
              </a:rPr>
              <a:t>A student must meet the entrance requirements of the college.</a:t>
            </a:r>
          </a:p>
          <a:p>
            <a:pPr marL="401638" indent="-401638" eaLnBrk="1" hangingPunct="1">
              <a:lnSpc>
                <a:spcPct val="70000"/>
              </a:lnSpc>
              <a:spcBef>
                <a:spcPct val="10000"/>
              </a:spcBef>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5000"/>
              </a:lnSpc>
              <a:spcBef>
                <a:spcPct val="10000"/>
              </a:spcBef>
              <a:spcAft>
                <a:spcPct val="20000"/>
              </a:spcAft>
              <a:buClr>
                <a:srgbClr val="000066"/>
              </a:buClr>
              <a:buFont typeface="Wingdings" panose="05000000000000000000" pitchFamily="2" charset="2"/>
              <a:buChar char="ü"/>
            </a:pPr>
            <a:r>
              <a:rPr lang="en-US" altLang="en-US" sz="2400" b="1">
                <a:latin typeface="High Tower Text" panose="02040502050506030303" pitchFamily="18" charset="0"/>
              </a:rPr>
              <a:t>It is the student’s responsibility to register for the correct classes.</a:t>
            </a:r>
          </a:p>
          <a:p>
            <a:pPr marL="401638" indent="-401638" eaLnBrk="1" hangingPunct="1">
              <a:lnSpc>
                <a:spcPct val="70000"/>
              </a:lnSpc>
              <a:spcBef>
                <a:spcPct val="10000"/>
              </a:spcBef>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0000"/>
              </a:lnSpc>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5000"/>
              </a:lnSpc>
              <a:spcAft>
                <a:spcPct val="20000"/>
              </a:spcAft>
              <a:buClr>
                <a:srgbClr val="000066"/>
              </a:buClr>
              <a:buFont typeface="Wingdings" panose="05000000000000000000" pitchFamily="2" charset="2"/>
              <a:buChar char="ü"/>
            </a:pPr>
            <a:r>
              <a:rPr lang="en-US" altLang="en-US" sz="2400" b="1">
                <a:latin typeface="High Tower Text" panose="02040502050506030303" pitchFamily="18" charset="0"/>
              </a:rPr>
              <a:t>The student is responsible for ALL interaction with the college.  The college will not speak with a parent or the High School Coordinator regarding the student.</a:t>
            </a:r>
          </a:p>
          <a:p>
            <a:pPr marL="401638" indent="-401638" eaLnBrk="1" hangingPunct="1">
              <a:lnSpc>
                <a:spcPct val="70000"/>
              </a:lnSpc>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5000"/>
              </a:lnSpc>
              <a:spcAft>
                <a:spcPct val="20000"/>
              </a:spcAft>
              <a:buClr>
                <a:srgbClr val="000066"/>
              </a:buClr>
              <a:buFont typeface="Wingdings" panose="05000000000000000000" pitchFamily="2" charset="2"/>
              <a:buChar char="ü"/>
            </a:pPr>
            <a:r>
              <a:rPr lang="en-US" altLang="en-US" sz="2400" b="1">
                <a:latin typeface="High Tower Text" panose="02040502050506030303" pitchFamily="18" charset="0"/>
              </a:rPr>
              <a:t>Students must have all schedule changes approved by the High School Coordinator.</a:t>
            </a:r>
          </a:p>
          <a:p>
            <a:pPr marL="401638" indent="-401638" eaLnBrk="1" hangingPunct="1">
              <a:lnSpc>
                <a:spcPct val="70000"/>
              </a:lnSpc>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5000"/>
              </a:lnSpc>
              <a:spcAft>
                <a:spcPct val="20000"/>
              </a:spcAft>
              <a:buClr>
                <a:srgbClr val="000066"/>
              </a:buClr>
              <a:buFont typeface="Wingdings" panose="05000000000000000000" pitchFamily="2" charset="2"/>
              <a:buChar char="ü"/>
            </a:pPr>
            <a:r>
              <a:rPr lang="en-US" altLang="en-US" sz="2400" b="1">
                <a:latin typeface="High Tower Text" panose="02040502050506030303" pitchFamily="18" charset="0"/>
              </a:rPr>
              <a:t>Holidays such as Spring Break will be different from the Gwinnett County holidays.</a:t>
            </a:r>
          </a:p>
          <a:p>
            <a:pPr marL="401638" indent="-401638" eaLnBrk="1" hangingPunct="1">
              <a:lnSpc>
                <a:spcPct val="70000"/>
              </a:lnSpc>
              <a:spcAft>
                <a:spcPct val="20000"/>
              </a:spcAft>
              <a:buClr>
                <a:srgbClr val="000066"/>
              </a:buClr>
              <a:buFont typeface="Wingdings" panose="05000000000000000000" pitchFamily="2" charset="2"/>
              <a:buNone/>
            </a:pPr>
            <a:endParaRPr lang="en-US" altLang="en-US" sz="400" b="1">
              <a:latin typeface="High Tower Text" panose="02040502050506030303" pitchFamily="18" charset="0"/>
            </a:endParaRPr>
          </a:p>
          <a:p>
            <a:pPr marL="401638" indent="-401638" eaLnBrk="1" hangingPunct="1">
              <a:lnSpc>
                <a:spcPct val="75000"/>
              </a:lnSpc>
              <a:buClr>
                <a:srgbClr val="000066"/>
              </a:buClr>
              <a:buFont typeface="Wingdings" panose="05000000000000000000" pitchFamily="2" charset="2"/>
              <a:buChar char="ü"/>
            </a:pPr>
            <a:r>
              <a:rPr lang="en-US" altLang="en-US" sz="2400" b="1">
                <a:latin typeface="High Tower Text" panose="02040502050506030303" pitchFamily="18" charset="0"/>
              </a:rPr>
              <a:t>A student must be registered for the equivalent of at least 2.5 high school credits (2, 3-5 hr. college classes + 1, 1-2 hr. college class) of course work to participate in high school extracurricular activities.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152400"/>
            <a:ext cx="8991600" cy="1143000"/>
          </a:xfrm>
        </p:spPr>
        <p:txBody>
          <a:bodyPr/>
          <a:lstStyle/>
          <a:p>
            <a:pPr eaLnBrk="1" hangingPunct="1"/>
            <a:r>
              <a:rPr lang="en-US" altLang="en-US" sz="4000" b="1">
                <a:solidFill>
                  <a:srgbClr val="990000"/>
                </a:solidFill>
                <a:latin typeface="Albertus"/>
              </a:rPr>
              <a:t>Frequently recommended courses</a:t>
            </a:r>
          </a:p>
        </p:txBody>
      </p:sp>
      <p:sp>
        <p:nvSpPr>
          <p:cNvPr id="39939" name="Rectangle 3"/>
          <p:cNvSpPr>
            <a:spLocks noGrp="1" noChangeArrowheads="1"/>
          </p:cNvSpPr>
          <p:nvPr>
            <p:ph idx="1"/>
          </p:nvPr>
        </p:nvSpPr>
        <p:spPr>
          <a:xfrm>
            <a:off x="457200" y="1143000"/>
            <a:ext cx="8229600" cy="5715000"/>
          </a:xfrm>
        </p:spPr>
        <p:txBody>
          <a:bodyPr/>
          <a:lstStyle/>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College Composition (ENGL 1101, 1102)</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American Government (POLS 1101)</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Economics (ECON 1101, 2100, 2105, 2106)</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US History (HIST 2111, 2112)</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College Algebra (MATH 1111)</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Pre-Calculus (MATH 1113)</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Statistics (MATH 2000)</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Biology (BIOL 1102/1108)**  GGC only</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Physical Science (PHSC 1111)  GTC only</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Psychology (PSYC 1102)</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Sociology (SOCI 1101)</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Film History (FILM 1005)</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Speech (SPCH 1101)</a:t>
            </a:r>
          </a:p>
          <a:p>
            <a:pPr marL="0" indent="0" eaLnBrk="1" hangingPunct="1">
              <a:lnSpc>
                <a:spcPct val="75000"/>
              </a:lnSpc>
              <a:spcBef>
                <a:spcPct val="10000"/>
              </a:spcBef>
              <a:spcAft>
                <a:spcPct val="20000"/>
              </a:spcAft>
              <a:buClr>
                <a:srgbClr val="000066"/>
              </a:buClr>
              <a:buFontTx/>
              <a:buNone/>
            </a:pPr>
            <a:r>
              <a:rPr lang="en-US" altLang="en-US" sz="2400" b="1" dirty="0">
                <a:latin typeface="High Tower Text" panose="02040502050506030303" pitchFamily="18" charset="0"/>
              </a:rPr>
              <a:t>French, Spanish, and other languages</a:t>
            </a:r>
            <a:endParaRPr lang="en-US" altLang="en-US" sz="2400" b="1" u="sng" dirty="0">
              <a:latin typeface="High Tower Text" panose="0204050205050603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152400"/>
            <a:ext cx="8991600" cy="1143000"/>
          </a:xfrm>
        </p:spPr>
        <p:txBody>
          <a:bodyPr/>
          <a:lstStyle/>
          <a:p>
            <a:pPr eaLnBrk="1" hangingPunct="1"/>
            <a:r>
              <a:rPr lang="en-US" altLang="en-US" sz="4000" b="1" dirty="0">
                <a:solidFill>
                  <a:srgbClr val="990000"/>
                </a:solidFill>
                <a:latin typeface="Albertus"/>
              </a:rPr>
              <a:t>Frequently recommended courses by times taken</a:t>
            </a:r>
          </a:p>
        </p:txBody>
      </p:sp>
      <p:pic>
        <p:nvPicPr>
          <p:cNvPr id="41987" name="Picture 2" descr="This is a chart of the most common courses with the times the course has been taken.&#10;Advance Composition (ENGL 1101) has been taken 152 times.&#10;College Algebra (MATH 1111) has been taken 104 times.&#10;American Government (POLS 1101) has been taken 92 times.&#10;Literary Types (ENGL 1102) has ben taken 65 times. Psychology (PSYC 1101) 46 times, US History 1 (HIST 2111) 41 times, Linear Algebra (MATH 1554) 29 times, Economics-GGC (ECON 2100) 28 times, Multivariable Calculus (MATH 2551), 28 times, Economics-GTC (ECON 1101) 24 times, Pre-Calculus (MATH 1113) 23 times, Statistics (MATH 1127) 23 times, Biology 1 (BIOL1111) 22 times, Macroeconomics (ECON 2105) 20 times, Sociology (SOCL 1101) 19 times, Essentials of Health Care (ALHS 1011) 16 times, US History II (HIST 2112) 13 times, Introduction to Health Care (ALHS 1040) 11 times. Calculus I (MATH 2000) 11 times, Biology II- no lab (BIOL 1102) 11 times, Anatomy &amp; Physiology (BIOL 2113) 10 times, Introduction to Computing (ITEC 1001) 10 times, Biology II- with lab (BIOL 1108) 10 times, Microeconomics (ECON 2106) 10 times, Physical Science (PHSC 1111) 7 times, American Literature (ENGL 2130) has been taken 7 times. "/>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295400"/>
            <a:ext cx="4953000" cy="523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52400"/>
            <a:ext cx="9144000" cy="1143000"/>
          </a:xfrm>
        </p:spPr>
        <p:txBody>
          <a:bodyPr/>
          <a:lstStyle/>
          <a:p>
            <a:pPr eaLnBrk="1" hangingPunct="1"/>
            <a:r>
              <a:rPr lang="en-US" altLang="en-US" sz="3600" b="1">
                <a:solidFill>
                  <a:srgbClr val="990000"/>
                </a:solidFill>
                <a:latin typeface="Albertus"/>
              </a:rPr>
              <a:t>Courses not typically recommended…</a:t>
            </a:r>
          </a:p>
        </p:txBody>
      </p:sp>
      <p:sp>
        <p:nvSpPr>
          <p:cNvPr id="44035" name="Rectangle 3"/>
          <p:cNvSpPr>
            <a:spLocks noGrp="1" noChangeArrowheads="1"/>
          </p:cNvSpPr>
          <p:nvPr>
            <p:ph idx="1"/>
          </p:nvPr>
        </p:nvSpPr>
        <p:spPr>
          <a:xfrm>
            <a:off x="457200" y="1143000"/>
            <a:ext cx="8229600" cy="5715000"/>
          </a:xfrm>
        </p:spPr>
        <p:txBody>
          <a:bodyPr/>
          <a:lstStyle/>
          <a:p>
            <a:pPr marL="0" indent="0" eaLnBrk="1" hangingPunct="1">
              <a:lnSpc>
                <a:spcPct val="75000"/>
              </a:lnSpc>
              <a:spcBef>
                <a:spcPct val="10000"/>
              </a:spcBef>
              <a:spcAft>
                <a:spcPct val="20000"/>
              </a:spcAft>
              <a:buClr>
                <a:srgbClr val="000066"/>
              </a:buClr>
              <a:buFontTx/>
              <a:buNone/>
            </a:pPr>
            <a:endParaRPr lang="en-US" altLang="en-US" sz="4000" b="1" dirty="0">
              <a:latin typeface="High Tower Text" panose="02040502050506030303" pitchFamily="18" charset="0"/>
            </a:endParaRPr>
          </a:p>
          <a:p>
            <a:pPr marL="0" indent="0" eaLnBrk="1" hangingPunct="1">
              <a:lnSpc>
                <a:spcPct val="75000"/>
              </a:lnSpc>
              <a:spcBef>
                <a:spcPct val="10000"/>
              </a:spcBef>
              <a:spcAft>
                <a:spcPct val="20000"/>
              </a:spcAft>
              <a:buClr>
                <a:srgbClr val="000066"/>
              </a:buClr>
              <a:buFontTx/>
              <a:buNone/>
            </a:pPr>
            <a:r>
              <a:rPr lang="en-US" altLang="en-US" sz="4000" b="1" dirty="0">
                <a:latin typeface="High Tower Text" panose="02040502050506030303" pitchFamily="18" charset="0"/>
              </a:rPr>
              <a:t>Chemistry (CHEM 1121, 1122, 1151, 1152)*</a:t>
            </a:r>
          </a:p>
          <a:p>
            <a:pPr marL="0" indent="0" eaLnBrk="1" hangingPunct="1">
              <a:lnSpc>
                <a:spcPct val="75000"/>
              </a:lnSpc>
              <a:spcBef>
                <a:spcPct val="10000"/>
              </a:spcBef>
              <a:spcAft>
                <a:spcPct val="20000"/>
              </a:spcAft>
              <a:buClr>
                <a:srgbClr val="000066"/>
              </a:buClr>
              <a:buFontTx/>
              <a:buNone/>
            </a:pPr>
            <a:endParaRPr lang="en-US" altLang="en-US" sz="4000" b="1" dirty="0">
              <a:latin typeface="High Tower Text" panose="02040502050506030303" pitchFamily="18" charset="0"/>
            </a:endParaRPr>
          </a:p>
          <a:p>
            <a:pPr marL="0" indent="0" eaLnBrk="1" hangingPunct="1">
              <a:lnSpc>
                <a:spcPct val="75000"/>
              </a:lnSpc>
              <a:spcBef>
                <a:spcPct val="10000"/>
              </a:spcBef>
              <a:spcAft>
                <a:spcPct val="20000"/>
              </a:spcAft>
              <a:buClr>
                <a:srgbClr val="000066"/>
              </a:buClr>
              <a:buFontTx/>
              <a:buNone/>
            </a:pPr>
            <a:r>
              <a:rPr lang="en-US" altLang="en-US" sz="4000" b="1" dirty="0">
                <a:latin typeface="High Tower Text" panose="02040502050506030303" pitchFamily="18" charset="0"/>
              </a:rPr>
              <a:t>Physics (PHYS 1111, 1112, 2211, 2212)*     </a:t>
            </a:r>
          </a:p>
          <a:p>
            <a:pPr marL="0" indent="0" eaLnBrk="1" hangingPunct="1">
              <a:lnSpc>
                <a:spcPct val="75000"/>
              </a:lnSpc>
              <a:spcBef>
                <a:spcPct val="10000"/>
              </a:spcBef>
              <a:spcAft>
                <a:spcPct val="20000"/>
              </a:spcAft>
              <a:buClr>
                <a:srgbClr val="000066"/>
              </a:buClr>
              <a:buFontTx/>
              <a:buNone/>
            </a:pPr>
            <a:endParaRPr lang="en-US" altLang="en-US" sz="4000" b="1" dirty="0">
              <a:latin typeface="High Tower Text" panose="02040502050506030303" pitchFamily="18" charset="0"/>
            </a:endParaRPr>
          </a:p>
          <a:p>
            <a:pPr marL="0" indent="0" eaLnBrk="1" hangingPunct="1">
              <a:lnSpc>
                <a:spcPct val="75000"/>
              </a:lnSpc>
              <a:spcBef>
                <a:spcPct val="10000"/>
              </a:spcBef>
              <a:spcAft>
                <a:spcPct val="20000"/>
              </a:spcAft>
              <a:buClr>
                <a:srgbClr val="000066"/>
              </a:buClr>
              <a:buFontTx/>
              <a:buNone/>
            </a:pPr>
            <a:r>
              <a:rPr lang="en-US" altLang="en-US" sz="4000" b="1" dirty="0">
                <a:latin typeface="High Tower Text" panose="02040502050506030303" pitchFamily="18" charset="0"/>
              </a:rPr>
              <a:t>American Literature (ENGL 2130)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228600"/>
            <a:ext cx="8797925" cy="2819400"/>
          </a:xfrm>
        </p:spPr>
        <p:txBody>
          <a:bodyPr/>
          <a:lstStyle/>
          <a:p>
            <a:pPr eaLnBrk="1" hangingPunct="1"/>
            <a:r>
              <a:rPr lang="en-US" altLang="en-US" sz="3200" b="1">
                <a:solidFill>
                  <a:srgbClr val="990000"/>
                </a:solidFill>
                <a:latin typeface="Albertus"/>
              </a:rPr>
              <a:t>HIGH SCHOOL/COLLEGE </a:t>
            </a:r>
            <a:br>
              <a:rPr lang="en-US" altLang="en-US" sz="3200" b="1">
                <a:solidFill>
                  <a:srgbClr val="990000"/>
                </a:solidFill>
                <a:latin typeface="Albertus"/>
              </a:rPr>
            </a:br>
            <a:r>
              <a:rPr lang="en-US" altLang="en-US" sz="3200" b="1">
                <a:solidFill>
                  <a:srgbClr val="990000"/>
                </a:solidFill>
                <a:latin typeface="Albertus"/>
              </a:rPr>
              <a:t>DUAL ENROLLMENT</a:t>
            </a:r>
            <a:br>
              <a:rPr lang="en-US" altLang="en-US" sz="3200" b="1">
                <a:solidFill>
                  <a:srgbClr val="990000"/>
                </a:solidFill>
                <a:latin typeface="Albertus"/>
              </a:rPr>
            </a:br>
            <a:r>
              <a:rPr lang="en-US" altLang="en-US" sz="4000" b="1" u="sng">
                <a:solidFill>
                  <a:srgbClr val="000066"/>
                </a:solidFill>
                <a:latin typeface="High Tower Text" panose="02040502050506030303" pitchFamily="18" charset="0"/>
              </a:rPr>
              <a:t>Policies and Procedures</a:t>
            </a:r>
            <a:br>
              <a:rPr lang="en-US" altLang="en-US" sz="4000" b="1" u="sng">
                <a:solidFill>
                  <a:srgbClr val="000066"/>
                </a:solidFill>
                <a:latin typeface="High Tower Text" panose="02040502050506030303" pitchFamily="18" charset="0"/>
              </a:rPr>
            </a:br>
            <a:r>
              <a:rPr lang="en-US" altLang="en-US" sz="2600" b="1">
                <a:solidFill>
                  <a:srgbClr val="000066"/>
                </a:solidFill>
                <a:latin typeface="High Tower Text" panose="02040502050506030303" pitchFamily="18" charset="0"/>
              </a:rPr>
              <a:t>The following steps should be followed if you are planning to participate in the Dual Enrollment Program:</a:t>
            </a:r>
          </a:p>
        </p:txBody>
      </p:sp>
      <p:sp>
        <p:nvSpPr>
          <p:cNvPr id="48131" name="Rectangle 3"/>
          <p:cNvSpPr>
            <a:spLocks noGrp="1" noChangeArrowheads="1"/>
          </p:cNvSpPr>
          <p:nvPr>
            <p:ph idx="1"/>
          </p:nvPr>
        </p:nvSpPr>
        <p:spPr>
          <a:xfrm>
            <a:off x="304800" y="2819400"/>
            <a:ext cx="8610600" cy="3810000"/>
          </a:xfrm>
        </p:spPr>
        <p:txBody>
          <a:bodyPr/>
          <a:lstStyle/>
          <a:p>
            <a:pPr eaLnBrk="1" hangingPunct="1">
              <a:buFontTx/>
              <a:buNone/>
            </a:pPr>
            <a:r>
              <a:rPr lang="en-US" altLang="en-US" sz="1800" b="1" dirty="0">
                <a:latin typeface="High Tower Text" panose="02040502050506030303" pitchFamily="18" charset="0"/>
              </a:rPr>
              <a:t>____1    Attend a Parent/Student Information Meeting.</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____2.</a:t>
            </a:r>
            <a:r>
              <a:rPr lang="en-US" altLang="en-US" sz="1800" dirty="0">
                <a:latin typeface="High Tower Text" panose="02040502050506030303" pitchFamily="18" charset="0"/>
              </a:rPr>
              <a:t>   </a:t>
            </a:r>
            <a:r>
              <a:rPr lang="en-US" altLang="en-US" sz="1800" b="1" dirty="0">
                <a:latin typeface="High Tower Text" panose="02040502050506030303" pitchFamily="18" charset="0"/>
              </a:rPr>
              <a:t>Complete the Advisement/Contact  Information Form.</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____3.  Create a GaFutures.org account and complete an electronic Dual Enrollment      </a:t>
            </a:r>
          </a:p>
          <a:p>
            <a:pPr eaLnBrk="1" hangingPunct="1">
              <a:buFontTx/>
              <a:buNone/>
            </a:pPr>
            <a:r>
              <a:rPr lang="en-US" altLang="en-US" sz="1800" b="1" dirty="0">
                <a:latin typeface="High Tower Text" panose="02040502050506030303" pitchFamily="18" charset="0"/>
              </a:rPr>
              <a:t>            Funding application and Participation Form (student/parent).  One time per</a:t>
            </a:r>
          </a:p>
          <a:p>
            <a:pPr eaLnBrk="1" hangingPunct="1">
              <a:buFontTx/>
              <a:buNone/>
            </a:pPr>
            <a:r>
              <a:rPr lang="en-US" altLang="en-US" sz="1800" b="1" dirty="0">
                <a:latin typeface="High Tower Text" panose="02040502050506030303" pitchFamily="18" charset="0"/>
              </a:rPr>
              <a:t>            academic year.</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____4</a:t>
            </a:r>
            <a:r>
              <a:rPr lang="en-US" altLang="en-US" sz="1800" dirty="0">
                <a:latin typeface="High Tower Text" panose="02040502050506030303" pitchFamily="18" charset="0"/>
              </a:rPr>
              <a:t>.   </a:t>
            </a:r>
            <a:r>
              <a:rPr lang="en-US" altLang="en-US" sz="1800" b="1" dirty="0">
                <a:latin typeface="High Tower Text" panose="02040502050506030303" pitchFamily="18" charset="0"/>
              </a:rPr>
              <a:t>Apply to and be accepted by the college/university of your choice.  Keep in     </a:t>
            </a:r>
          </a:p>
          <a:p>
            <a:pPr eaLnBrk="1" hangingPunct="1">
              <a:buFontTx/>
              <a:buNone/>
            </a:pPr>
            <a:r>
              <a:rPr lang="en-US" altLang="en-US" sz="1800" b="1" dirty="0">
                <a:latin typeface="High Tower Text" panose="02040502050506030303" pitchFamily="18" charset="0"/>
              </a:rPr>
              <a:t>             mind that different schools have different admissions procedures.  </a:t>
            </a: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b="1" dirty="0">
              <a:latin typeface="High Tower Text" panose="02040502050506030303" pitchFamily="18" charset="0"/>
            </a:endParaRPr>
          </a:p>
          <a:p>
            <a:pPr eaLnBrk="1" hangingPunct="1">
              <a:buFontTx/>
              <a:buNone/>
            </a:pPr>
            <a:endParaRPr lang="en-US" altLang="en-US" b="1" dirty="0"/>
          </a:p>
        </p:txBody>
      </p:sp>
      <p:sp>
        <p:nvSpPr>
          <p:cNvPr id="2" name="Right Arrow 1">
            <a:extLst>
              <a:ext uri="{C183D7F6-B498-43B3-948B-1728B52AA6E4}">
                <adec:decorative xmlns:adec="http://schemas.microsoft.com/office/drawing/2017/decorative" val="1"/>
              </a:ext>
            </a:extLst>
          </p:cNvPr>
          <p:cNvSpPr/>
          <p:nvPr/>
        </p:nvSpPr>
        <p:spPr>
          <a:xfrm flipV="1">
            <a:off x="381000" y="1524000"/>
            <a:ext cx="1219200" cy="304799"/>
          </a:xfrm>
          <a:prstGeom prs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dirty="0"/>
          </a:p>
        </p:txBody>
      </p:sp>
      <p:sp>
        <p:nvSpPr>
          <p:cNvPr id="10" name="Right Arrow 9">
            <a:extLst>
              <a:ext uri="{C183D7F6-B498-43B3-948B-1728B52AA6E4}">
                <adec:decorative xmlns:adec="http://schemas.microsoft.com/office/drawing/2017/decorative" val="1"/>
              </a:ext>
            </a:extLst>
          </p:cNvPr>
          <p:cNvSpPr/>
          <p:nvPr/>
        </p:nvSpPr>
        <p:spPr>
          <a:xfrm rot="10800000" flipV="1">
            <a:off x="7467600" y="1524000"/>
            <a:ext cx="1219200" cy="304799"/>
          </a:xfrm>
          <a:prstGeom prs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p:txBody>
          <a:bodyPr/>
          <a:lstStyle/>
          <a:p>
            <a:pPr eaLnBrk="1" hangingPunct="1"/>
            <a:r>
              <a:rPr lang="en-US" altLang="en-US" sz="3600" b="1">
                <a:solidFill>
                  <a:srgbClr val="990000"/>
                </a:solidFill>
                <a:latin typeface="Albertus"/>
              </a:rPr>
              <a:t>PROCEDURES CONT.</a:t>
            </a:r>
          </a:p>
        </p:txBody>
      </p:sp>
      <p:sp>
        <p:nvSpPr>
          <p:cNvPr id="50178" name="Rectangle 3"/>
          <p:cNvSpPr>
            <a:spLocks noGrp="1" noChangeArrowheads="1"/>
          </p:cNvSpPr>
          <p:nvPr>
            <p:ph idx="1"/>
          </p:nvPr>
        </p:nvSpPr>
        <p:spPr>
          <a:xfrm>
            <a:off x="304800" y="1371600"/>
            <a:ext cx="8686800" cy="5410200"/>
          </a:xfrm>
        </p:spPr>
        <p:txBody>
          <a:bodyPr/>
          <a:lstStyle/>
          <a:p>
            <a:pPr eaLnBrk="1" hangingPunct="1">
              <a:buFontTx/>
              <a:buNone/>
            </a:pPr>
            <a:r>
              <a:rPr lang="en-US" altLang="en-US" sz="1800" b="1" dirty="0">
                <a:latin typeface="High Tower Text" panose="02040502050506030303" pitchFamily="18" charset="0"/>
              </a:rPr>
              <a:t>____5.</a:t>
            </a:r>
            <a:r>
              <a:rPr lang="en-US" altLang="en-US" sz="1800" dirty="0">
                <a:latin typeface="High Tower Text" panose="02040502050506030303" pitchFamily="18" charset="0"/>
              </a:rPr>
              <a:t>    </a:t>
            </a:r>
            <a:r>
              <a:rPr lang="en-US" altLang="en-US" sz="1800" b="1" dirty="0">
                <a:latin typeface="High Tower Text" panose="02040502050506030303" pitchFamily="18" charset="0"/>
              </a:rPr>
              <a:t>Meet with your college advisor and select classes.  Obtain a copy of your college     </a:t>
            </a:r>
          </a:p>
          <a:p>
            <a:pPr eaLnBrk="1" hangingPunct="1">
              <a:buFontTx/>
              <a:buNone/>
            </a:pPr>
            <a:r>
              <a:rPr lang="en-US" altLang="en-US" sz="1800" b="1" dirty="0">
                <a:latin typeface="High Tower Text" panose="02040502050506030303" pitchFamily="18" charset="0"/>
              </a:rPr>
              <a:t>             schedule.</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____6.  a)Provide Ms. Bolt with a  copy of  your schedule.  </a:t>
            </a:r>
          </a:p>
          <a:p>
            <a:pPr eaLnBrk="1" hangingPunct="1">
              <a:buFontTx/>
              <a:buNone/>
            </a:pPr>
            <a:r>
              <a:rPr lang="en-US" altLang="en-US" sz="1800" b="1" dirty="0">
                <a:latin typeface="High Tower Text" panose="02040502050506030303" pitchFamily="18" charset="0"/>
              </a:rPr>
              <a:t>           b)If necessary, Ms. Bolt will adjust your PRHS schedule to coincide with your   </a:t>
            </a:r>
          </a:p>
          <a:p>
            <a:pPr eaLnBrk="1" hangingPunct="1">
              <a:buFontTx/>
              <a:buNone/>
            </a:pPr>
            <a:r>
              <a:rPr lang="en-US" altLang="en-US" sz="1800" b="1" dirty="0">
                <a:latin typeface="High Tower Text" panose="02040502050506030303" pitchFamily="18" charset="0"/>
              </a:rPr>
              <a:t>               college schedule. </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____7.    Ms. Bolt completes her part of the GA FURTURES funding application AFTER </a:t>
            </a:r>
          </a:p>
          <a:p>
            <a:pPr eaLnBrk="1" hangingPunct="1">
              <a:buFontTx/>
              <a:buNone/>
            </a:pPr>
            <a:r>
              <a:rPr lang="en-US" altLang="en-US" sz="1800" b="1" dirty="0">
                <a:latin typeface="High Tower Text" panose="02040502050506030303" pitchFamily="18" charset="0"/>
              </a:rPr>
              <a:t>             she receives the schedule from the student.   </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_____8.   During this process, you may get emails from the Bursar’s Office indicating </a:t>
            </a:r>
          </a:p>
          <a:p>
            <a:pPr eaLnBrk="1" hangingPunct="1">
              <a:buFontTx/>
              <a:buNone/>
            </a:pPr>
            <a:r>
              <a:rPr lang="en-US" altLang="en-US" sz="1800" b="1" dirty="0">
                <a:latin typeface="High Tower Text" panose="02040502050506030303" pitchFamily="18" charset="0"/>
              </a:rPr>
              <a:t>              that payment is due---be patient!</a:t>
            </a:r>
          </a:p>
          <a:p>
            <a:pPr eaLnBrk="1" hangingPunct="1">
              <a:buFontTx/>
              <a:buNone/>
            </a:pPr>
            <a:r>
              <a:rPr lang="en-US" altLang="en-US" sz="1800" dirty="0">
                <a:latin typeface="High Tower Text" panose="02040502050506030303" pitchFamily="18" charset="0"/>
              </a:rPr>
              <a:t>	</a:t>
            </a:r>
          </a:p>
          <a:p>
            <a:pPr eaLnBrk="1" hangingPunct="1">
              <a:buFontTx/>
              <a:buNone/>
            </a:pPr>
            <a:r>
              <a:rPr lang="en-US" altLang="en-US" sz="1800" b="1" dirty="0">
                <a:latin typeface="High Tower Text" panose="02040502050506030303" pitchFamily="18" charset="0"/>
              </a:rPr>
              <a:t>____9.  At the end of the semester, provide a copy of your college/university grades and      </a:t>
            </a:r>
          </a:p>
          <a:p>
            <a:pPr eaLnBrk="1" hangingPunct="1">
              <a:buFontTx/>
              <a:buNone/>
            </a:pPr>
            <a:r>
              <a:rPr lang="en-US" altLang="en-US" sz="1800" b="1" dirty="0">
                <a:latin typeface="High Tower Text" panose="02040502050506030303" pitchFamily="18" charset="0"/>
              </a:rPr>
              <a:t>            an official transcript to your High School Coordinator in a 	timely manner.</a:t>
            </a:r>
          </a:p>
          <a:p>
            <a:pPr eaLnBrk="1" hangingPunct="1">
              <a:buFontTx/>
              <a:buNone/>
            </a:pPr>
            <a:endParaRPr lang="en-US" altLang="en-US" sz="2800" b="1"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a:xfrm>
            <a:off x="381000" y="304800"/>
            <a:ext cx="8229600" cy="1143000"/>
          </a:xfrm>
        </p:spPr>
        <p:txBody>
          <a:bodyPr/>
          <a:lstStyle/>
          <a:p>
            <a:pPr eaLnBrk="1" hangingPunct="1"/>
            <a:r>
              <a:rPr lang="en-US" altLang="en-US" sz="3600" b="1">
                <a:solidFill>
                  <a:srgbClr val="990000"/>
                </a:solidFill>
                <a:latin typeface="Albertus"/>
              </a:rPr>
              <a:t>GGC vs GTC</a:t>
            </a:r>
          </a:p>
        </p:txBody>
      </p:sp>
      <p:sp>
        <p:nvSpPr>
          <p:cNvPr id="51202" name="Rectangle 3"/>
          <p:cNvSpPr>
            <a:spLocks noGrp="1" noChangeArrowheads="1"/>
          </p:cNvSpPr>
          <p:nvPr>
            <p:ph idx="1"/>
          </p:nvPr>
        </p:nvSpPr>
        <p:spPr>
          <a:xfrm>
            <a:off x="304800" y="1143000"/>
            <a:ext cx="8686800" cy="5638800"/>
          </a:xfrm>
        </p:spPr>
        <p:txBody>
          <a:bodyPr/>
          <a:lstStyle/>
          <a:p>
            <a:pPr eaLnBrk="1" hangingPunct="1">
              <a:buFontTx/>
              <a:buNone/>
            </a:pPr>
            <a:r>
              <a:rPr lang="en-US" altLang="en-US" sz="1800" b="1" dirty="0">
                <a:latin typeface="High Tower Text" panose="02040502050506030303" pitchFamily="18" charset="0"/>
              </a:rPr>
              <a:t>Both of these schools offer:  flexible scheduling, ability to take core classes needed for graduation, full participation in the college experience</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Neither of these schools offer:  transportation, ability to participate in college athletics (does not apply to intramurals)</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GGC requires the student to be starting their junior year and be at least 15, have a 3.0 overall GPA AND a qualifying S.A.T or A.C.T score                                                         (see GGC website: </a:t>
            </a:r>
            <a:r>
              <a:rPr lang="en-US" altLang="en-US" sz="1800" b="1" dirty="0">
                <a:latin typeface="High Tower Text" panose="02040502050506030303" pitchFamily="18" charset="0"/>
                <a:hlinkClick r:id="rId2"/>
              </a:rPr>
              <a:t>www.ggc.edu</a:t>
            </a:r>
            <a:r>
              <a:rPr lang="en-US" altLang="en-US" sz="1800" b="1" dirty="0">
                <a:latin typeface="High Tower Text" panose="02040502050506030303" pitchFamily="18" charset="0"/>
              </a:rPr>
              <a:t>)</a:t>
            </a:r>
          </a:p>
          <a:p>
            <a:pPr eaLnBrk="1" hangingPunct="1">
              <a:buFontTx/>
              <a:buNone/>
            </a:pPr>
            <a:endParaRPr lang="en-US" altLang="en-US" sz="1800" b="1" dirty="0">
              <a:latin typeface="High Tower Text" panose="02040502050506030303" pitchFamily="18" charset="0"/>
            </a:endParaRPr>
          </a:p>
          <a:p>
            <a:pPr eaLnBrk="1" hangingPunct="1">
              <a:buFontTx/>
              <a:buNone/>
            </a:pPr>
            <a:r>
              <a:rPr lang="en-US" altLang="en-US" sz="1800" b="1" dirty="0">
                <a:latin typeface="High Tower Text" panose="02040502050506030303" pitchFamily="18" charset="0"/>
              </a:rPr>
              <a:t>GTC does NOT charge an application fee for admission, GGC normally does, however, they do have free application weeks scheduled randomly.  </a:t>
            </a: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a:p>
            <a:pPr eaLnBrk="1" hangingPunct="1">
              <a:buFontTx/>
              <a:buNone/>
            </a:pPr>
            <a:endParaRPr lang="en-US" altLang="en-US" sz="1600" b="1" dirty="0">
              <a:latin typeface="High Tower Text" panose="02040502050506030303" pitchFamily="18" charset="0"/>
            </a:endParaRPr>
          </a:p>
        </p:txBody>
      </p:sp>
      <p:pic>
        <p:nvPicPr>
          <p:cNvPr id="51204" name="Picture 1" descr="Text: Apply for Free to Georgia Gwinnett College February 1-8 with GGC students in the backgrou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4953000"/>
            <a:ext cx="3048000" cy="172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2413" y="515938"/>
            <a:ext cx="6248400" cy="1143000"/>
          </a:xfrm>
        </p:spPr>
        <p:txBody>
          <a:bodyPr/>
          <a:lstStyle/>
          <a:p>
            <a:pPr eaLnBrk="1" hangingPunct="1"/>
            <a:r>
              <a:rPr lang="en-US" altLang="en-US" sz="3400" b="1">
                <a:solidFill>
                  <a:srgbClr val="990000"/>
                </a:solidFill>
                <a:latin typeface="Albertus"/>
              </a:rPr>
              <a:t>WHAT IS THE HIGH SCHOOL/COLLEGE DUAL ENROLLMENT PROGRAM?</a:t>
            </a:r>
          </a:p>
        </p:txBody>
      </p:sp>
      <p:sp>
        <p:nvSpPr>
          <p:cNvPr id="5123" name="Rectangle 3"/>
          <p:cNvSpPr>
            <a:spLocks noGrp="1" noChangeArrowheads="1"/>
          </p:cNvSpPr>
          <p:nvPr>
            <p:ph idx="1"/>
          </p:nvPr>
        </p:nvSpPr>
        <p:spPr>
          <a:xfrm>
            <a:off x="304800" y="2006600"/>
            <a:ext cx="8610600" cy="4851400"/>
          </a:xfrm>
        </p:spPr>
        <p:txBody>
          <a:bodyPr/>
          <a:lstStyle/>
          <a:p>
            <a:pPr eaLnBrk="1" hangingPunct="1">
              <a:buFontTx/>
              <a:buNone/>
            </a:pPr>
            <a:r>
              <a:rPr lang="en-US" altLang="en-US" sz="2400" b="1">
                <a:latin typeface="High Tower Text" panose="02040502050506030303" pitchFamily="18" charset="0"/>
              </a:rPr>
              <a:t>	</a:t>
            </a:r>
            <a:r>
              <a:rPr lang="en-US" altLang="en-US" sz="2000" b="1">
                <a:latin typeface="High Tower Text" panose="02040502050506030303" pitchFamily="18" charset="0"/>
              </a:rPr>
              <a:t>The Dual Enrollment Program is an opportunity for qualified high school students to earn college credits paid for by the state of Georgia, including a book allowance or free book usage (depending on the institution).  Some programs may require fees (program fees) that are not part of the Dual Enrollment funding.  </a:t>
            </a:r>
          </a:p>
          <a:p>
            <a:pPr eaLnBrk="1" hangingPunct="1">
              <a:buFontTx/>
              <a:buNone/>
            </a:pPr>
            <a:endParaRPr lang="en-US" altLang="en-US" sz="2000" b="1">
              <a:latin typeface="High Tower Text" panose="02040502050506030303" pitchFamily="18" charset="0"/>
            </a:endParaRPr>
          </a:p>
          <a:p>
            <a:pPr eaLnBrk="1" hangingPunct="1">
              <a:buFontTx/>
              <a:buNone/>
            </a:pPr>
            <a:r>
              <a:rPr lang="en-US" altLang="en-US" sz="2000" b="1">
                <a:latin typeface="High Tower Text" panose="02040502050506030303" pitchFamily="18" charset="0"/>
              </a:rPr>
              <a:t>    The student is “jointly” enrolled in high school and in college.  Students can be a full time or part time college student in Fall, Spring, or even Summer semester.  </a:t>
            </a:r>
          </a:p>
          <a:p>
            <a:pPr eaLnBrk="1" hangingPunct="1">
              <a:buFontTx/>
              <a:buNone/>
            </a:pPr>
            <a:endParaRPr lang="en-US" altLang="en-US" sz="2000" b="1">
              <a:latin typeface="High Tower Text" panose="02040502050506030303" pitchFamily="18" charset="0"/>
            </a:endParaRPr>
          </a:p>
          <a:p>
            <a:pPr eaLnBrk="1" hangingPunct="1">
              <a:buFontTx/>
              <a:buNone/>
            </a:pPr>
            <a:r>
              <a:rPr lang="en-US" altLang="en-US" sz="2000" b="1">
                <a:latin typeface="High Tower Text" panose="02040502050506030303" pitchFamily="18" charset="0"/>
              </a:rPr>
              <a:t>	The student earns college credits as well as high school credits needed for graduation.</a:t>
            </a:r>
          </a:p>
        </p:txBody>
      </p:sp>
      <p:grpSp>
        <p:nvGrpSpPr>
          <p:cNvPr id="5124" name="Group 1">
            <a:extLst>
              <a:ext uri="{C183D7F6-B498-43B3-948B-1728B52AA6E4}">
                <adec:decorative xmlns:adec="http://schemas.microsoft.com/office/drawing/2017/decorative" val="1"/>
              </a:ext>
            </a:extLst>
          </p:cNvPr>
          <p:cNvGrpSpPr>
            <a:grpSpLocks/>
          </p:cNvGrpSpPr>
          <p:nvPr/>
        </p:nvGrpSpPr>
        <p:grpSpPr bwMode="auto">
          <a:xfrm>
            <a:off x="7620000" y="320675"/>
            <a:ext cx="1141413" cy="1808163"/>
            <a:chOff x="7620000" y="320676"/>
            <a:chExt cx="1141413" cy="1808164"/>
          </a:xfrm>
        </p:grpSpPr>
        <p:sp>
          <p:nvSpPr>
            <p:cNvPr id="5139" name="Freeform 8"/>
            <p:cNvSpPr>
              <a:spLocks/>
            </p:cNvSpPr>
            <p:nvPr/>
          </p:nvSpPr>
          <p:spPr bwMode="auto">
            <a:xfrm>
              <a:off x="7620000" y="320676"/>
              <a:ext cx="1141413" cy="1725614"/>
            </a:xfrm>
            <a:custGeom>
              <a:avLst/>
              <a:gdLst>
                <a:gd name="T0" fmla="*/ 2147483646 w 1436"/>
                <a:gd name="T1" fmla="*/ 0 h 2174"/>
                <a:gd name="T2" fmla="*/ 0 w 1436"/>
                <a:gd name="T3" fmla="*/ 2147483646 h 2174"/>
                <a:gd name="T4" fmla="*/ 2147483646 w 1436"/>
                <a:gd name="T5" fmla="*/ 2147483646 h 2174"/>
                <a:gd name="T6" fmla="*/ 2147483646 w 1436"/>
                <a:gd name="T7" fmla="*/ 2147483646 h 2174"/>
                <a:gd name="T8" fmla="*/ 2147483646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0" name="Freeform 9"/>
            <p:cNvSpPr>
              <a:spLocks/>
            </p:cNvSpPr>
            <p:nvPr/>
          </p:nvSpPr>
          <p:spPr bwMode="auto">
            <a:xfrm>
              <a:off x="7845739" y="352426"/>
              <a:ext cx="775779" cy="1674814"/>
            </a:xfrm>
            <a:custGeom>
              <a:avLst/>
              <a:gdLst>
                <a:gd name="T0" fmla="*/ 2147483646 w 975"/>
                <a:gd name="T1" fmla="*/ 2147483646 h 2110"/>
                <a:gd name="T2" fmla="*/ 2147483646 w 975"/>
                <a:gd name="T3" fmla="*/ 2147483646 h 2110"/>
                <a:gd name="T4" fmla="*/ 2147483646 w 975"/>
                <a:gd name="T5" fmla="*/ 2147483646 h 2110"/>
                <a:gd name="T6" fmla="*/ 2147483646 w 975"/>
                <a:gd name="T7" fmla="*/ 2147483646 h 2110"/>
                <a:gd name="T8" fmla="*/ 2147483646 w 975"/>
                <a:gd name="T9" fmla="*/ 2147483646 h 2110"/>
                <a:gd name="T10" fmla="*/ 2147483646 w 975"/>
                <a:gd name="T11" fmla="*/ 2147483646 h 2110"/>
                <a:gd name="T12" fmla="*/ 2147483646 w 975"/>
                <a:gd name="T13" fmla="*/ 2147483646 h 2110"/>
                <a:gd name="T14" fmla="*/ 2147483646 w 975"/>
                <a:gd name="T15" fmla="*/ 2147483646 h 2110"/>
                <a:gd name="T16" fmla="*/ 2147483646 w 975"/>
                <a:gd name="T17" fmla="*/ 2147483646 h 2110"/>
                <a:gd name="T18" fmla="*/ 2147483646 w 975"/>
                <a:gd name="T19" fmla="*/ 2147483646 h 2110"/>
                <a:gd name="T20" fmla="*/ 2147483646 w 975"/>
                <a:gd name="T21" fmla="*/ 2147483646 h 2110"/>
                <a:gd name="T22" fmla="*/ 2147483646 w 975"/>
                <a:gd name="T23" fmla="*/ 2147483646 h 2110"/>
                <a:gd name="T24" fmla="*/ 2147483646 w 975"/>
                <a:gd name="T25" fmla="*/ 2147483646 h 2110"/>
                <a:gd name="T26" fmla="*/ 2147483646 w 975"/>
                <a:gd name="T27" fmla="*/ 2147483646 h 2110"/>
                <a:gd name="T28" fmla="*/ 2147483646 w 975"/>
                <a:gd name="T29" fmla="*/ 2147483646 h 2110"/>
                <a:gd name="T30" fmla="*/ 2147483646 w 975"/>
                <a:gd name="T31" fmla="*/ 2147483646 h 2110"/>
                <a:gd name="T32" fmla="*/ 2147483646 w 975"/>
                <a:gd name="T33" fmla="*/ 2147483646 h 2110"/>
                <a:gd name="T34" fmla="*/ 2147483646 w 975"/>
                <a:gd name="T35" fmla="*/ 2147483646 h 2110"/>
                <a:gd name="T36" fmla="*/ 2147483646 w 975"/>
                <a:gd name="T37" fmla="*/ 2147483646 h 2110"/>
                <a:gd name="T38" fmla="*/ 2147483646 w 975"/>
                <a:gd name="T39" fmla="*/ 2147483646 h 2110"/>
                <a:gd name="T40" fmla="*/ 2147483646 w 975"/>
                <a:gd name="T41" fmla="*/ 2147483646 h 2110"/>
                <a:gd name="T42" fmla="*/ 2147483646 w 975"/>
                <a:gd name="T43" fmla="*/ 2147483646 h 2110"/>
                <a:gd name="T44" fmla="*/ 2147483646 w 975"/>
                <a:gd name="T45" fmla="*/ 2147483646 h 2110"/>
                <a:gd name="T46" fmla="*/ 2147483646 w 975"/>
                <a:gd name="T47" fmla="*/ 2147483646 h 2110"/>
                <a:gd name="T48" fmla="*/ 2147483646 w 975"/>
                <a:gd name="T49" fmla="*/ 2147483646 h 2110"/>
                <a:gd name="T50" fmla="*/ 2147483646 w 975"/>
                <a:gd name="T51" fmla="*/ 2147483646 h 2110"/>
                <a:gd name="T52" fmla="*/ 2147483646 w 975"/>
                <a:gd name="T53" fmla="*/ 2147483646 h 2110"/>
                <a:gd name="T54" fmla="*/ 2147483646 w 975"/>
                <a:gd name="T55" fmla="*/ 2147483646 h 2110"/>
                <a:gd name="T56" fmla="*/ 2147483646 w 975"/>
                <a:gd name="T57" fmla="*/ 2147483646 h 2110"/>
                <a:gd name="T58" fmla="*/ 2147483646 w 975"/>
                <a:gd name="T59" fmla="*/ 2147483646 h 2110"/>
                <a:gd name="T60" fmla="*/ 2147483646 w 975"/>
                <a:gd name="T61" fmla="*/ 2147483646 h 2110"/>
                <a:gd name="T62" fmla="*/ 2147483646 w 975"/>
                <a:gd name="T63" fmla="*/ 2147483646 h 2110"/>
                <a:gd name="T64" fmla="*/ 2147483646 w 975"/>
                <a:gd name="T65" fmla="*/ 2147483646 h 2110"/>
                <a:gd name="T66" fmla="*/ 2147483646 w 975"/>
                <a:gd name="T67" fmla="*/ 2147483646 h 2110"/>
                <a:gd name="T68" fmla="*/ 2147483646 w 975"/>
                <a:gd name="T69" fmla="*/ 2147483646 h 2110"/>
                <a:gd name="T70" fmla="*/ 2147483646 w 975"/>
                <a:gd name="T71" fmla="*/ 2147483646 h 2110"/>
                <a:gd name="T72" fmla="*/ 2147483646 w 975"/>
                <a:gd name="T73" fmla="*/ 2147483646 h 2110"/>
                <a:gd name="T74" fmla="*/ 2147483646 w 975"/>
                <a:gd name="T75" fmla="*/ 2147483646 h 2110"/>
                <a:gd name="T76" fmla="*/ 2147483646 w 975"/>
                <a:gd name="T77" fmla="*/ 2147483646 h 2110"/>
                <a:gd name="T78" fmla="*/ 2147483646 w 975"/>
                <a:gd name="T79" fmla="*/ 2147483646 h 2110"/>
                <a:gd name="T80" fmla="*/ 2147483646 w 975"/>
                <a:gd name="T81" fmla="*/ 2147483646 h 2110"/>
                <a:gd name="T82" fmla="*/ 2147483646 w 975"/>
                <a:gd name="T83" fmla="*/ 2147483646 h 2110"/>
                <a:gd name="T84" fmla="*/ 2147483646 w 975"/>
                <a:gd name="T85" fmla="*/ 2147483646 h 2110"/>
                <a:gd name="T86" fmla="*/ 2147483646 w 975"/>
                <a:gd name="T87" fmla="*/ 2147483646 h 2110"/>
                <a:gd name="T88" fmla="*/ 2147483646 w 975"/>
                <a:gd name="T89" fmla="*/ 2147483646 h 2110"/>
                <a:gd name="T90" fmla="*/ 2147483646 w 975"/>
                <a:gd name="T91" fmla="*/ 2147483646 h 2110"/>
                <a:gd name="T92" fmla="*/ 0 w 975"/>
                <a:gd name="T93" fmla="*/ 2147483646 h 2110"/>
                <a:gd name="T94" fmla="*/ 2147483646 w 975"/>
                <a:gd name="T95" fmla="*/ 2147483646 h 2110"/>
                <a:gd name="T96" fmla="*/ 2147483646 w 975"/>
                <a:gd name="T97" fmla="*/ 2147483646 h 2110"/>
                <a:gd name="T98" fmla="*/ 2147483646 w 975"/>
                <a:gd name="T99" fmla="*/ 2147483646 h 2110"/>
                <a:gd name="T100" fmla="*/ 2147483646 w 975"/>
                <a:gd name="T101" fmla="*/ 2147483646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1" name="Freeform 10"/>
            <p:cNvSpPr>
              <a:spLocks/>
            </p:cNvSpPr>
            <p:nvPr/>
          </p:nvSpPr>
          <p:spPr bwMode="auto">
            <a:xfrm>
              <a:off x="7847329" y="360364"/>
              <a:ext cx="772600" cy="1666876"/>
            </a:xfrm>
            <a:custGeom>
              <a:avLst/>
              <a:gdLst>
                <a:gd name="T0" fmla="*/ 2147483646 w 970"/>
                <a:gd name="T1" fmla="*/ 2147483646 h 2100"/>
                <a:gd name="T2" fmla="*/ 2147483646 w 970"/>
                <a:gd name="T3" fmla="*/ 2147483646 h 2100"/>
                <a:gd name="T4" fmla="*/ 2147483646 w 970"/>
                <a:gd name="T5" fmla="*/ 0 h 2100"/>
                <a:gd name="T6" fmla="*/ 2147483646 w 970"/>
                <a:gd name="T7" fmla="*/ 2147483646 h 2100"/>
                <a:gd name="T8" fmla="*/ 2147483646 w 970"/>
                <a:gd name="T9" fmla="*/ 2147483646 h 2100"/>
                <a:gd name="T10" fmla="*/ 2147483646 w 970"/>
                <a:gd name="T11" fmla="*/ 2147483646 h 2100"/>
                <a:gd name="T12" fmla="*/ 2147483646 w 970"/>
                <a:gd name="T13" fmla="*/ 2147483646 h 2100"/>
                <a:gd name="T14" fmla="*/ 2147483646 w 970"/>
                <a:gd name="T15" fmla="*/ 2147483646 h 2100"/>
                <a:gd name="T16" fmla="*/ 2147483646 w 970"/>
                <a:gd name="T17" fmla="*/ 2147483646 h 2100"/>
                <a:gd name="T18" fmla="*/ 2147483646 w 970"/>
                <a:gd name="T19" fmla="*/ 2147483646 h 2100"/>
                <a:gd name="T20" fmla="*/ 2147483646 w 970"/>
                <a:gd name="T21" fmla="*/ 2147483646 h 2100"/>
                <a:gd name="T22" fmla="*/ 2147483646 w 970"/>
                <a:gd name="T23" fmla="*/ 2147483646 h 2100"/>
                <a:gd name="T24" fmla="*/ 2147483646 w 970"/>
                <a:gd name="T25" fmla="*/ 2147483646 h 2100"/>
                <a:gd name="T26" fmla="*/ 2147483646 w 970"/>
                <a:gd name="T27" fmla="*/ 2147483646 h 2100"/>
                <a:gd name="T28" fmla="*/ 2147483646 w 970"/>
                <a:gd name="T29" fmla="*/ 2147483646 h 2100"/>
                <a:gd name="T30" fmla="*/ 2147483646 w 970"/>
                <a:gd name="T31" fmla="*/ 2147483646 h 2100"/>
                <a:gd name="T32" fmla="*/ 2147483646 w 970"/>
                <a:gd name="T33" fmla="*/ 2147483646 h 2100"/>
                <a:gd name="T34" fmla="*/ 2147483646 w 970"/>
                <a:gd name="T35" fmla="*/ 2147483646 h 2100"/>
                <a:gd name="T36" fmla="*/ 2147483646 w 970"/>
                <a:gd name="T37" fmla="*/ 2147483646 h 2100"/>
                <a:gd name="T38" fmla="*/ 2147483646 w 970"/>
                <a:gd name="T39" fmla="*/ 2147483646 h 2100"/>
                <a:gd name="T40" fmla="*/ 2147483646 w 970"/>
                <a:gd name="T41" fmla="*/ 2147483646 h 2100"/>
                <a:gd name="T42" fmla="*/ 2147483646 w 970"/>
                <a:gd name="T43" fmla="*/ 2147483646 h 2100"/>
                <a:gd name="T44" fmla="*/ 2147483646 w 970"/>
                <a:gd name="T45" fmla="*/ 2147483646 h 2100"/>
                <a:gd name="T46" fmla="*/ 2147483646 w 970"/>
                <a:gd name="T47" fmla="*/ 2147483646 h 2100"/>
                <a:gd name="T48" fmla="*/ 2147483646 w 970"/>
                <a:gd name="T49" fmla="*/ 2147483646 h 2100"/>
                <a:gd name="T50" fmla="*/ 2147483646 w 970"/>
                <a:gd name="T51" fmla="*/ 2147483646 h 2100"/>
                <a:gd name="T52" fmla="*/ 2147483646 w 970"/>
                <a:gd name="T53" fmla="*/ 2147483646 h 2100"/>
                <a:gd name="T54" fmla="*/ 2147483646 w 970"/>
                <a:gd name="T55" fmla="*/ 2147483646 h 2100"/>
                <a:gd name="T56" fmla="*/ 2147483646 w 970"/>
                <a:gd name="T57" fmla="*/ 2147483646 h 2100"/>
                <a:gd name="T58" fmla="*/ 2147483646 w 970"/>
                <a:gd name="T59" fmla="*/ 2147483646 h 2100"/>
                <a:gd name="T60" fmla="*/ 2147483646 w 970"/>
                <a:gd name="T61" fmla="*/ 2147483646 h 2100"/>
                <a:gd name="T62" fmla="*/ 2147483646 w 970"/>
                <a:gd name="T63" fmla="*/ 2147483646 h 2100"/>
                <a:gd name="T64" fmla="*/ 2147483646 w 970"/>
                <a:gd name="T65" fmla="*/ 2147483646 h 2100"/>
                <a:gd name="T66" fmla="*/ 2147483646 w 970"/>
                <a:gd name="T67" fmla="*/ 2147483646 h 2100"/>
                <a:gd name="T68" fmla="*/ 2147483646 w 970"/>
                <a:gd name="T69" fmla="*/ 2147483646 h 2100"/>
                <a:gd name="T70" fmla="*/ 2147483646 w 970"/>
                <a:gd name="T71" fmla="*/ 2147483646 h 2100"/>
                <a:gd name="T72" fmla="*/ 2147483646 w 970"/>
                <a:gd name="T73" fmla="*/ 2147483646 h 2100"/>
                <a:gd name="T74" fmla="*/ 2147483646 w 970"/>
                <a:gd name="T75" fmla="*/ 2147483646 h 2100"/>
                <a:gd name="T76" fmla="*/ 2147483646 w 970"/>
                <a:gd name="T77" fmla="*/ 2147483646 h 2100"/>
                <a:gd name="T78" fmla="*/ 2147483646 w 970"/>
                <a:gd name="T79" fmla="*/ 2147483646 h 2100"/>
                <a:gd name="T80" fmla="*/ 2147483646 w 970"/>
                <a:gd name="T81" fmla="*/ 2147483646 h 2100"/>
                <a:gd name="T82" fmla="*/ 2147483646 w 970"/>
                <a:gd name="T83" fmla="*/ 2147483646 h 2100"/>
                <a:gd name="T84" fmla="*/ 2147483646 w 970"/>
                <a:gd name="T85" fmla="*/ 2147483646 h 2100"/>
                <a:gd name="T86" fmla="*/ 2147483646 w 970"/>
                <a:gd name="T87" fmla="*/ 2147483646 h 2100"/>
                <a:gd name="T88" fmla="*/ 2147483646 w 970"/>
                <a:gd name="T89" fmla="*/ 2147483646 h 2100"/>
                <a:gd name="T90" fmla="*/ 2147483646 w 970"/>
                <a:gd name="T91" fmla="*/ 2147483646 h 2100"/>
                <a:gd name="T92" fmla="*/ 2147483646 w 970"/>
                <a:gd name="T93" fmla="*/ 2147483646 h 2100"/>
                <a:gd name="T94" fmla="*/ 2147483646 w 970"/>
                <a:gd name="T95" fmla="*/ 2147483646 h 2100"/>
                <a:gd name="T96" fmla="*/ 2147483646 w 970"/>
                <a:gd name="T97" fmla="*/ 2147483646 h 2100"/>
                <a:gd name="T98" fmla="*/ 2147483646 w 970"/>
                <a:gd name="T99" fmla="*/ 2147483646 h 2100"/>
                <a:gd name="T100" fmla="*/ 2147483646 w 970"/>
                <a:gd name="T101" fmla="*/ 2147483646 h 2100"/>
                <a:gd name="T102" fmla="*/ 2147483646 w 970"/>
                <a:gd name="T103" fmla="*/ 2147483646 h 2100"/>
                <a:gd name="T104" fmla="*/ 2147483646 w 970"/>
                <a:gd name="T105" fmla="*/ 2147483646 h 2100"/>
                <a:gd name="T106" fmla="*/ 2147483646 w 970"/>
                <a:gd name="T107" fmla="*/ 2147483646 h 2100"/>
                <a:gd name="T108" fmla="*/ 2147483646 w 970"/>
                <a:gd name="T109" fmla="*/ 2147483646 h 2100"/>
                <a:gd name="T110" fmla="*/ 2147483646 w 970"/>
                <a:gd name="T111" fmla="*/ 2147483646 h 2100"/>
                <a:gd name="T112" fmla="*/ 2147483646 w 970"/>
                <a:gd name="T113" fmla="*/ 2147483646 h 2100"/>
                <a:gd name="T114" fmla="*/ 2147483646 w 970"/>
                <a:gd name="T115" fmla="*/ 2147483646 h 2100"/>
                <a:gd name="T116" fmla="*/ 2147483646 w 970"/>
                <a:gd name="T117" fmla="*/ 2147483646 h 2100"/>
                <a:gd name="T118" fmla="*/ 2147483646 w 970"/>
                <a:gd name="T119" fmla="*/ 2147483646 h 2100"/>
                <a:gd name="T120" fmla="*/ 2147483646 w 970"/>
                <a:gd name="T121" fmla="*/ 2147483646 h 2100"/>
                <a:gd name="T122" fmla="*/ 2147483646 w 970"/>
                <a:gd name="T123" fmla="*/ 2147483646 h 2100"/>
                <a:gd name="T124" fmla="*/ 2147483646 w 970"/>
                <a:gd name="T125" fmla="*/ 2147483646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2" name="Freeform 11"/>
            <p:cNvSpPr>
              <a:spLocks/>
            </p:cNvSpPr>
            <p:nvPr/>
          </p:nvSpPr>
          <p:spPr bwMode="auto">
            <a:xfrm>
              <a:off x="7850508" y="368301"/>
              <a:ext cx="767831" cy="1658939"/>
            </a:xfrm>
            <a:custGeom>
              <a:avLst/>
              <a:gdLst>
                <a:gd name="T0" fmla="*/ 0 w 967"/>
                <a:gd name="T1" fmla="*/ 2147483646 h 2090"/>
                <a:gd name="T2" fmla="*/ 2147483646 w 967"/>
                <a:gd name="T3" fmla="*/ 2147483646 h 2090"/>
                <a:gd name="T4" fmla="*/ 2147483646 w 967"/>
                <a:gd name="T5" fmla="*/ 0 h 2090"/>
                <a:gd name="T6" fmla="*/ 2147483646 w 967"/>
                <a:gd name="T7" fmla="*/ 2147483646 h 2090"/>
                <a:gd name="T8" fmla="*/ 2147483646 w 967"/>
                <a:gd name="T9" fmla="*/ 2147483646 h 2090"/>
                <a:gd name="T10" fmla="*/ 2147483646 w 967"/>
                <a:gd name="T11" fmla="*/ 2147483646 h 2090"/>
                <a:gd name="T12" fmla="*/ 2147483646 w 967"/>
                <a:gd name="T13" fmla="*/ 2147483646 h 2090"/>
                <a:gd name="T14" fmla="*/ 2147483646 w 967"/>
                <a:gd name="T15" fmla="*/ 2147483646 h 2090"/>
                <a:gd name="T16" fmla="*/ 2147483646 w 967"/>
                <a:gd name="T17" fmla="*/ 2147483646 h 2090"/>
                <a:gd name="T18" fmla="*/ 2147483646 w 967"/>
                <a:gd name="T19" fmla="*/ 2147483646 h 2090"/>
                <a:gd name="T20" fmla="*/ 2147483646 w 967"/>
                <a:gd name="T21" fmla="*/ 2147483646 h 2090"/>
                <a:gd name="T22" fmla="*/ 2147483646 w 967"/>
                <a:gd name="T23" fmla="*/ 2147483646 h 2090"/>
                <a:gd name="T24" fmla="*/ 2147483646 w 967"/>
                <a:gd name="T25" fmla="*/ 2147483646 h 2090"/>
                <a:gd name="T26" fmla="*/ 2147483646 w 967"/>
                <a:gd name="T27" fmla="*/ 2147483646 h 2090"/>
                <a:gd name="T28" fmla="*/ 2147483646 w 967"/>
                <a:gd name="T29" fmla="*/ 2147483646 h 2090"/>
                <a:gd name="T30" fmla="*/ 2147483646 w 967"/>
                <a:gd name="T31" fmla="*/ 2147483646 h 2090"/>
                <a:gd name="T32" fmla="*/ 2147483646 w 967"/>
                <a:gd name="T33" fmla="*/ 2147483646 h 2090"/>
                <a:gd name="T34" fmla="*/ 2147483646 w 967"/>
                <a:gd name="T35" fmla="*/ 2147483646 h 2090"/>
                <a:gd name="T36" fmla="*/ 2147483646 w 967"/>
                <a:gd name="T37" fmla="*/ 2147483646 h 2090"/>
                <a:gd name="T38" fmla="*/ 2147483646 w 967"/>
                <a:gd name="T39" fmla="*/ 2147483646 h 2090"/>
                <a:gd name="T40" fmla="*/ 2147483646 w 967"/>
                <a:gd name="T41" fmla="*/ 2147483646 h 2090"/>
                <a:gd name="T42" fmla="*/ 2147483646 w 967"/>
                <a:gd name="T43" fmla="*/ 2147483646 h 2090"/>
                <a:gd name="T44" fmla="*/ 2147483646 w 967"/>
                <a:gd name="T45" fmla="*/ 2147483646 h 2090"/>
                <a:gd name="T46" fmla="*/ 2147483646 w 967"/>
                <a:gd name="T47" fmla="*/ 2147483646 h 2090"/>
                <a:gd name="T48" fmla="*/ 2147483646 w 967"/>
                <a:gd name="T49" fmla="*/ 2147483646 h 2090"/>
                <a:gd name="T50" fmla="*/ 0 w 967"/>
                <a:gd name="T51" fmla="*/ 2147483646 h 2090"/>
                <a:gd name="T52" fmla="*/ 0 w 967"/>
                <a:gd name="T53" fmla="*/ 2147483646 h 2090"/>
                <a:gd name="T54" fmla="*/ 0 w 967"/>
                <a:gd name="T55" fmla="*/ 2147483646 h 2090"/>
                <a:gd name="T56" fmla="*/ 0 w 967"/>
                <a:gd name="T57" fmla="*/ 2147483646 h 2090"/>
                <a:gd name="T58" fmla="*/ 0 w 967"/>
                <a:gd name="T59" fmla="*/ 2147483646 h 2090"/>
                <a:gd name="T60" fmla="*/ 0 w 967"/>
                <a:gd name="T61" fmla="*/ 2147483646 h 2090"/>
                <a:gd name="T62" fmla="*/ 0 w 967"/>
                <a:gd name="T63" fmla="*/ 2147483646 h 2090"/>
                <a:gd name="T64" fmla="*/ 0 w 967"/>
                <a:gd name="T65" fmla="*/ 2147483646 h 2090"/>
                <a:gd name="T66" fmla="*/ 0 w 967"/>
                <a:gd name="T67" fmla="*/ 2147483646 h 2090"/>
                <a:gd name="T68" fmla="*/ 0 w 967"/>
                <a:gd name="T69" fmla="*/ 2147483646 h 2090"/>
                <a:gd name="T70" fmla="*/ 0 w 967"/>
                <a:gd name="T71" fmla="*/ 2147483646 h 2090"/>
                <a:gd name="T72" fmla="*/ 2147483646 w 967"/>
                <a:gd name="T73" fmla="*/ 2147483646 h 2090"/>
                <a:gd name="T74" fmla="*/ 2147483646 w 967"/>
                <a:gd name="T75" fmla="*/ 2147483646 h 2090"/>
                <a:gd name="T76" fmla="*/ 2147483646 w 967"/>
                <a:gd name="T77" fmla="*/ 2147483646 h 2090"/>
                <a:gd name="T78" fmla="*/ 2147483646 w 967"/>
                <a:gd name="T79" fmla="*/ 2147483646 h 2090"/>
                <a:gd name="T80" fmla="*/ 2147483646 w 967"/>
                <a:gd name="T81" fmla="*/ 2147483646 h 2090"/>
                <a:gd name="T82" fmla="*/ 2147483646 w 967"/>
                <a:gd name="T83" fmla="*/ 2147483646 h 2090"/>
                <a:gd name="T84" fmla="*/ 2147483646 w 967"/>
                <a:gd name="T85" fmla="*/ 2147483646 h 2090"/>
                <a:gd name="T86" fmla="*/ 2147483646 w 967"/>
                <a:gd name="T87" fmla="*/ 2147483646 h 2090"/>
                <a:gd name="T88" fmla="*/ 2147483646 w 967"/>
                <a:gd name="T89" fmla="*/ 2147483646 h 2090"/>
                <a:gd name="T90" fmla="*/ 2147483646 w 967"/>
                <a:gd name="T91" fmla="*/ 2147483646 h 2090"/>
                <a:gd name="T92" fmla="*/ 2147483646 w 967"/>
                <a:gd name="T93" fmla="*/ 2147483646 h 2090"/>
                <a:gd name="T94" fmla="*/ 2147483646 w 967"/>
                <a:gd name="T95" fmla="*/ 2147483646 h 2090"/>
                <a:gd name="T96" fmla="*/ 2147483646 w 967"/>
                <a:gd name="T97" fmla="*/ 2147483646 h 2090"/>
                <a:gd name="T98" fmla="*/ 2147483646 w 967"/>
                <a:gd name="T99" fmla="*/ 2147483646 h 2090"/>
                <a:gd name="T100" fmla="*/ 0 w 967"/>
                <a:gd name="T101" fmla="*/ 2147483646 h 2090"/>
                <a:gd name="T102" fmla="*/ 0 w 967"/>
                <a:gd name="T103" fmla="*/ 2147483646 h 2090"/>
                <a:gd name="T104" fmla="*/ 0 w 967"/>
                <a:gd name="T105" fmla="*/ 2147483646 h 2090"/>
                <a:gd name="T106" fmla="*/ 0 w 967"/>
                <a:gd name="T107" fmla="*/ 2147483646 h 2090"/>
                <a:gd name="T108" fmla="*/ 0 w 967"/>
                <a:gd name="T109" fmla="*/ 2147483646 h 2090"/>
                <a:gd name="T110" fmla="*/ 0 w 967"/>
                <a:gd name="T111" fmla="*/ 2147483646 h 2090"/>
                <a:gd name="T112" fmla="*/ 0 w 967"/>
                <a:gd name="T113" fmla="*/ 2147483646 h 2090"/>
                <a:gd name="T114" fmla="*/ 0 w 967"/>
                <a:gd name="T115" fmla="*/ 2147483646 h 2090"/>
                <a:gd name="T116" fmla="*/ 0 w 967"/>
                <a:gd name="T117" fmla="*/ 2147483646 h 2090"/>
                <a:gd name="T118" fmla="*/ 0 w 967"/>
                <a:gd name="T119" fmla="*/ 2147483646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3" name="Freeform 12"/>
            <p:cNvSpPr>
              <a:spLocks/>
            </p:cNvSpPr>
            <p:nvPr/>
          </p:nvSpPr>
          <p:spPr bwMode="auto">
            <a:xfrm>
              <a:off x="7852098" y="374651"/>
              <a:ext cx="764651" cy="1652589"/>
            </a:xfrm>
            <a:custGeom>
              <a:avLst/>
              <a:gdLst>
                <a:gd name="T0" fmla="*/ 2147483646 w 962"/>
                <a:gd name="T1" fmla="*/ 2147483646 h 2081"/>
                <a:gd name="T2" fmla="*/ 2147483646 w 962"/>
                <a:gd name="T3" fmla="*/ 2147483646 h 2081"/>
                <a:gd name="T4" fmla="*/ 2147483646 w 962"/>
                <a:gd name="T5" fmla="*/ 0 h 2081"/>
                <a:gd name="T6" fmla="*/ 2147483646 w 962"/>
                <a:gd name="T7" fmla="*/ 2147483646 h 2081"/>
                <a:gd name="T8" fmla="*/ 2147483646 w 962"/>
                <a:gd name="T9" fmla="*/ 2147483646 h 2081"/>
                <a:gd name="T10" fmla="*/ 2147483646 w 962"/>
                <a:gd name="T11" fmla="*/ 2147483646 h 2081"/>
                <a:gd name="T12" fmla="*/ 2147483646 w 962"/>
                <a:gd name="T13" fmla="*/ 2147483646 h 2081"/>
                <a:gd name="T14" fmla="*/ 2147483646 w 962"/>
                <a:gd name="T15" fmla="*/ 2147483646 h 2081"/>
                <a:gd name="T16" fmla="*/ 2147483646 w 962"/>
                <a:gd name="T17" fmla="*/ 2147483646 h 2081"/>
                <a:gd name="T18" fmla="*/ 2147483646 w 962"/>
                <a:gd name="T19" fmla="*/ 2147483646 h 2081"/>
                <a:gd name="T20" fmla="*/ 2147483646 w 962"/>
                <a:gd name="T21" fmla="*/ 2147483646 h 2081"/>
                <a:gd name="T22" fmla="*/ 2147483646 w 962"/>
                <a:gd name="T23" fmla="*/ 2147483646 h 2081"/>
                <a:gd name="T24" fmla="*/ 2147483646 w 962"/>
                <a:gd name="T25" fmla="*/ 2147483646 h 2081"/>
                <a:gd name="T26" fmla="*/ 2147483646 w 962"/>
                <a:gd name="T27" fmla="*/ 2147483646 h 2081"/>
                <a:gd name="T28" fmla="*/ 2147483646 w 962"/>
                <a:gd name="T29" fmla="*/ 2147483646 h 2081"/>
                <a:gd name="T30" fmla="*/ 2147483646 w 962"/>
                <a:gd name="T31" fmla="*/ 2147483646 h 2081"/>
                <a:gd name="T32" fmla="*/ 2147483646 w 962"/>
                <a:gd name="T33" fmla="*/ 2147483646 h 2081"/>
                <a:gd name="T34" fmla="*/ 2147483646 w 962"/>
                <a:gd name="T35" fmla="*/ 2147483646 h 2081"/>
                <a:gd name="T36" fmla="*/ 2147483646 w 962"/>
                <a:gd name="T37" fmla="*/ 2147483646 h 2081"/>
                <a:gd name="T38" fmla="*/ 2147483646 w 962"/>
                <a:gd name="T39" fmla="*/ 2147483646 h 2081"/>
                <a:gd name="T40" fmla="*/ 2147483646 w 962"/>
                <a:gd name="T41" fmla="*/ 2147483646 h 2081"/>
                <a:gd name="T42" fmla="*/ 2147483646 w 962"/>
                <a:gd name="T43" fmla="*/ 2147483646 h 2081"/>
                <a:gd name="T44" fmla="*/ 2147483646 w 962"/>
                <a:gd name="T45" fmla="*/ 2147483646 h 2081"/>
                <a:gd name="T46" fmla="*/ 2147483646 w 962"/>
                <a:gd name="T47" fmla="*/ 2147483646 h 2081"/>
                <a:gd name="T48" fmla="*/ 2147483646 w 962"/>
                <a:gd name="T49" fmla="*/ 2147483646 h 2081"/>
                <a:gd name="T50" fmla="*/ 2147483646 w 962"/>
                <a:gd name="T51" fmla="*/ 2147483646 h 2081"/>
                <a:gd name="T52" fmla="*/ 2147483646 w 962"/>
                <a:gd name="T53" fmla="*/ 2147483646 h 2081"/>
                <a:gd name="T54" fmla="*/ 2147483646 w 962"/>
                <a:gd name="T55" fmla="*/ 2147483646 h 2081"/>
                <a:gd name="T56" fmla="*/ 2147483646 w 962"/>
                <a:gd name="T57" fmla="*/ 2147483646 h 2081"/>
                <a:gd name="T58" fmla="*/ 2147483646 w 962"/>
                <a:gd name="T59" fmla="*/ 2147483646 h 2081"/>
                <a:gd name="T60" fmla="*/ 2147483646 w 962"/>
                <a:gd name="T61" fmla="*/ 2147483646 h 2081"/>
                <a:gd name="T62" fmla="*/ 2147483646 w 962"/>
                <a:gd name="T63" fmla="*/ 2147483646 h 2081"/>
                <a:gd name="T64" fmla="*/ 2147483646 w 962"/>
                <a:gd name="T65" fmla="*/ 2147483646 h 2081"/>
                <a:gd name="T66" fmla="*/ 2147483646 w 962"/>
                <a:gd name="T67" fmla="*/ 2147483646 h 2081"/>
                <a:gd name="T68" fmla="*/ 2147483646 w 962"/>
                <a:gd name="T69" fmla="*/ 2147483646 h 2081"/>
                <a:gd name="T70" fmla="*/ 2147483646 w 962"/>
                <a:gd name="T71" fmla="*/ 2147483646 h 2081"/>
                <a:gd name="T72" fmla="*/ 2147483646 w 962"/>
                <a:gd name="T73" fmla="*/ 2147483646 h 2081"/>
                <a:gd name="T74" fmla="*/ 2147483646 w 962"/>
                <a:gd name="T75" fmla="*/ 2147483646 h 2081"/>
                <a:gd name="T76" fmla="*/ 2147483646 w 962"/>
                <a:gd name="T77" fmla="*/ 2147483646 h 2081"/>
                <a:gd name="T78" fmla="*/ 2147483646 w 962"/>
                <a:gd name="T79" fmla="*/ 2147483646 h 2081"/>
                <a:gd name="T80" fmla="*/ 2147483646 w 962"/>
                <a:gd name="T81" fmla="*/ 2147483646 h 2081"/>
                <a:gd name="T82" fmla="*/ 2147483646 w 962"/>
                <a:gd name="T83" fmla="*/ 2147483646 h 2081"/>
                <a:gd name="T84" fmla="*/ 2147483646 w 962"/>
                <a:gd name="T85" fmla="*/ 2147483646 h 2081"/>
                <a:gd name="T86" fmla="*/ 2147483646 w 962"/>
                <a:gd name="T87" fmla="*/ 2147483646 h 2081"/>
                <a:gd name="T88" fmla="*/ 2147483646 w 962"/>
                <a:gd name="T89" fmla="*/ 2147483646 h 2081"/>
                <a:gd name="T90" fmla="*/ 2147483646 w 962"/>
                <a:gd name="T91" fmla="*/ 2147483646 h 2081"/>
                <a:gd name="T92" fmla="*/ 2147483646 w 962"/>
                <a:gd name="T93" fmla="*/ 2147483646 h 2081"/>
                <a:gd name="T94" fmla="*/ 2147483646 w 962"/>
                <a:gd name="T95" fmla="*/ 2147483646 h 2081"/>
                <a:gd name="T96" fmla="*/ 2147483646 w 962"/>
                <a:gd name="T97" fmla="*/ 2147483646 h 2081"/>
                <a:gd name="T98" fmla="*/ 2147483646 w 962"/>
                <a:gd name="T99" fmla="*/ 2147483646 h 2081"/>
                <a:gd name="T100" fmla="*/ 2147483646 w 962"/>
                <a:gd name="T101" fmla="*/ 2147483646 h 2081"/>
                <a:gd name="T102" fmla="*/ 2147483646 w 962"/>
                <a:gd name="T103" fmla="*/ 2147483646 h 2081"/>
                <a:gd name="T104" fmla="*/ 2147483646 w 962"/>
                <a:gd name="T105" fmla="*/ 2147483646 h 2081"/>
                <a:gd name="T106" fmla="*/ 2147483646 w 962"/>
                <a:gd name="T107" fmla="*/ 2147483646 h 2081"/>
                <a:gd name="T108" fmla="*/ 2147483646 w 962"/>
                <a:gd name="T109" fmla="*/ 2147483646 h 2081"/>
                <a:gd name="T110" fmla="*/ 2147483646 w 962"/>
                <a:gd name="T111" fmla="*/ 2147483646 h 2081"/>
                <a:gd name="T112" fmla="*/ 2147483646 w 962"/>
                <a:gd name="T113" fmla="*/ 2147483646 h 2081"/>
                <a:gd name="T114" fmla="*/ 2147483646 w 962"/>
                <a:gd name="T115" fmla="*/ 2147483646 h 2081"/>
                <a:gd name="T116" fmla="*/ 2147483646 w 962"/>
                <a:gd name="T117" fmla="*/ 2147483646 h 2081"/>
                <a:gd name="T118" fmla="*/ 2147483646 w 962"/>
                <a:gd name="T119" fmla="*/ 2147483646 h 2081"/>
                <a:gd name="T120" fmla="*/ 2147483646 w 962"/>
                <a:gd name="T121" fmla="*/ 2147483646 h 2081"/>
                <a:gd name="T122" fmla="*/ 2147483646 w 962"/>
                <a:gd name="T123" fmla="*/ 2147483646 h 2081"/>
                <a:gd name="T124" fmla="*/ 2147483646 w 962"/>
                <a:gd name="T125" fmla="*/ 2147483646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4" name="Freeform 13"/>
            <p:cNvSpPr>
              <a:spLocks/>
            </p:cNvSpPr>
            <p:nvPr/>
          </p:nvSpPr>
          <p:spPr bwMode="auto">
            <a:xfrm>
              <a:off x="7853688" y="382589"/>
              <a:ext cx="761472" cy="1644651"/>
            </a:xfrm>
            <a:custGeom>
              <a:avLst/>
              <a:gdLst>
                <a:gd name="T0" fmla="*/ 0 w 959"/>
                <a:gd name="T1" fmla="*/ 2147483646 h 2072"/>
                <a:gd name="T2" fmla="*/ 2147483646 w 959"/>
                <a:gd name="T3" fmla="*/ 2147483646 h 2072"/>
                <a:gd name="T4" fmla="*/ 2147483646 w 959"/>
                <a:gd name="T5" fmla="*/ 0 h 2072"/>
                <a:gd name="T6" fmla="*/ 2147483646 w 959"/>
                <a:gd name="T7" fmla="*/ 2147483646 h 2072"/>
                <a:gd name="T8" fmla="*/ 2147483646 w 959"/>
                <a:gd name="T9" fmla="*/ 2147483646 h 2072"/>
                <a:gd name="T10" fmla="*/ 2147483646 w 959"/>
                <a:gd name="T11" fmla="*/ 2147483646 h 2072"/>
                <a:gd name="T12" fmla="*/ 2147483646 w 959"/>
                <a:gd name="T13" fmla="*/ 2147483646 h 2072"/>
                <a:gd name="T14" fmla="*/ 2147483646 w 959"/>
                <a:gd name="T15" fmla="*/ 2147483646 h 2072"/>
                <a:gd name="T16" fmla="*/ 2147483646 w 959"/>
                <a:gd name="T17" fmla="*/ 2147483646 h 2072"/>
                <a:gd name="T18" fmla="*/ 2147483646 w 959"/>
                <a:gd name="T19" fmla="*/ 2147483646 h 2072"/>
                <a:gd name="T20" fmla="*/ 2147483646 w 959"/>
                <a:gd name="T21" fmla="*/ 2147483646 h 2072"/>
                <a:gd name="T22" fmla="*/ 2147483646 w 959"/>
                <a:gd name="T23" fmla="*/ 2147483646 h 2072"/>
                <a:gd name="T24" fmla="*/ 2147483646 w 959"/>
                <a:gd name="T25" fmla="*/ 2147483646 h 2072"/>
                <a:gd name="T26" fmla="*/ 2147483646 w 959"/>
                <a:gd name="T27" fmla="*/ 2147483646 h 2072"/>
                <a:gd name="T28" fmla="*/ 2147483646 w 959"/>
                <a:gd name="T29" fmla="*/ 2147483646 h 2072"/>
                <a:gd name="T30" fmla="*/ 2147483646 w 959"/>
                <a:gd name="T31" fmla="*/ 2147483646 h 2072"/>
                <a:gd name="T32" fmla="*/ 2147483646 w 959"/>
                <a:gd name="T33" fmla="*/ 2147483646 h 2072"/>
                <a:gd name="T34" fmla="*/ 2147483646 w 959"/>
                <a:gd name="T35" fmla="*/ 2147483646 h 2072"/>
                <a:gd name="T36" fmla="*/ 2147483646 w 959"/>
                <a:gd name="T37" fmla="*/ 2147483646 h 2072"/>
                <a:gd name="T38" fmla="*/ 2147483646 w 959"/>
                <a:gd name="T39" fmla="*/ 2147483646 h 2072"/>
                <a:gd name="T40" fmla="*/ 2147483646 w 959"/>
                <a:gd name="T41" fmla="*/ 2147483646 h 2072"/>
                <a:gd name="T42" fmla="*/ 2147483646 w 959"/>
                <a:gd name="T43" fmla="*/ 2147483646 h 2072"/>
                <a:gd name="T44" fmla="*/ 2147483646 w 959"/>
                <a:gd name="T45" fmla="*/ 2147483646 h 2072"/>
                <a:gd name="T46" fmla="*/ 2147483646 w 959"/>
                <a:gd name="T47" fmla="*/ 2147483646 h 2072"/>
                <a:gd name="T48" fmla="*/ 2147483646 w 959"/>
                <a:gd name="T49" fmla="*/ 2147483646 h 2072"/>
                <a:gd name="T50" fmla="*/ 0 w 959"/>
                <a:gd name="T51" fmla="*/ 2147483646 h 2072"/>
                <a:gd name="T52" fmla="*/ 0 w 959"/>
                <a:gd name="T53" fmla="*/ 2147483646 h 2072"/>
                <a:gd name="T54" fmla="*/ 0 w 959"/>
                <a:gd name="T55" fmla="*/ 2147483646 h 2072"/>
                <a:gd name="T56" fmla="*/ 0 w 959"/>
                <a:gd name="T57" fmla="*/ 2147483646 h 2072"/>
                <a:gd name="T58" fmla="*/ 0 w 959"/>
                <a:gd name="T59" fmla="*/ 2147483646 h 2072"/>
                <a:gd name="T60" fmla="*/ 0 w 959"/>
                <a:gd name="T61" fmla="*/ 2147483646 h 2072"/>
                <a:gd name="T62" fmla="*/ 0 w 959"/>
                <a:gd name="T63" fmla="*/ 2147483646 h 2072"/>
                <a:gd name="T64" fmla="*/ 2147483646 w 959"/>
                <a:gd name="T65" fmla="*/ 2147483646 h 2072"/>
                <a:gd name="T66" fmla="*/ 2147483646 w 959"/>
                <a:gd name="T67" fmla="*/ 2147483646 h 2072"/>
                <a:gd name="T68" fmla="*/ 0 w 959"/>
                <a:gd name="T69" fmla="*/ 2147483646 h 2072"/>
                <a:gd name="T70" fmla="*/ 0 w 959"/>
                <a:gd name="T71" fmla="*/ 2147483646 h 2072"/>
                <a:gd name="T72" fmla="*/ 0 w 959"/>
                <a:gd name="T73" fmla="*/ 2147483646 h 2072"/>
                <a:gd name="T74" fmla="*/ 0 w 959"/>
                <a:gd name="T75" fmla="*/ 2147483646 h 2072"/>
                <a:gd name="T76" fmla="*/ 0 w 959"/>
                <a:gd name="T77" fmla="*/ 2147483646 h 2072"/>
                <a:gd name="T78" fmla="*/ 2147483646 w 959"/>
                <a:gd name="T79" fmla="*/ 2147483646 h 2072"/>
                <a:gd name="T80" fmla="*/ 2147483646 w 959"/>
                <a:gd name="T81" fmla="*/ 2147483646 h 2072"/>
                <a:gd name="T82" fmla="*/ 2147483646 w 959"/>
                <a:gd name="T83" fmla="*/ 2147483646 h 2072"/>
                <a:gd name="T84" fmla="*/ 2147483646 w 959"/>
                <a:gd name="T85" fmla="*/ 2147483646 h 2072"/>
                <a:gd name="T86" fmla="*/ 2147483646 w 959"/>
                <a:gd name="T87" fmla="*/ 2147483646 h 2072"/>
                <a:gd name="T88" fmla="*/ 2147483646 w 959"/>
                <a:gd name="T89" fmla="*/ 2147483646 h 2072"/>
                <a:gd name="T90" fmla="*/ 2147483646 w 959"/>
                <a:gd name="T91" fmla="*/ 2147483646 h 2072"/>
                <a:gd name="T92" fmla="*/ 2147483646 w 959"/>
                <a:gd name="T93" fmla="*/ 2147483646 h 2072"/>
                <a:gd name="T94" fmla="*/ 2147483646 w 959"/>
                <a:gd name="T95" fmla="*/ 2147483646 h 2072"/>
                <a:gd name="T96" fmla="*/ 2147483646 w 959"/>
                <a:gd name="T97" fmla="*/ 2147483646 h 2072"/>
                <a:gd name="T98" fmla="*/ 2147483646 w 959"/>
                <a:gd name="T99" fmla="*/ 2147483646 h 2072"/>
                <a:gd name="T100" fmla="*/ 2147483646 w 959"/>
                <a:gd name="T101" fmla="*/ 2147483646 h 2072"/>
                <a:gd name="T102" fmla="*/ 0 w 959"/>
                <a:gd name="T103" fmla="*/ 2147483646 h 2072"/>
                <a:gd name="T104" fmla="*/ 0 w 959"/>
                <a:gd name="T105" fmla="*/ 2147483646 h 2072"/>
                <a:gd name="T106" fmla="*/ 0 w 959"/>
                <a:gd name="T107" fmla="*/ 2147483646 h 2072"/>
                <a:gd name="T108" fmla="*/ 0 w 959"/>
                <a:gd name="T109" fmla="*/ 2147483646 h 2072"/>
                <a:gd name="T110" fmla="*/ 0 w 959"/>
                <a:gd name="T111" fmla="*/ 2147483646 h 2072"/>
                <a:gd name="T112" fmla="*/ 0 w 959"/>
                <a:gd name="T113" fmla="*/ 2147483646 h 2072"/>
                <a:gd name="T114" fmla="*/ 0 w 959"/>
                <a:gd name="T115" fmla="*/ 2147483646 h 2072"/>
                <a:gd name="T116" fmla="*/ 0 w 959"/>
                <a:gd name="T117" fmla="*/ 2147483646 h 2072"/>
                <a:gd name="T118" fmla="*/ 0 w 959"/>
                <a:gd name="T119" fmla="*/ 2147483646 h 2072"/>
                <a:gd name="T120" fmla="*/ 0 w 959"/>
                <a:gd name="T121" fmla="*/ 2147483646 h 2072"/>
                <a:gd name="T122" fmla="*/ 0 w 959"/>
                <a:gd name="T123" fmla="*/ 2147483646 h 2072"/>
                <a:gd name="T124" fmla="*/ 0 w 959"/>
                <a:gd name="T125" fmla="*/ 2147483646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5" name="Freeform 14"/>
            <p:cNvSpPr>
              <a:spLocks/>
            </p:cNvSpPr>
            <p:nvPr/>
          </p:nvSpPr>
          <p:spPr bwMode="auto">
            <a:xfrm>
              <a:off x="7855277" y="390526"/>
              <a:ext cx="758292" cy="1636714"/>
            </a:xfrm>
            <a:custGeom>
              <a:avLst/>
              <a:gdLst>
                <a:gd name="T0" fmla="*/ 2147483646 w 954"/>
                <a:gd name="T1" fmla="*/ 0 h 2063"/>
                <a:gd name="T2" fmla="*/ 2147483646 w 954"/>
                <a:gd name="T3" fmla="*/ 0 h 2063"/>
                <a:gd name="T4" fmla="*/ 2147483646 w 954"/>
                <a:gd name="T5" fmla="*/ 0 h 2063"/>
                <a:gd name="T6" fmla="*/ 2147483646 w 954"/>
                <a:gd name="T7" fmla="*/ 0 h 2063"/>
                <a:gd name="T8" fmla="*/ 2147483646 w 954"/>
                <a:gd name="T9" fmla="*/ 0 h 2063"/>
                <a:gd name="T10" fmla="*/ 2147483646 w 954"/>
                <a:gd name="T11" fmla="*/ 0 h 2063"/>
                <a:gd name="T12" fmla="*/ 2147483646 w 954"/>
                <a:gd name="T13" fmla="*/ 2147483646 h 2063"/>
                <a:gd name="T14" fmla="*/ 2147483646 w 954"/>
                <a:gd name="T15" fmla="*/ 2147483646 h 2063"/>
                <a:gd name="T16" fmla="*/ 2147483646 w 954"/>
                <a:gd name="T17" fmla="*/ 2147483646 h 2063"/>
                <a:gd name="T18" fmla="*/ 2147483646 w 954"/>
                <a:gd name="T19" fmla="*/ 2147483646 h 2063"/>
                <a:gd name="T20" fmla="*/ 2147483646 w 954"/>
                <a:gd name="T21" fmla="*/ 2147483646 h 2063"/>
                <a:gd name="T22" fmla="*/ 2147483646 w 954"/>
                <a:gd name="T23" fmla="*/ 2147483646 h 2063"/>
                <a:gd name="T24" fmla="*/ 2147483646 w 954"/>
                <a:gd name="T25" fmla="*/ 2147483646 h 2063"/>
                <a:gd name="T26" fmla="*/ 2147483646 w 954"/>
                <a:gd name="T27" fmla="*/ 2147483646 h 2063"/>
                <a:gd name="T28" fmla="*/ 2147483646 w 954"/>
                <a:gd name="T29" fmla="*/ 2147483646 h 2063"/>
                <a:gd name="T30" fmla="*/ 2147483646 w 954"/>
                <a:gd name="T31" fmla="*/ 2147483646 h 2063"/>
                <a:gd name="T32" fmla="*/ 2147483646 w 954"/>
                <a:gd name="T33" fmla="*/ 2147483646 h 2063"/>
                <a:gd name="T34" fmla="*/ 2147483646 w 954"/>
                <a:gd name="T35" fmla="*/ 2147483646 h 2063"/>
                <a:gd name="T36" fmla="*/ 2147483646 w 954"/>
                <a:gd name="T37" fmla="*/ 2147483646 h 2063"/>
                <a:gd name="T38" fmla="*/ 2147483646 w 954"/>
                <a:gd name="T39" fmla="*/ 2147483646 h 2063"/>
                <a:gd name="T40" fmla="*/ 2147483646 w 954"/>
                <a:gd name="T41" fmla="*/ 2147483646 h 2063"/>
                <a:gd name="T42" fmla="*/ 2147483646 w 954"/>
                <a:gd name="T43" fmla="*/ 2147483646 h 2063"/>
                <a:gd name="T44" fmla="*/ 2147483646 w 954"/>
                <a:gd name="T45" fmla="*/ 2147483646 h 2063"/>
                <a:gd name="T46" fmla="*/ 2147483646 w 954"/>
                <a:gd name="T47" fmla="*/ 2147483646 h 2063"/>
                <a:gd name="T48" fmla="*/ 2147483646 w 954"/>
                <a:gd name="T49" fmla="*/ 2147483646 h 2063"/>
                <a:gd name="T50" fmla="*/ 2147483646 w 954"/>
                <a:gd name="T51" fmla="*/ 2147483646 h 2063"/>
                <a:gd name="T52" fmla="*/ 2147483646 w 954"/>
                <a:gd name="T53" fmla="*/ 2147483646 h 2063"/>
                <a:gd name="T54" fmla="*/ 2147483646 w 954"/>
                <a:gd name="T55" fmla="*/ 2147483646 h 2063"/>
                <a:gd name="T56" fmla="*/ 2147483646 w 954"/>
                <a:gd name="T57" fmla="*/ 2147483646 h 2063"/>
                <a:gd name="T58" fmla="*/ 2147483646 w 954"/>
                <a:gd name="T59" fmla="*/ 2147483646 h 2063"/>
                <a:gd name="T60" fmla="*/ 2147483646 w 954"/>
                <a:gd name="T61" fmla="*/ 2147483646 h 2063"/>
                <a:gd name="T62" fmla="*/ 2147483646 w 954"/>
                <a:gd name="T63" fmla="*/ 2147483646 h 2063"/>
                <a:gd name="T64" fmla="*/ 2147483646 w 954"/>
                <a:gd name="T65" fmla="*/ 2147483646 h 2063"/>
                <a:gd name="T66" fmla="*/ 2147483646 w 954"/>
                <a:gd name="T67" fmla="*/ 2147483646 h 2063"/>
                <a:gd name="T68" fmla="*/ 2147483646 w 954"/>
                <a:gd name="T69" fmla="*/ 2147483646 h 2063"/>
                <a:gd name="T70" fmla="*/ 2147483646 w 954"/>
                <a:gd name="T71" fmla="*/ 2147483646 h 2063"/>
                <a:gd name="T72" fmla="*/ 2147483646 w 954"/>
                <a:gd name="T73" fmla="*/ 2147483646 h 2063"/>
                <a:gd name="T74" fmla="*/ 2147483646 w 954"/>
                <a:gd name="T75" fmla="*/ 2147483646 h 2063"/>
                <a:gd name="T76" fmla="*/ 2147483646 w 954"/>
                <a:gd name="T77" fmla="*/ 2147483646 h 2063"/>
                <a:gd name="T78" fmla="*/ 2147483646 w 954"/>
                <a:gd name="T79" fmla="*/ 2147483646 h 2063"/>
                <a:gd name="T80" fmla="*/ 2147483646 w 954"/>
                <a:gd name="T81" fmla="*/ 2147483646 h 2063"/>
                <a:gd name="T82" fmla="*/ 2147483646 w 954"/>
                <a:gd name="T83" fmla="*/ 2147483646 h 2063"/>
                <a:gd name="T84" fmla="*/ 2147483646 w 954"/>
                <a:gd name="T85" fmla="*/ 2147483646 h 2063"/>
                <a:gd name="T86" fmla="*/ 2147483646 w 954"/>
                <a:gd name="T87" fmla="*/ 2147483646 h 2063"/>
                <a:gd name="T88" fmla="*/ 2147483646 w 954"/>
                <a:gd name="T89" fmla="*/ 2147483646 h 2063"/>
                <a:gd name="T90" fmla="*/ 2147483646 w 954"/>
                <a:gd name="T91" fmla="*/ 2147483646 h 2063"/>
                <a:gd name="T92" fmla="*/ 2147483646 w 954"/>
                <a:gd name="T93" fmla="*/ 2147483646 h 2063"/>
                <a:gd name="T94" fmla="*/ 2147483646 w 954"/>
                <a:gd name="T95" fmla="*/ 2147483646 h 2063"/>
                <a:gd name="T96" fmla="*/ 2147483646 w 954"/>
                <a:gd name="T97" fmla="*/ 2147483646 h 2063"/>
                <a:gd name="T98" fmla="*/ 2147483646 w 954"/>
                <a:gd name="T99" fmla="*/ 2147483646 h 2063"/>
                <a:gd name="T100" fmla="*/ 2147483646 w 954"/>
                <a:gd name="T101" fmla="*/ 2147483646 h 2063"/>
                <a:gd name="T102" fmla="*/ 2147483646 w 954"/>
                <a:gd name="T103" fmla="*/ 2147483646 h 2063"/>
                <a:gd name="T104" fmla="*/ 2147483646 w 954"/>
                <a:gd name="T105" fmla="*/ 2147483646 h 2063"/>
                <a:gd name="T106" fmla="*/ 2147483646 w 954"/>
                <a:gd name="T107" fmla="*/ 2147483646 h 2063"/>
                <a:gd name="T108" fmla="*/ 2147483646 w 954"/>
                <a:gd name="T109" fmla="*/ 2147483646 h 2063"/>
                <a:gd name="T110" fmla="*/ 2147483646 w 954"/>
                <a:gd name="T111" fmla="*/ 2147483646 h 2063"/>
                <a:gd name="T112" fmla="*/ 2147483646 w 954"/>
                <a:gd name="T113" fmla="*/ 2147483646 h 2063"/>
                <a:gd name="T114" fmla="*/ 2147483646 w 954"/>
                <a:gd name="T115" fmla="*/ 2147483646 h 2063"/>
                <a:gd name="T116" fmla="*/ 2147483646 w 954"/>
                <a:gd name="T117" fmla="*/ 2147483646 h 2063"/>
                <a:gd name="T118" fmla="*/ 2147483646 w 954"/>
                <a:gd name="T119" fmla="*/ 2147483646 h 2063"/>
                <a:gd name="T120" fmla="*/ 2147483646 w 954"/>
                <a:gd name="T121" fmla="*/ 2147483646 h 2063"/>
                <a:gd name="T122" fmla="*/ 2147483646 w 954"/>
                <a:gd name="T123" fmla="*/ 2147483646 h 2063"/>
                <a:gd name="T124" fmla="*/ 2147483646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6" name="Freeform 15"/>
            <p:cNvSpPr>
              <a:spLocks/>
            </p:cNvSpPr>
            <p:nvPr/>
          </p:nvSpPr>
          <p:spPr bwMode="auto">
            <a:xfrm>
              <a:off x="7856867" y="398464"/>
              <a:ext cx="756703" cy="1628776"/>
            </a:xfrm>
            <a:custGeom>
              <a:avLst/>
              <a:gdLst>
                <a:gd name="T0" fmla="*/ 2147483646 w 951"/>
                <a:gd name="T1" fmla="*/ 2147483646 h 2052"/>
                <a:gd name="T2" fmla="*/ 2147483646 w 951"/>
                <a:gd name="T3" fmla="*/ 2147483646 h 2052"/>
                <a:gd name="T4" fmla="*/ 2147483646 w 951"/>
                <a:gd name="T5" fmla="*/ 0 h 2052"/>
                <a:gd name="T6" fmla="*/ 2147483646 w 951"/>
                <a:gd name="T7" fmla="*/ 2147483646 h 2052"/>
                <a:gd name="T8" fmla="*/ 2147483646 w 951"/>
                <a:gd name="T9" fmla="*/ 2147483646 h 2052"/>
                <a:gd name="T10" fmla="*/ 2147483646 w 951"/>
                <a:gd name="T11" fmla="*/ 2147483646 h 2052"/>
                <a:gd name="T12" fmla="*/ 2147483646 w 951"/>
                <a:gd name="T13" fmla="*/ 2147483646 h 2052"/>
                <a:gd name="T14" fmla="*/ 2147483646 w 951"/>
                <a:gd name="T15" fmla="*/ 2147483646 h 2052"/>
                <a:gd name="T16" fmla="*/ 2147483646 w 951"/>
                <a:gd name="T17" fmla="*/ 2147483646 h 2052"/>
                <a:gd name="T18" fmla="*/ 2147483646 w 951"/>
                <a:gd name="T19" fmla="*/ 2147483646 h 2052"/>
                <a:gd name="T20" fmla="*/ 2147483646 w 951"/>
                <a:gd name="T21" fmla="*/ 2147483646 h 2052"/>
                <a:gd name="T22" fmla="*/ 2147483646 w 951"/>
                <a:gd name="T23" fmla="*/ 2147483646 h 2052"/>
                <a:gd name="T24" fmla="*/ 2147483646 w 951"/>
                <a:gd name="T25" fmla="*/ 2147483646 h 2052"/>
                <a:gd name="T26" fmla="*/ 2147483646 w 951"/>
                <a:gd name="T27" fmla="*/ 2147483646 h 2052"/>
                <a:gd name="T28" fmla="*/ 2147483646 w 951"/>
                <a:gd name="T29" fmla="*/ 2147483646 h 2052"/>
                <a:gd name="T30" fmla="*/ 2147483646 w 951"/>
                <a:gd name="T31" fmla="*/ 2147483646 h 2052"/>
                <a:gd name="T32" fmla="*/ 2147483646 w 951"/>
                <a:gd name="T33" fmla="*/ 2147483646 h 2052"/>
                <a:gd name="T34" fmla="*/ 2147483646 w 951"/>
                <a:gd name="T35" fmla="*/ 2147483646 h 2052"/>
                <a:gd name="T36" fmla="*/ 2147483646 w 951"/>
                <a:gd name="T37" fmla="*/ 2147483646 h 2052"/>
                <a:gd name="T38" fmla="*/ 2147483646 w 951"/>
                <a:gd name="T39" fmla="*/ 2147483646 h 2052"/>
                <a:gd name="T40" fmla="*/ 2147483646 w 951"/>
                <a:gd name="T41" fmla="*/ 2147483646 h 2052"/>
                <a:gd name="T42" fmla="*/ 2147483646 w 951"/>
                <a:gd name="T43" fmla="*/ 2147483646 h 2052"/>
                <a:gd name="T44" fmla="*/ 2147483646 w 951"/>
                <a:gd name="T45" fmla="*/ 2147483646 h 2052"/>
                <a:gd name="T46" fmla="*/ 2147483646 w 951"/>
                <a:gd name="T47" fmla="*/ 2147483646 h 2052"/>
                <a:gd name="T48" fmla="*/ 2147483646 w 951"/>
                <a:gd name="T49" fmla="*/ 2147483646 h 2052"/>
                <a:gd name="T50" fmla="*/ 2147483646 w 951"/>
                <a:gd name="T51" fmla="*/ 2147483646 h 2052"/>
                <a:gd name="T52" fmla="*/ 2147483646 w 951"/>
                <a:gd name="T53" fmla="*/ 2147483646 h 2052"/>
                <a:gd name="T54" fmla="*/ 2147483646 w 951"/>
                <a:gd name="T55" fmla="*/ 2147483646 h 2052"/>
                <a:gd name="T56" fmla="*/ 2147483646 w 951"/>
                <a:gd name="T57" fmla="*/ 2147483646 h 2052"/>
                <a:gd name="T58" fmla="*/ 2147483646 w 951"/>
                <a:gd name="T59" fmla="*/ 2147483646 h 2052"/>
                <a:gd name="T60" fmla="*/ 2147483646 w 951"/>
                <a:gd name="T61" fmla="*/ 2147483646 h 2052"/>
                <a:gd name="T62" fmla="*/ 2147483646 w 951"/>
                <a:gd name="T63" fmla="*/ 2147483646 h 2052"/>
                <a:gd name="T64" fmla="*/ 2147483646 w 951"/>
                <a:gd name="T65" fmla="*/ 2147483646 h 2052"/>
                <a:gd name="T66" fmla="*/ 2147483646 w 951"/>
                <a:gd name="T67" fmla="*/ 2147483646 h 2052"/>
                <a:gd name="T68" fmla="*/ 2147483646 w 951"/>
                <a:gd name="T69" fmla="*/ 2147483646 h 2052"/>
                <a:gd name="T70" fmla="*/ 2147483646 w 951"/>
                <a:gd name="T71" fmla="*/ 2147483646 h 2052"/>
                <a:gd name="T72" fmla="*/ 2147483646 w 951"/>
                <a:gd name="T73" fmla="*/ 2147483646 h 2052"/>
                <a:gd name="T74" fmla="*/ 2147483646 w 951"/>
                <a:gd name="T75" fmla="*/ 2147483646 h 2052"/>
                <a:gd name="T76" fmla="*/ 2147483646 w 951"/>
                <a:gd name="T77" fmla="*/ 2147483646 h 2052"/>
                <a:gd name="T78" fmla="*/ 2147483646 w 951"/>
                <a:gd name="T79" fmla="*/ 2147483646 h 2052"/>
                <a:gd name="T80" fmla="*/ 2147483646 w 951"/>
                <a:gd name="T81" fmla="*/ 2147483646 h 2052"/>
                <a:gd name="T82" fmla="*/ 2147483646 w 951"/>
                <a:gd name="T83" fmla="*/ 2147483646 h 2052"/>
                <a:gd name="T84" fmla="*/ 2147483646 w 951"/>
                <a:gd name="T85" fmla="*/ 2147483646 h 2052"/>
                <a:gd name="T86" fmla="*/ 2147483646 w 951"/>
                <a:gd name="T87" fmla="*/ 2147483646 h 2052"/>
                <a:gd name="T88" fmla="*/ 2147483646 w 951"/>
                <a:gd name="T89" fmla="*/ 2147483646 h 2052"/>
                <a:gd name="T90" fmla="*/ 2147483646 w 951"/>
                <a:gd name="T91" fmla="*/ 2147483646 h 2052"/>
                <a:gd name="T92" fmla="*/ 2147483646 w 951"/>
                <a:gd name="T93" fmla="*/ 2147483646 h 2052"/>
                <a:gd name="T94" fmla="*/ 2147483646 w 951"/>
                <a:gd name="T95" fmla="*/ 2147483646 h 2052"/>
                <a:gd name="T96" fmla="*/ 2147483646 w 951"/>
                <a:gd name="T97" fmla="*/ 2147483646 h 2052"/>
                <a:gd name="T98" fmla="*/ 2147483646 w 951"/>
                <a:gd name="T99" fmla="*/ 2147483646 h 2052"/>
                <a:gd name="T100" fmla="*/ 2147483646 w 951"/>
                <a:gd name="T101" fmla="*/ 2147483646 h 2052"/>
                <a:gd name="T102" fmla="*/ 2147483646 w 951"/>
                <a:gd name="T103" fmla="*/ 2147483646 h 2052"/>
                <a:gd name="T104" fmla="*/ 2147483646 w 951"/>
                <a:gd name="T105" fmla="*/ 2147483646 h 2052"/>
                <a:gd name="T106" fmla="*/ 2147483646 w 951"/>
                <a:gd name="T107" fmla="*/ 2147483646 h 2052"/>
                <a:gd name="T108" fmla="*/ 2147483646 w 951"/>
                <a:gd name="T109" fmla="*/ 2147483646 h 2052"/>
                <a:gd name="T110" fmla="*/ 2147483646 w 951"/>
                <a:gd name="T111" fmla="*/ 2147483646 h 2052"/>
                <a:gd name="T112" fmla="*/ 2147483646 w 951"/>
                <a:gd name="T113" fmla="*/ 2147483646 h 2052"/>
                <a:gd name="T114" fmla="*/ 2147483646 w 951"/>
                <a:gd name="T115" fmla="*/ 2147483646 h 2052"/>
                <a:gd name="T116" fmla="*/ 2147483646 w 951"/>
                <a:gd name="T117" fmla="*/ 2147483646 h 2052"/>
                <a:gd name="T118" fmla="*/ 2147483646 w 951"/>
                <a:gd name="T119" fmla="*/ 2147483646 h 2052"/>
                <a:gd name="T120" fmla="*/ 2147483646 w 951"/>
                <a:gd name="T121" fmla="*/ 2147483646 h 2052"/>
                <a:gd name="T122" fmla="*/ 2147483646 w 951"/>
                <a:gd name="T123" fmla="*/ 2147483646 h 2052"/>
                <a:gd name="T124" fmla="*/ 2147483646 w 951"/>
                <a:gd name="T125" fmla="*/ 2147483646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7" name="Freeform 16"/>
            <p:cNvSpPr>
              <a:spLocks/>
            </p:cNvSpPr>
            <p:nvPr/>
          </p:nvSpPr>
          <p:spPr bwMode="auto">
            <a:xfrm>
              <a:off x="7858457" y="404814"/>
              <a:ext cx="753523" cy="1622426"/>
            </a:xfrm>
            <a:custGeom>
              <a:avLst/>
              <a:gdLst>
                <a:gd name="T0" fmla="*/ 2147483646 w 947"/>
                <a:gd name="T1" fmla="*/ 2147483646 h 2043"/>
                <a:gd name="T2" fmla="*/ 2147483646 w 947"/>
                <a:gd name="T3" fmla="*/ 2147483646 h 2043"/>
                <a:gd name="T4" fmla="*/ 2147483646 w 947"/>
                <a:gd name="T5" fmla="*/ 0 h 2043"/>
                <a:gd name="T6" fmla="*/ 2147483646 w 947"/>
                <a:gd name="T7" fmla="*/ 2147483646 h 2043"/>
                <a:gd name="T8" fmla="*/ 2147483646 w 947"/>
                <a:gd name="T9" fmla="*/ 2147483646 h 2043"/>
                <a:gd name="T10" fmla="*/ 2147483646 w 947"/>
                <a:gd name="T11" fmla="*/ 2147483646 h 2043"/>
                <a:gd name="T12" fmla="*/ 2147483646 w 947"/>
                <a:gd name="T13" fmla="*/ 2147483646 h 2043"/>
                <a:gd name="T14" fmla="*/ 2147483646 w 947"/>
                <a:gd name="T15" fmla="*/ 2147483646 h 2043"/>
                <a:gd name="T16" fmla="*/ 2147483646 w 947"/>
                <a:gd name="T17" fmla="*/ 2147483646 h 2043"/>
                <a:gd name="T18" fmla="*/ 2147483646 w 947"/>
                <a:gd name="T19" fmla="*/ 2147483646 h 2043"/>
                <a:gd name="T20" fmla="*/ 2147483646 w 947"/>
                <a:gd name="T21" fmla="*/ 2147483646 h 2043"/>
                <a:gd name="T22" fmla="*/ 2147483646 w 947"/>
                <a:gd name="T23" fmla="*/ 2147483646 h 2043"/>
                <a:gd name="T24" fmla="*/ 2147483646 w 947"/>
                <a:gd name="T25" fmla="*/ 2147483646 h 2043"/>
                <a:gd name="T26" fmla="*/ 2147483646 w 947"/>
                <a:gd name="T27" fmla="*/ 2147483646 h 2043"/>
                <a:gd name="T28" fmla="*/ 2147483646 w 947"/>
                <a:gd name="T29" fmla="*/ 2147483646 h 2043"/>
                <a:gd name="T30" fmla="*/ 2147483646 w 947"/>
                <a:gd name="T31" fmla="*/ 2147483646 h 2043"/>
                <a:gd name="T32" fmla="*/ 2147483646 w 947"/>
                <a:gd name="T33" fmla="*/ 2147483646 h 2043"/>
                <a:gd name="T34" fmla="*/ 2147483646 w 947"/>
                <a:gd name="T35" fmla="*/ 2147483646 h 2043"/>
                <a:gd name="T36" fmla="*/ 2147483646 w 947"/>
                <a:gd name="T37" fmla="*/ 2147483646 h 2043"/>
                <a:gd name="T38" fmla="*/ 2147483646 w 947"/>
                <a:gd name="T39" fmla="*/ 2147483646 h 2043"/>
                <a:gd name="T40" fmla="*/ 2147483646 w 947"/>
                <a:gd name="T41" fmla="*/ 2147483646 h 2043"/>
                <a:gd name="T42" fmla="*/ 2147483646 w 947"/>
                <a:gd name="T43" fmla="*/ 2147483646 h 2043"/>
                <a:gd name="T44" fmla="*/ 2147483646 w 947"/>
                <a:gd name="T45" fmla="*/ 2147483646 h 2043"/>
                <a:gd name="T46" fmla="*/ 2147483646 w 947"/>
                <a:gd name="T47" fmla="*/ 2147483646 h 2043"/>
                <a:gd name="T48" fmla="*/ 2147483646 w 947"/>
                <a:gd name="T49" fmla="*/ 2147483646 h 2043"/>
                <a:gd name="T50" fmla="*/ 2147483646 w 947"/>
                <a:gd name="T51" fmla="*/ 2147483646 h 2043"/>
                <a:gd name="T52" fmla="*/ 2147483646 w 947"/>
                <a:gd name="T53" fmla="*/ 2147483646 h 2043"/>
                <a:gd name="T54" fmla="*/ 2147483646 w 947"/>
                <a:gd name="T55" fmla="*/ 2147483646 h 2043"/>
                <a:gd name="T56" fmla="*/ 2147483646 w 947"/>
                <a:gd name="T57" fmla="*/ 2147483646 h 2043"/>
                <a:gd name="T58" fmla="*/ 2147483646 w 947"/>
                <a:gd name="T59" fmla="*/ 2147483646 h 2043"/>
                <a:gd name="T60" fmla="*/ 2147483646 w 947"/>
                <a:gd name="T61" fmla="*/ 2147483646 h 2043"/>
                <a:gd name="T62" fmla="*/ 2147483646 w 947"/>
                <a:gd name="T63" fmla="*/ 2147483646 h 2043"/>
                <a:gd name="T64" fmla="*/ 2147483646 w 947"/>
                <a:gd name="T65" fmla="*/ 2147483646 h 2043"/>
                <a:gd name="T66" fmla="*/ 2147483646 w 947"/>
                <a:gd name="T67" fmla="*/ 2147483646 h 2043"/>
                <a:gd name="T68" fmla="*/ 2147483646 w 947"/>
                <a:gd name="T69" fmla="*/ 2147483646 h 2043"/>
                <a:gd name="T70" fmla="*/ 2147483646 w 947"/>
                <a:gd name="T71" fmla="*/ 2147483646 h 2043"/>
                <a:gd name="T72" fmla="*/ 2147483646 w 947"/>
                <a:gd name="T73" fmla="*/ 2147483646 h 2043"/>
                <a:gd name="T74" fmla="*/ 2147483646 w 947"/>
                <a:gd name="T75" fmla="*/ 2147483646 h 2043"/>
                <a:gd name="T76" fmla="*/ 2147483646 w 947"/>
                <a:gd name="T77" fmla="*/ 2147483646 h 2043"/>
                <a:gd name="T78" fmla="*/ 2147483646 w 947"/>
                <a:gd name="T79" fmla="*/ 2147483646 h 2043"/>
                <a:gd name="T80" fmla="*/ 2147483646 w 947"/>
                <a:gd name="T81" fmla="*/ 2147483646 h 2043"/>
                <a:gd name="T82" fmla="*/ 2147483646 w 947"/>
                <a:gd name="T83" fmla="*/ 2147483646 h 2043"/>
                <a:gd name="T84" fmla="*/ 2147483646 w 947"/>
                <a:gd name="T85" fmla="*/ 2147483646 h 2043"/>
                <a:gd name="T86" fmla="*/ 2147483646 w 947"/>
                <a:gd name="T87" fmla="*/ 2147483646 h 2043"/>
                <a:gd name="T88" fmla="*/ 2147483646 w 947"/>
                <a:gd name="T89" fmla="*/ 2147483646 h 2043"/>
                <a:gd name="T90" fmla="*/ 2147483646 w 947"/>
                <a:gd name="T91" fmla="*/ 2147483646 h 2043"/>
                <a:gd name="T92" fmla="*/ 2147483646 w 947"/>
                <a:gd name="T93" fmla="*/ 2147483646 h 2043"/>
                <a:gd name="T94" fmla="*/ 2147483646 w 947"/>
                <a:gd name="T95" fmla="*/ 2147483646 h 2043"/>
                <a:gd name="T96" fmla="*/ 2147483646 w 947"/>
                <a:gd name="T97" fmla="*/ 2147483646 h 2043"/>
                <a:gd name="T98" fmla="*/ 2147483646 w 947"/>
                <a:gd name="T99" fmla="*/ 2147483646 h 2043"/>
                <a:gd name="T100" fmla="*/ 2147483646 w 947"/>
                <a:gd name="T101" fmla="*/ 2147483646 h 2043"/>
                <a:gd name="T102" fmla="*/ 2147483646 w 947"/>
                <a:gd name="T103" fmla="*/ 2147483646 h 2043"/>
                <a:gd name="T104" fmla="*/ 2147483646 w 947"/>
                <a:gd name="T105" fmla="*/ 2147483646 h 2043"/>
                <a:gd name="T106" fmla="*/ 2147483646 w 947"/>
                <a:gd name="T107" fmla="*/ 2147483646 h 2043"/>
                <a:gd name="T108" fmla="*/ 2147483646 w 947"/>
                <a:gd name="T109" fmla="*/ 2147483646 h 2043"/>
                <a:gd name="T110" fmla="*/ 2147483646 w 947"/>
                <a:gd name="T111" fmla="*/ 2147483646 h 2043"/>
                <a:gd name="T112" fmla="*/ 2147483646 w 947"/>
                <a:gd name="T113" fmla="*/ 2147483646 h 2043"/>
                <a:gd name="T114" fmla="*/ 2147483646 w 947"/>
                <a:gd name="T115" fmla="*/ 2147483646 h 2043"/>
                <a:gd name="T116" fmla="*/ 2147483646 w 947"/>
                <a:gd name="T117" fmla="*/ 2147483646 h 2043"/>
                <a:gd name="T118" fmla="*/ 2147483646 w 947"/>
                <a:gd name="T119" fmla="*/ 2147483646 h 2043"/>
                <a:gd name="T120" fmla="*/ 2147483646 w 947"/>
                <a:gd name="T121" fmla="*/ 2147483646 h 2043"/>
                <a:gd name="T122" fmla="*/ 2147483646 w 947"/>
                <a:gd name="T123" fmla="*/ 2147483646 h 2043"/>
                <a:gd name="T124" fmla="*/ 2147483646 w 947"/>
                <a:gd name="T125" fmla="*/ 2147483646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8" name="Freeform 17"/>
            <p:cNvSpPr>
              <a:spLocks/>
            </p:cNvSpPr>
            <p:nvPr/>
          </p:nvSpPr>
          <p:spPr bwMode="auto">
            <a:xfrm>
              <a:off x="7861636" y="412751"/>
              <a:ext cx="748754" cy="1614489"/>
            </a:xfrm>
            <a:custGeom>
              <a:avLst/>
              <a:gdLst>
                <a:gd name="T0" fmla="*/ 2147483646 w 943"/>
                <a:gd name="T1" fmla="*/ 2147483646 h 2034"/>
                <a:gd name="T2" fmla="*/ 2147483646 w 943"/>
                <a:gd name="T3" fmla="*/ 2147483646 h 2034"/>
                <a:gd name="T4" fmla="*/ 2147483646 w 943"/>
                <a:gd name="T5" fmla="*/ 2147483646 h 2034"/>
                <a:gd name="T6" fmla="*/ 2147483646 w 943"/>
                <a:gd name="T7" fmla="*/ 2147483646 h 2034"/>
                <a:gd name="T8" fmla="*/ 2147483646 w 943"/>
                <a:gd name="T9" fmla="*/ 2147483646 h 2034"/>
                <a:gd name="T10" fmla="*/ 2147483646 w 943"/>
                <a:gd name="T11" fmla="*/ 2147483646 h 2034"/>
                <a:gd name="T12" fmla="*/ 2147483646 w 943"/>
                <a:gd name="T13" fmla="*/ 2147483646 h 2034"/>
                <a:gd name="T14" fmla="*/ 2147483646 w 943"/>
                <a:gd name="T15" fmla="*/ 2147483646 h 2034"/>
                <a:gd name="T16" fmla="*/ 2147483646 w 943"/>
                <a:gd name="T17" fmla="*/ 2147483646 h 2034"/>
                <a:gd name="T18" fmla="*/ 2147483646 w 943"/>
                <a:gd name="T19" fmla="*/ 2147483646 h 2034"/>
                <a:gd name="T20" fmla="*/ 2147483646 w 943"/>
                <a:gd name="T21" fmla="*/ 2147483646 h 2034"/>
                <a:gd name="T22" fmla="*/ 2147483646 w 943"/>
                <a:gd name="T23" fmla="*/ 2147483646 h 2034"/>
                <a:gd name="T24" fmla="*/ 2147483646 w 943"/>
                <a:gd name="T25" fmla="*/ 2147483646 h 2034"/>
                <a:gd name="T26" fmla="*/ 2147483646 w 943"/>
                <a:gd name="T27" fmla="*/ 2147483646 h 2034"/>
                <a:gd name="T28" fmla="*/ 2147483646 w 943"/>
                <a:gd name="T29" fmla="*/ 2147483646 h 2034"/>
                <a:gd name="T30" fmla="*/ 2147483646 w 943"/>
                <a:gd name="T31" fmla="*/ 2147483646 h 2034"/>
                <a:gd name="T32" fmla="*/ 2147483646 w 943"/>
                <a:gd name="T33" fmla="*/ 2147483646 h 2034"/>
                <a:gd name="T34" fmla="*/ 2147483646 w 943"/>
                <a:gd name="T35" fmla="*/ 2147483646 h 2034"/>
                <a:gd name="T36" fmla="*/ 2147483646 w 943"/>
                <a:gd name="T37" fmla="*/ 2147483646 h 2034"/>
                <a:gd name="T38" fmla="*/ 2147483646 w 943"/>
                <a:gd name="T39" fmla="*/ 2147483646 h 2034"/>
                <a:gd name="T40" fmla="*/ 2147483646 w 943"/>
                <a:gd name="T41" fmla="*/ 2147483646 h 2034"/>
                <a:gd name="T42" fmla="*/ 0 w 943"/>
                <a:gd name="T43" fmla="*/ 2147483646 h 2034"/>
                <a:gd name="T44" fmla="*/ 0 w 943"/>
                <a:gd name="T45" fmla="*/ 2147483646 h 2034"/>
                <a:gd name="T46" fmla="*/ 0 w 943"/>
                <a:gd name="T47" fmla="*/ 2147483646 h 2034"/>
                <a:gd name="T48" fmla="*/ 0 w 943"/>
                <a:gd name="T49" fmla="*/ 2147483646 h 2034"/>
                <a:gd name="T50" fmla="*/ 2147483646 w 943"/>
                <a:gd name="T51" fmla="*/ 2147483646 h 2034"/>
                <a:gd name="T52" fmla="*/ 2147483646 w 943"/>
                <a:gd name="T53" fmla="*/ 2147483646 h 2034"/>
                <a:gd name="T54" fmla="*/ 2147483646 w 943"/>
                <a:gd name="T55" fmla="*/ 2147483646 h 2034"/>
                <a:gd name="T56" fmla="*/ 0 w 943"/>
                <a:gd name="T57" fmla="*/ 2147483646 h 2034"/>
                <a:gd name="T58" fmla="*/ 0 w 943"/>
                <a:gd name="T59" fmla="*/ 2147483646 h 2034"/>
                <a:gd name="T60" fmla="*/ 0 w 943"/>
                <a:gd name="T61" fmla="*/ 2147483646 h 2034"/>
                <a:gd name="T62" fmla="*/ 2147483646 w 943"/>
                <a:gd name="T63" fmla="*/ 2147483646 h 2034"/>
                <a:gd name="T64" fmla="*/ 2147483646 w 943"/>
                <a:gd name="T65" fmla="*/ 2147483646 h 2034"/>
                <a:gd name="T66" fmla="*/ 2147483646 w 943"/>
                <a:gd name="T67" fmla="*/ 2147483646 h 2034"/>
                <a:gd name="T68" fmla="*/ 2147483646 w 943"/>
                <a:gd name="T69" fmla="*/ 2147483646 h 2034"/>
                <a:gd name="T70" fmla="*/ 2147483646 w 943"/>
                <a:gd name="T71" fmla="*/ 2147483646 h 2034"/>
                <a:gd name="T72" fmla="*/ 2147483646 w 943"/>
                <a:gd name="T73" fmla="*/ 2147483646 h 2034"/>
                <a:gd name="T74" fmla="*/ 2147483646 w 943"/>
                <a:gd name="T75" fmla="*/ 2147483646 h 2034"/>
                <a:gd name="T76" fmla="*/ 2147483646 w 943"/>
                <a:gd name="T77" fmla="*/ 2147483646 h 2034"/>
                <a:gd name="T78" fmla="*/ 2147483646 w 943"/>
                <a:gd name="T79" fmla="*/ 2147483646 h 2034"/>
                <a:gd name="T80" fmla="*/ 2147483646 w 943"/>
                <a:gd name="T81" fmla="*/ 2147483646 h 2034"/>
                <a:gd name="T82" fmla="*/ 0 w 943"/>
                <a:gd name="T83" fmla="*/ 2147483646 h 2034"/>
                <a:gd name="T84" fmla="*/ 0 w 943"/>
                <a:gd name="T85" fmla="*/ 2147483646 h 2034"/>
                <a:gd name="T86" fmla="*/ 0 w 943"/>
                <a:gd name="T87" fmla="*/ 2147483646 h 2034"/>
                <a:gd name="T88" fmla="*/ 0 w 943"/>
                <a:gd name="T89" fmla="*/ 2147483646 h 2034"/>
                <a:gd name="T90" fmla="*/ 0 w 943"/>
                <a:gd name="T91" fmla="*/ 2147483646 h 2034"/>
                <a:gd name="T92" fmla="*/ 0 w 943"/>
                <a:gd name="T93" fmla="*/ 2147483646 h 2034"/>
                <a:gd name="T94" fmla="*/ 0 w 943"/>
                <a:gd name="T95" fmla="*/ 2147483646 h 2034"/>
                <a:gd name="T96" fmla="*/ 0 w 943"/>
                <a:gd name="T97" fmla="*/ 2147483646 h 2034"/>
                <a:gd name="T98" fmla="*/ 0 w 943"/>
                <a:gd name="T99" fmla="*/ 2147483646 h 2034"/>
                <a:gd name="T100" fmla="*/ 0 w 943"/>
                <a:gd name="T101" fmla="*/ 2147483646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49" name="Freeform 18"/>
            <p:cNvSpPr>
              <a:spLocks/>
            </p:cNvSpPr>
            <p:nvPr/>
          </p:nvSpPr>
          <p:spPr bwMode="auto">
            <a:xfrm>
              <a:off x="7863226" y="420689"/>
              <a:ext cx="745575" cy="1606551"/>
            </a:xfrm>
            <a:custGeom>
              <a:avLst/>
              <a:gdLst>
                <a:gd name="T0" fmla="*/ 0 w 940"/>
                <a:gd name="T1" fmla="*/ 0 h 2025"/>
                <a:gd name="T2" fmla="*/ 2147483646 w 940"/>
                <a:gd name="T3" fmla="*/ 0 h 2025"/>
                <a:gd name="T4" fmla="*/ 2147483646 w 940"/>
                <a:gd name="T5" fmla="*/ 0 h 2025"/>
                <a:gd name="T6" fmla="*/ 2147483646 w 940"/>
                <a:gd name="T7" fmla="*/ 0 h 2025"/>
                <a:gd name="T8" fmla="*/ 2147483646 w 940"/>
                <a:gd name="T9" fmla="*/ 0 h 2025"/>
                <a:gd name="T10" fmla="*/ 2147483646 w 940"/>
                <a:gd name="T11" fmla="*/ 0 h 2025"/>
                <a:gd name="T12" fmla="*/ 2147483646 w 940"/>
                <a:gd name="T13" fmla="*/ 0 h 2025"/>
                <a:gd name="T14" fmla="*/ 2147483646 w 940"/>
                <a:gd name="T15" fmla="*/ 0 h 2025"/>
                <a:gd name="T16" fmla="*/ 2147483646 w 940"/>
                <a:gd name="T17" fmla="*/ 2147483646 h 2025"/>
                <a:gd name="T18" fmla="*/ 2147483646 w 940"/>
                <a:gd name="T19" fmla="*/ 2147483646 h 2025"/>
                <a:gd name="T20" fmla="*/ 2147483646 w 940"/>
                <a:gd name="T21" fmla="*/ 2147483646 h 2025"/>
                <a:gd name="T22" fmla="*/ 2147483646 w 940"/>
                <a:gd name="T23" fmla="*/ 2147483646 h 2025"/>
                <a:gd name="T24" fmla="*/ 2147483646 w 940"/>
                <a:gd name="T25" fmla="*/ 2147483646 h 2025"/>
                <a:gd name="T26" fmla="*/ 2147483646 w 940"/>
                <a:gd name="T27" fmla="*/ 2147483646 h 2025"/>
                <a:gd name="T28" fmla="*/ 2147483646 w 940"/>
                <a:gd name="T29" fmla="*/ 2147483646 h 2025"/>
                <a:gd name="T30" fmla="*/ 2147483646 w 940"/>
                <a:gd name="T31" fmla="*/ 2147483646 h 2025"/>
                <a:gd name="T32" fmla="*/ 2147483646 w 940"/>
                <a:gd name="T33" fmla="*/ 2147483646 h 2025"/>
                <a:gd name="T34" fmla="*/ 2147483646 w 940"/>
                <a:gd name="T35" fmla="*/ 2147483646 h 2025"/>
                <a:gd name="T36" fmla="*/ 2147483646 w 940"/>
                <a:gd name="T37" fmla="*/ 2147483646 h 2025"/>
                <a:gd name="T38" fmla="*/ 2147483646 w 940"/>
                <a:gd name="T39" fmla="*/ 2147483646 h 2025"/>
                <a:gd name="T40" fmla="*/ 2147483646 w 940"/>
                <a:gd name="T41" fmla="*/ 2147483646 h 2025"/>
                <a:gd name="T42" fmla="*/ 2147483646 w 940"/>
                <a:gd name="T43" fmla="*/ 2147483646 h 2025"/>
                <a:gd name="T44" fmla="*/ 2147483646 w 940"/>
                <a:gd name="T45" fmla="*/ 2147483646 h 2025"/>
                <a:gd name="T46" fmla="*/ 2147483646 w 940"/>
                <a:gd name="T47" fmla="*/ 2147483646 h 2025"/>
                <a:gd name="T48" fmla="*/ 2147483646 w 940"/>
                <a:gd name="T49" fmla="*/ 2147483646 h 2025"/>
                <a:gd name="T50" fmla="*/ 2147483646 w 940"/>
                <a:gd name="T51" fmla="*/ 2147483646 h 2025"/>
                <a:gd name="T52" fmla="*/ 0 w 940"/>
                <a:gd name="T53" fmla="*/ 2147483646 h 2025"/>
                <a:gd name="T54" fmla="*/ 0 w 940"/>
                <a:gd name="T55" fmla="*/ 2147483646 h 2025"/>
                <a:gd name="T56" fmla="*/ 0 w 940"/>
                <a:gd name="T57" fmla="*/ 2147483646 h 2025"/>
                <a:gd name="T58" fmla="*/ 0 w 940"/>
                <a:gd name="T59" fmla="*/ 2147483646 h 2025"/>
                <a:gd name="T60" fmla="*/ 0 w 940"/>
                <a:gd name="T61" fmla="*/ 2147483646 h 2025"/>
                <a:gd name="T62" fmla="*/ 0 w 940"/>
                <a:gd name="T63" fmla="*/ 2147483646 h 2025"/>
                <a:gd name="T64" fmla="*/ 0 w 940"/>
                <a:gd name="T65" fmla="*/ 2147483646 h 2025"/>
                <a:gd name="T66" fmla="*/ 2147483646 w 940"/>
                <a:gd name="T67" fmla="*/ 2147483646 h 2025"/>
                <a:gd name="T68" fmla="*/ 2147483646 w 940"/>
                <a:gd name="T69" fmla="*/ 2147483646 h 2025"/>
                <a:gd name="T70" fmla="*/ 0 w 940"/>
                <a:gd name="T71" fmla="*/ 2147483646 h 2025"/>
                <a:gd name="T72" fmla="*/ 2147483646 w 940"/>
                <a:gd name="T73" fmla="*/ 2147483646 h 2025"/>
                <a:gd name="T74" fmla="*/ 2147483646 w 940"/>
                <a:gd name="T75" fmla="*/ 2147483646 h 2025"/>
                <a:gd name="T76" fmla="*/ 2147483646 w 940"/>
                <a:gd name="T77" fmla="*/ 2147483646 h 2025"/>
                <a:gd name="T78" fmla="*/ 2147483646 w 940"/>
                <a:gd name="T79" fmla="*/ 2147483646 h 2025"/>
                <a:gd name="T80" fmla="*/ 2147483646 w 940"/>
                <a:gd name="T81" fmla="*/ 2147483646 h 2025"/>
                <a:gd name="T82" fmla="*/ 2147483646 w 940"/>
                <a:gd name="T83" fmla="*/ 2147483646 h 2025"/>
                <a:gd name="T84" fmla="*/ 2147483646 w 940"/>
                <a:gd name="T85" fmla="*/ 2147483646 h 2025"/>
                <a:gd name="T86" fmla="*/ 2147483646 w 940"/>
                <a:gd name="T87" fmla="*/ 2147483646 h 2025"/>
                <a:gd name="T88" fmla="*/ 2147483646 w 940"/>
                <a:gd name="T89" fmla="*/ 2147483646 h 2025"/>
                <a:gd name="T90" fmla="*/ 2147483646 w 940"/>
                <a:gd name="T91" fmla="*/ 2147483646 h 2025"/>
                <a:gd name="T92" fmla="*/ 2147483646 w 940"/>
                <a:gd name="T93" fmla="*/ 2147483646 h 2025"/>
                <a:gd name="T94" fmla="*/ 2147483646 w 940"/>
                <a:gd name="T95" fmla="*/ 0 h 2025"/>
                <a:gd name="T96" fmla="*/ 2147483646 w 940"/>
                <a:gd name="T97" fmla="*/ 0 h 2025"/>
                <a:gd name="T98" fmla="*/ 2147483646 w 940"/>
                <a:gd name="T99" fmla="*/ 0 h 2025"/>
                <a:gd name="T100" fmla="*/ 2147483646 w 940"/>
                <a:gd name="T101" fmla="*/ 0 h 2025"/>
                <a:gd name="T102" fmla="*/ 2147483646 w 940"/>
                <a:gd name="T103" fmla="*/ 0 h 2025"/>
                <a:gd name="T104" fmla="*/ 0 w 940"/>
                <a:gd name="T105" fmla="*/ 2147483646 h 2025"/>
                <a:gd name="T106" fmla="*/ 0 w 940"/>
                <a:gd name="T107" fmla="*/ 2147483646 h 2025"/>
                <a:gd name="T108" fmla="*/ 0 w 940"/>
                <a:gd name="T109" fmla="*/ 2147483646 h 2025"/>
                <a:gd name="T110" fmla="*/ 0 w 940"/>
                <a:gd name="T111" fmla="*/ 2147483646 h 2025"/>
                <a:gd name="T112" fmla="*/ 0 w 940"/>
                <a:gd name="T113" fmla="*/ 2147483646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0" name="Freeform 19"/>
            <p:cNvSpPr>
              <a:spLocks/>
            </p:cNvSpPr>
            <p:nvPr/>
          </p:nvSpPr>
          <p:spPr bwMode="auto">
            <a:xfrm>
              <a:off x="7764664" y="450851"/>
              <a:ext cx="860034" cy="1273176"/>
            </a:xfrm>
            <a:custGeom>
              <a:avLst/>
              <a:gdLst>
                <a:gd name="T0" fmla="*/ 0 w 1081"/>
                <a:gd name="T1" fmla="*/ 2147483646 h 1606"/>
                <a:gd name="T2" fmla="*/ 0 w 1081"/>
                <a:gd name="T3" fmla="*/ 2147483646 h 1606"/>
                <a:gd name="T4" fmla="*/ 2147483646 w 1081"/>
                <a:gd name="T5" fmla="*/ 2147483646 h 1606"/>
                <a:gd name="T6" fmla="*/ 2147483646 w 1081"/>
                <a:gd name="T7" fmla="*/ 2147483646 h 1606"/>
                <a:gd name="T8" fmla="*/ 2147483646 w 1081"/>
                <a:gd name="T9" fmla="*/ 2147483646 h 1606"/>
                <a:gd name="T10" fmla="*/ 2147483646 w 1081"/>
                <a:gd name="T11" fmla="*/ 0 h 1606"/>
                <a:gd name="T12" fmla="*/ 2147483646 w 1081"/>
                <a:gd name="T13" fmla="*/ 0 h 1606"/>
                <a:gd name="T14" fmla="*/ 2147483646 w 1081"/>
                <a:gd name="T15" fmla="*/ 0 h 1606"/>
                <a:gd name="T16" fmla="*/ 2147483646 w 1081"/>
                <a:gd name="T17" fmla="*/ 0 h 1606"/>
                <a:gd name="T18" fmla="*/ 2147483646 w 1081"/>
                <a:gd name="T19" fmla="*/ 0 h 1606"/>
                <a:gd name="T20" fmla="*/ 2147483646 w 1081"/>
                <a:gd name="T21" fmla="*/ 0 h 1606"/>
                <a:gd name="T22" fmla="*/ 2147483646 w 1081"/>
                <a:gd name="T23" fmla="*/ 0 h 1606"/>
                <a:gd name="T24" fmla="*/ 2147483646 w 1081"/>
                <a:gd name="T25" fmla="*/ 0 h 1606"/>
                <a:gd name="T26" fmla="*/ 2147483646 w 1081"/>
                <a:gd name="T27" fmla="*/ 0 h 1606"/>
                <a:gd name="T28" fmla="*/ 2147483646 w 1081"/>
                <a:gd name="T29" fmla="*/ 0 h 1606"/>
                <a:gd name="T30" fmla="*/ 2147483646 w 1081"/>
                <a:gd name="T31" fmla="*/ 0 h 1606"/>
                <a:gd name="T32" fmla="*/ 2147483646 w 1081"/>
                <a:gd name="T33" fmla="*/ 0 h 1606"/>
                <a:gd name="T34" fmla="*/ 2147483646 w 1081"/>
                <a:gd name="T35" fmla="*/ 0 h 1606"/>
                <a:gd name="T36" fmla="*/ 2147483646 w 1081"/>
                <a:gd name="T37" fmla="*/ 0 h 1606"/>
                <a:gd name="T38" fmla="*/ 2147483646 w 1081"/>
                <a:gd name="T39" fmla="*/ 2147483646 h 1606"/>
                <a:gd name="T40" fmla="*/ 2147483646 w 1081"/>
                <a:gd name="T41" fmla="*/ 2147483646 h 1606"/>
                <a:gd name="T42" fmla="*/ 2147483646 w 1081"/>
                <a:gd name="T43" fmla="*/ 2147483646 h 1606"/>
                <a:gd name="T44" fmla="*/ 2147483646 w 1081"/>
                <a:gd name="T45" fmla="*/ 2147483646 h 1606"/>
                <a:gd name="T46" fmla="*/ 2147483646 w 1081"/>
                <a:gd name="T47" fmla="*/ 2147483646 h 1606"/>
                <a:gd name="T48" fmla="*/ 2147483646 w 1081"/>
                <a:gd name="T49" fmla="*/ 2147483646 h 1606"/>
                <a:gd name="T50" fmla="*/ 2147483646 w 1081"/>
                <a:gd name="T51" fmla="*/ 2147483646 h 1606"/>
                <a:gd name="T52" fmla="*/ 2147483646 w 1081"/>
                <a:gd name="T53" fmla="*/ 2147483646 h 1606"/>
                <a:gd name="T54" fmla="*/ 2147483646 w 1081"/>
                <a:gd name="T55" fmla="*/ 2147483646 h 1606"/>
                <a:gd name="T56" fmla="*/ 2147483646 w 1081"/>
                <a:gd name="T57" fmla="*/ 2147483646 h 1606"/>
                <a:gd name="T58" fmla="*/ 2147483646 w 1081"/>
                <a:gd name="T59" fmla="*/ 2147483646 h 1606"/>
                <a:gd name="T60" fmla="*/ 2147483646 w 1081"/>
                <a:gd name="T61" fmla="*/ 2147483646 h 1606"/>
                <a:gd name="T62" fmla="*/ 2147483646 w 1081"/>
                <a:gd name="T63" fmla="*/ 2147483646 h 1606"/>
                <a:gd name="T64" fmla="*/ 2147483646 w 1081"/>
                <a:gd name="T65" fmla="*/ 2147483646 h 1606"/>
                <a:gd name="T66" fmla="*/ 2147483646 w 1081"/>
                <a:gd name="T67" fmla="*/ 2147483646 h 1606"/>
                <a:gd name="T68" fmla="*/ 2147483646 w 1081"/>
                <a:gd name="T69" fmla="*/ 2147483646 h 1606"/>
                <a:gd name="T70" fmla="*/ 2147483646 w 1081"/>
                <a:gd name="T71" fmla="*/ 2147483646 h 1606"/>
                <a:gd name="T72" fmla="*/ 2147483646 w 1081"/>
                <a:gd name="T73" fmla="*/ 2147483646 h 1606"/>
                <a:gd name="T74" fmla="*/ 2147483646 w 1081"/>
                <a:gd name="T75" fmla="*/ 2147483646 h 1606"/>
                <a:gd name="T76" fmla="*/ 2147483646 w 1081"/>
                <a:gd name="T77" fmla="*/ 2147483646 h 1606"/>
                <a:gd name="T78" fmla="*/ 2147483646 w 1081"/>
                <a:gd name="T79" fmla="*/ 2147483646 h 1606"/>
                <a:gd name="T80" fmla="*/ 2147483646 w 1081"/>
                <a:gd name="T81" fmla="*/ 2147483646 h 1606"/>
                <a:gd name="T82" fmla="*/ 2147483646 w 1081"/>
                <a:gd name="T83" fmla="*/ 2147483646 h 1606"/>
                <a:gd name="T84" fmla="*/ 2147483646 w 1081"/>
                <a:gd name="T85" fmla="*/ 2147483646 h 1606"/>
                <a:gd name="T86" fmla="*/ 2147483646 w 1081"/>
                <a:gd name="T87" fmla="*/ 2147483646 h 1606"/>
                <a:gd name="T88" fmla="*/ 2147483646 w 1081"/>
                <a:gd name="T89" fmla="*/ 2147483646 h 1606"/>
                <a:gd name="T90" fmla="*/ 2147483646 w 1081"/>
                <a:gd name="T91" fmla="*/ 2147483646 h 1606"/>
                <a:gd name="T92" fmla="*/ 2147483646 w 1081"/>
                <a:gd name="T93" fmla="*/ 2147483646 h 1606"/>
                <a:gd name="T94" fmla="*/ 2147483646 w 1081"/>
                <a:gd name="T95" fmla="*/ 2147483646 h 1606"/>
                <a:gd name="T96" fmla="*/ 2147483646 w 1081"/>
                <a:gd name="T97" fmla="*/ 0 h 1606"/>
                <a:gd name="T98" fmla="*/ 2147483646 w 1081"/>
                <a:gd name="T99" fmla="*/ 0 h 1606"/>
                <a:gd name="T100" fmla="*/ 2147483646 w 1081"/>
                <a:gd name="T101" fmla="*/ 0 h 1606"/>
                <a:gd name="T102" fmla="*/ 2147483646 w 1081"/>
                <a:gd name="T103" fmla="*/ 0 h 1606"/>
                <a:gd name="T104" fmla="*/ 2147483646 w 1081"/>
                <a:gd name="T105" fmla="*/ 0 h 1606"/>
                <a:gd name="T106" fmla="*/ 2147483646 w 1081"/>
                <a:gd name="T107" fmla="*/ 0 h 1606"/>
                <a:gd name="T108" fmla="*/ 2147483646 w 1081"/>
                <a:gd name="T109" fmla="*/ 0 h 1606"/>
                <a:gd name="T110" fmla="*/ 2147483646 w 1081"/>
                <a:gd name="T111" fmla="*/ 0 h 1606"/>
                <a:gd name="T112" fmla="*/ 2147483646 w 1081"/>
                <a:gd name="T113" fmla="*/ 2147483646 h 1606"/>
                <a:gd name="T114" fmla="*/ 0 w 1081"/>
                <a:gd name="T115" fmla="*/ 2147483646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51" name="Freeform 20"/>
            <p:cNvSpPr>
              <a:spLocks/>
            </p:cNvSpPr>
            <p:nvPr/>
          </p:nvSpPr>
          <p:spPr bwMode="auto">
            <a:xfrm>
              <a:off x="8020607" y="1825627"/>
              <a:ext cx="300456" cy="303213"/>
            </a:xfrm>
            <a:custGeom>
              <a:avLst/>
              <a:gdLst>
                <a:gd name="T0" fmla="*/ 0 w 379"/>
                <a:gd name="T1" fmla="*/ 0 h 383"/>
                <a:gd name="T2" fmla="*/ 0 w 379"/>
                <a:gd name="T3" fmla="*/ 0 h 383"/>
                <a:gd name="T4" fmla="*/ 2147483646 w 379"/>
                <a:gd name="T5" fmla="*/ 0 h 383"/>
                <a:gd name="T6" fmla="*/ 2147483646 w 379"/>
                <a:gd name="T7" fmla="*/ 0 h 383"/>
                <a:gd name="T8" fmla="*/ 2147483646 w 379"/>
                <a:gd name="T9" fmla="*/ 0 h 383"/>
                <a:gd name="T10" fmla="*/ 2147483646 w 379"/>
                <a:gd name="T11" fmla="*/ 0 h 383"/>
                <a:gd name="T12" fmla="*/ 2147483646 w 379"/>
                <a:gd name="T13" fmla="*/ 0 h 383"/>
                <a:gd name="T14" fmla="*/ 2147483646 w 379"/>
                <a:gd name="T15" fmla="*/ 0 h 383"/>
                <a:gd name="T16" fmla="*/ 2147483646 w 379"/>
                <a:gd name="T17" fmla="*/ 0 h 383"/>
                <a:gd name="T18" fmla="*/ 2147483646 w 379"/>
                <a:gd name="T19" fmla="*/ 0 h 383"/>
                <a:gd name="T20" fmla="*/ 2147483646 w 379"/>
                <a:gd name="T21" fmla="*/ 2147483646 h 383"/>
                <a:gd name="T22" fmla="*/ 2147483646 w 379"/>
                <a:gd name="T23" fmla="*/ 2147483646 h 383"/>
                <a:gd name="T24" fmla="*/ 2147483646 w 379"/>
                <a:gd name="T25" fmla="*/ 2147483646 h 383"/>
                <a:gd name="T26" fmla="*/ 2147483646 w 379"/>
                <a:gd name="T27" fmla="*/ 2147483646 h 383"/>
                <a:gd name="T28" fmla="*/ 0 w 379"/>
                <a:gd name="T29" fmla="*/ 2147483646 h 383"/>
                <a:gd name="T30" fmla="*/ 0 w 379"/>
                <a:gd name="T31" fmla="*/ 2147483646 h 383"/>
                <a:gd name="T32" fmla="*/ 0 w 379"/>
                <a:gd name="T33" fmla="*/ 2147483646 h 383"/>
                <a:gd name="T34" fmla="*/ 0 w 379"/>
                <a:gd name="T35" fmla="*/ 2147483646 h 383"/>
                <a:gd name="T36" fmla="*/ 0 w 379"/>
                <a:gd name="T37" fmla="*/ 2147483646 h 383"/>
                <a:gd name="T38" fmla="*/ 0 w 379"/>
                <a:gd name="T39" fmla="*/ 2147483646 h 383"/>
                <a:gd name="T40" fmla="*/ 0 w 379"/>
                <a:gd name="T41" fmla="*/ 2147483646 h 383"/>
                <a:gd name="T42" fmla="*/ 0 w 379"/>
                <a:gd name="T43" fmla="*/ 2147483646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125" name="Group 2">
            <a:extLst>
              <a:ext uri="{C183D7F6-B498-43B3-948B-1728B52AA6E4}">
                <adec:decorative xmlns:adec="http://schemas.microsoft.com/office/drawing/2017/decorative" val="1"/>
              </a:ext>
            </a:extLst>
          </p:cNvPr>
          <p:cNvGrpSpPr>
            <a:grpSpLocks/>
          </p:cNvGrpSpPr>
          <p:nvPr/>
        </p:nvGrpSpPr>
        <p:grpSpPr bwMode="auto">
          <a:xfrm>
            <a:off x="360363" y="320675"/>
            <a:ext cx="1141412" cy="1725613"/>
            <a:chOff x="361128" y="320676"/>
            <a:chExt cx="1141413" cy="1725615"/>
          </a:xfrm>
        </p:grpSpPr>
        <p:sp>
          <p:nvSpPr>
            <p:cNvPr id="3079" name="Freeform 23"/>
            <p:cNvSpPr>
              <a:spLocks/>
            </p:cNvSpPr>
            <p:nvPr/>
          </p:nvSpPr>
          <p:spPr bwMode="auto">
            <a:xfrm>
              <a:off x="361128" y="320676"/>
              <a:ext cx="1141413" cy="1647827"/>
            </a:xfrm>
            <a:custGeom>
              <a:avLst/>
              <a:gdLst>
                <a:gd name="T0" fmla="*/ 2 w 1436"/>
                <a:gd name="T1" fmla="*/ 0 h 2174"/>
                <a:gd name="T2" fmla="*/ 0 w 1436"/>
                <a:gd name="T3" fmla="*/ 9 h 2174"/>
                <a:gd name="T4" fmla="*/ 6 w 1436"/>
                <a:gd name="T5" fmla="*/ 9 h 2174"/>
                <a:gd name="T6" fmla="*/ 5 w 1436"/>
                <a:gd name="T7" fmla="*/ 1 h 2174"/>
                <a:gd name="T8" fmla="*/ 2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00"/>
              </a:schemeClr>
            </a:solidFill>
            <a:ln>
              <a:noFill/>
            </a:ln>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0" name="Freeform 24"/>
            <p:cNvSpPr>
              <a:spLocks/>
            </p:cNvSpPr>
            <p:nvPr/>
          </p:nvSpPr>
          <p:spPr bwMode="auto">
            <a:xfrm>
              <a:off x="607190" y="350839"/>
              <a:ext cx="774701" cy="1598614"/>
            </a:xfrm>
            <a:custGeom>
              <a:avLst/>
              <a:gdLst>
                <a:gd name="T0" fmla="*/ 1 w 975"/>
                <a:gd name="T1" fmla="*/ 1 h 2110"/>
                <a:gd name="T2" fmla="*/ 2 w 975"/>
                <a:gd name="T3" fmla="*/ 1 h 2110"/>
                <a:gd name="T4" fmla="*/ 2 w 975"/>
                <a:gd name="T5" fmla="*/ 1 h 2110"/>
                <a:gd name="T6" fmla="*/ 2 w 975"/>
                <a:gd name="T7" fmla="*/ 1 h 2110"/>
                <a:gd name="T8" fmla="*/ 2 w 975"/>
                <a:gd name="T9" fmla="*/ 1 h 2110"/>
                <a:gd name="T10" fmla="*/ 3 w 975"/>
                <a:gd name="T11" fmla="*/ 1 h 2110"/>
                <a:gd name="T12" fmla="*/ 3 w 975"/>
                <a:gd name="T13" fmla="*/ 1 h 2110"/>
                <a:gd name="T14" fmla="*/ 3 w 975"/>
                <a:gd name="T15" fmla="*/ 1 h 2110"/>
                <a:gd name="T16" fmla="*/ 4 w 975"/>
                <a:gd name="T17" fmla="*/ 5 h 2110"/>
                <a:gd name="T18" fmla="*/ 4 w 975"/>
                <a:gd name="T19" fmla="*/ 5 h 2110"/>
                <a:gd name="T20" fmla="*/ 4 w 975"/>
                <a:gd name="T21" fmla="*/ 5 h 2110"/>
                <a:gd name="T22" fmla="*/ 4 w 975"/>
                <a:gd name="T23" fmla="*/ 5 h 2110"/>
                <a:gd name="T24" fmla="*/ 4 w 975"/>
                <a:gd name="T25" fmla="*/ 5 h 2110"/>
                <a:gd name="T26" fmla="*/ 4 w 975"/>
                <a:gd name="T27" fmla="*/ 5 h 2110"/>
                <a:gd name="T28" fmla="*/ 4 w 975"/>
                <a:gd name="T29" fmla="*/ 5 h 2110"/>
                <a:gd name="T30" fmla="*/ 3 w 975"/>
                <a:gd name="T31" fmla="*/ 6 h 2110"/>
                <a:gd name="T32" fmla="*/ 3 w 975"/>
                <a:gd name="T33" fmla="*/ 6 h 2110"/>
                <a:gd name="T34" fmla="*/ 3 w 975"/>
                <a:gd name="T35" fmla="*/ 8 h 2110"/>
                <a:gd name="T36" fmla="*/ 3 w 975"/>
                <a:gd name="T37" fmla="*/ 8 h 2110"/>
                <a:gd name="T38" fmla="*/ 3 w 975"/>
                <a:gd name="T39" fmla="*/ 8 h 2110"/>
                <a:gd name="T40" fmla="*/ 4 w 975"/>
                <a:gd name="T41" fmla="*/ 8 h 2110"/>
                <a:gd name="T42" fmla="*/ 4 w 975"/>
                <a:gd name="T43" fmla="*/ 8 h 2110"/>
                <a:gd name="T44" fmla="*/ 1 w 975"/>
                <a:gd name="T45" fmla="*/ 9 h 2110"/>
                <a:gd name="T46" fmla="*/ 1 w 975"/>
                <a:gd name="T47" fmla="*/ 8 h 2110"/>
                <a:gd name="T48" fmla="*/ 1 w 975"/>
                <a:gd name="T49" fmla="*/ 8 h 2110"/>
                <a:gd name="T50" fmla="*/ 1 w 975"/>
                <a:gd name="T51" fmla="*/ 8 h 2110"/>
                <a:gd name="T52" fmla="*/ 1 w 975"/>
                <a:gd name="T53" fmla="*/ 8 h 2110"/>
                <a:gd name="T54" fmla="*/ 1 w 975"/>
                <a:gd name="T55" fmla="*/ 8 h 2110"/>
                <a:gd name="T56" fmla="*/ 1 w 975"/>
                <a:gd name="T57" fmla="*/ 8 h 2110"/>
                <a:gd name="T58" fmla="*/ 1 w 975"/>
                <a:gd name="T59" fmla="*/ 8 h 2110"/>
                <a:gd name="T60" fmla="*/ 1 w 975"/>
                <a:gd name="T61" fmla="*/ 8 h 2110"/>
                <a:gd name="T62" fmla="*/ 1 w 975"/>
                <a:gd name="T63" fmla="*/ 8 h 2110"/>
                <a:gd name="T64" fmla="*/ 2 w 975"/>
                <a:gd name="T65" fmla="*/ 4 h 2110"/>
                <a:gd name="T66" fmla="*/ 2 w 975"/>
                <a:gd name="T67" fmla="*/ 4 h 2110"/>
                <a:gd name="T68" fmla="*/ 3 w 975"/>
                <a:gd name="T69" fmla="*/ 4 h 2110"/>
                <a:gd name="T70" fmla="*/ 3 w 975"/>
                <a:gd name="T71" fmla="*/ 3 h 2110"/>
                <a:gd name="T72" fmla="*/ 3 w 975"/>
                <a:gd name="T73" fmla="*/ 3 h 2110"/>
                <a:gd name="T74" fmla="*/ 2 w 975"/>
                <a:gd name="T75" fmla="*/ 2 h 2110"/>
                <a:gd name="T76" fmla="*/ 2 w 975"/>
                <a:gd name="T77" fmla="*/ 2 h 2110"/>
                <a:gd name="T78" fmla="*/ 2 w 975"/>
                <a:gd name="T79" fmla="*/ 2 h 2110"/>
                <a:gd name="T80" fmla="*/ 2 w 975"/>
                <a:gd name="T81" fmla="*/ 2 h 2110"/>
                <a:gd name="T82" fmla="*/ 2 w 975"/>
                <a:gd name="T83" fmla="*/ 2 h 2110"/>
                <a:gd name="T84" fmla="*/ 2 w 975"/>
                <a:gd name="T85" fmla="*/ 2 h 2110"/>
                <a:gd name="T86" fmla="*/ 2 w 975"/>
                <a:gd name="T87" fmla="*/ 2 h 2110"/>
                <a:gd name="T88" fmla="*/ 2 w 975"/>
                <a:gd name="T89" fmla="*/ 2 h 2110"/>
                <a:gd name="T90" fmla="*/ 2 w 975"/>
                <a:gd name="T91" fmla="*/ 3 h 2110"/>
                <a:gd name="T92" fmla="*/ 0 w 975"/>
                <a:gd name="T93" fmla="*/ 4 h 2110"/>
                <a:gd name="T94" fmla="*/ 1 w 975"/>
                <a:gd name="T95" fmla="*/ 3 h 2110"/>
                <a:gd name="T96" fmla="*/ 1 w 975"/>
                <a:gd name="T97" fmla="*/ 2 h 2110"/>
                <a:gd name="T98" fmla="*/ 1 w 975"/>
                <a:gd name="T99" fmla="*/ 1 h 2110"/>
                <a:gd name="T100" fmla="*/ 1 w 975"/>
                <a:gd name="T101" fmla="*/ 1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1" name="Freeform 25"/>
            <p:cNvSpPr>
              <a:spLocks/>
            </p:cNvSpPr>
            <p:nvPr/>
          </p:nvSpPr>
          <p:spPr bwMode="auto">
            <a:xfrm>
              <a:off x="608778" y="357189"/>
              <a:ext cx="771526" cy="1592264"/>
            </a:xfrm>
            <a:custGeom>
              <a:avLst/>
              <a:gdLst>
                <a:gd name="T0" fmla="*/ 1 w 970"/>
                <a:gd name="T1" fmla="*/ 1 h 2100"/>
                <a:gd name="T2" fmla="*/ 2 w 970"/>
                <a:gd name="T3" fmla="*/ 1 h 2100"/>
                <a:gd name="T4" fmla="*/ 2 w 970"/>
                <a:gd name="T5" fmla="*/ 0 h 2100"/>
                <a:gd name="T6" fmla="*/ 3 w 970"/>
                <a:gd name="T7" fmla="*/ 1 h 2100"/>
                <a:gd name="T8" fmla="*/ 3 w 970"/>
                <a:gd name="T9" fmla="*/ 1 h 2100"/>
                <a:gd name="T10" fmla="*/ 4 w 970"/>
                <a:gd name="T11" fmla="*/ 1 h 2100"/>
                <a:gd name="T12" fmla="*/ 4 w 970"/>
                <a:gd name="T13" fmla="*/ 3 h 2100"/>
                <a:gd name="T14" fmla="*/ 4 w 970"/>
                <a:gd name="T15" fmla="*/ 4 h 2100"/>
                <a:gd name="T16" fmla="*/ 4 w 970"/>
                <a:gd name="T17" fmla="*/ 5 h 2100"/>
                <a:gd name="T18" fmla="*/ 4 w 970"/>
                <a:gd name="T19" fmla="*/ 5 h 2100"/>
                <a:gd name="T20" fmla="*/ 4 w 970"/>
                <a:gd name="T21" fmla="*/ 5 h 2100"/>
                <a:gd name="T22" fmla="*/ 4 w 970"/>
                <a:gd name="T23" fmla="*/ 5 h 2100"/>
                <a:gd name="T24" fmla="*/ 3 w 970"/>
                <a:gd name="T25" fmla="*/ 5 h 2100"/>
                <a:gd name="T26" fmla="*/ 3 w 970"/>
                <a:gd name="T27" fmla="*/ 6 h 2100"/>
                <a:gd name="T28" fmla="*/ 3 w 970"/>
                <a:gd name="T29" fmla="*/ 8 h 2100"/>
                <a:gd name="T30" fmla="*/ 3 w 970"/>
                <a:gd name="T31" fmla="*/ 8 h 2100"/>
                <a:gd name="T32" fmla="*/ 3 w 970"/>
                <a:gd name="T33" fmla="*/ 8 h 2100"/>
                <a:gd name="T34" fmla="*/ 3 w 970"/>
                <a:gd name="T35" fmla="*/ 8 h 2100"/>
                <a:gd name="T36" fmla="*/ 3 w 970"/>
                <a:gd name="T37" fmla="*/ 8 h 2100"/>
                <a:gd name="T38" fmla="*/ 3 w 970"/>
                <a:gd name="T39" fmla="*/ 8 h 2100"/>
                <a:gd name="T40" fmla="*/ 3 w 970"/>
                <a:gd name="T41" fmla="*/ 8 h 2100"/>
                <a:gd name="T42" fmla="*/ 3 w 970"/>
                <a:gd name="T43" fmla="*/ 9 h 2100"/>
                <a:gd name="T44" fmla="*/ 3 w 970"/>
                <a:gd name="T45" fmla="*/ 9 h 2100"/>
                <a:gd name="T46" fmla="*/ 2 w 970"/>
                <a:gd name="T47" fmla="*/ 9 h 2100"/>
                <a:gd name="T48" fmla="*/ 2 w 970"/>
                <a:gd name="T49" fmla="*/ 9 h 2100"/>
                <a:gd name="T50" fmla="*/ 1 w 970"/>
                <a:gd name="T51" fmla="*/ 9 h 2100"/>
                <a:gd name="T52" fmla="*/ 1 w 970"/>
                <a:gd name="T53" fmla="*/ 9 h 2100"/>
                <a:gd name="T54" fmla="*/ 1 w 970"/>
                <a:gd name="T55" fmla="*/ 8 h 2100"/>
                <a:gd name="T56" fmla="*/ 1 w 970"/>
                <a:gd name="T57" fmla="*/ 8 h 2100"/>
                <a:gd name="T58" fmla="*/ 1 w 970"/>
                <a:gd name="T59" fmla="*/ 8 h 2100"/>
                <a:gd name="T60" fmla="*/ 1 w 970"/>
                <a:gd name="T61" fmla="*/ 8 h 2100"/>
                <a:gd name="T62" fmla="*/ 1 w 970"/>
                <a:gd name="T63" fmla="*/ 8 h 2100"/>
                <a:gd name="T64" fmla="*/ 1 w 970"/>
                <a:gd name="T65" fmla="*/ 8 h 2100"/>
                <a:gd name="T66" fmla="*/ 1 w 970"/>
                <a:gd name="T67" fmla="*/ 8 h 2100"/>
                <a:gd name="T68" fmla="*/ 1 w 970"/>
                <a:gd name="T69" fmla="*/ 8 h 2100"/>
                <a:gd name="T70" fmla="*/ 1 w 970"/>
                <a:gd name="T71" fmla="*/ 8 h 2100"/>
                <a:gd name="T72" fmla="*/ 1 w 970"/>
                <a:gd name="T73" fmla="*/ 6 h 2100"/>
                <a:gd name="T74" fmla="*/ 1 w 970"/>
                <a:gd name="T75" fmla="*/ 5 h 2100"/>
                <a:gd name="T76" fmla="*/ 1 w 970"/>
                <a:gd name="T77" fmla="*/ 5 h 2100"/>
                <a:gd name="T78" fmla="*/ 2 w 970"/>
                <a:gd name="T79" fmla="*/ 5 h 2100"/>
                <a:gd name="T80" fmla="*/ 2 w 970"/>
                <a:gd name="T81" fmla="*/ 4 h 2100"/>
                <a:gd name="T82" fmla="*/ 2 w 970"/>
                <a:gd name="T83" fmla="*/ 4 h 2100"/>
                <a:gd name="T84" fmla="*/ 2 w 970"/>
                <a:gd name="T85" fmla="*/ 4 h 2100"/>
                <a:gd name="T86" fmla="*/ 3 w 970"/>
                <a:gd name="T87" fmla="*/ 4 h 2100"/>
                <a:gd name="T88" fmla="*/ 3 w 970"/>
                <a:gd name="T89" fmla="*/ 3 h 2100"/>
                <a:gd name="T90" fmla="*/ 3 w 970"/>
                <a:gd name="T91" fmla="*/ 2 h 2100"/>
                <a:gd name="T92" fmla="*/ 2 w 970"/>
                <a:gd name="T93" fmla="*/ 2 h 2100"/>
                <a:gd name="T94" fmla="*/ 2 w 970"/>
                <a:gd name="T95" fmla="*/ 2 h 2100"/>
                <a:gd name="T96" fmla="*/ 2 w 970"/>
                <a:gd name="T97" fmla="*/ 2 h 2100"/>
                <a:gd name="T98" fmla="*/ 2 w 970"/>
                <a:gd name="T99" fmla="*/ 2 h 2100"/>
                <a:gd name="T100" fmla="*/ 2 w 970"/>
                <a:gd name="T101" fmla="*/ 2 h 2100"/>
                <a:gd name="T102" fmla="*/ 2 w 970"/>
                <a:gd name="T103" fmla="*/ 2 h 2100"/>
                <a:gd name="T104" fmla="*/ 2 w 970"/>
                <a:gd name="T105" fmla="*/ 2 h 2100"/>
                <a:gd name="T106" fmla="*/ 2 w 970"/>
                <a:gd name="T107" fmla="*/ 3 h 2100"/>
                <a:gd name="T108" fmla="*/ 1 w 970"/>
                <a:gd name="T109" fmla="*/ 4 h 2100"/>
                <a:gd name="T110" fmla="*/ 1 w 970"/>
                <a:gd name="T111" fmla="*/ 4 h 2100"/>
                <a:gd name="T112" fmla="*/ 1 w 970"/>
                <a:gd name="T113" fmla="*/ 4 h 2100"/>
                <a:gd name="T114" fmla="*/ 1 w 970"/>
                <a:gd name="T115" fmla="*/ 4 h 2100"/>
                <a:gd name="T116" fmla="*/ 1 w 970"/>
                <a:gd name="T117" fmla="*/ 4 h 2100"/>
                <a:gd name="T118" fmla="*/ 1 w 970"/>
                <a:gd name="T119" fmla="*/ 4 h 2100"/>
                <a:gd name="T120" fmla="*/ 1 w 970"/>
                <a:gd name="T121" fmla="*/ 3 h 2100"/>
                <a:gd name="T122" fmla="*/ 1 w 970"/>
                <a:gd name="T123" fmla="*/ 2 h 2100"/>
                <a:gd name="T124" fmla="*/ 1 w 970"/>
                <a:gd name="T125" fmla="*/ 1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2" name="Freeform 26"/>
            <p:cNvSpPr>
              <a:spLocks/>
            </p:cNvSpPr>
            <p:nvPr/>
          </p:nvSpPr>
          <p:spPr bwMode="auto">
            <a:xfrm>
              <a:off x="611953" y="365126"/>
              <a:ext cx="766763" cy="1584327"/>
            </a:xfrm>
            <a:custGeom>
              <a:avLst/>
              <a:gdLst>
                <a:gd name="T0" fmla="*/ 0 w 967"/>
                <a:gd name="T1" fmla="*/ 1 h 2090"/>
                <a:gd name="T2" fmla="*/ 1 w 967"/>
                <a:gd name="T3" fmla="*/ 1 h 2090"/>
                <a:gd name="T4" fmla="*/ 1 w 967"/>
                <a:gd name="T5" fmla="*/ 0 h 2090"/>
                <a:gd name="T6" fmla="*/ 2 w 967"/>
                <a:gd name="T7" fmla="*/ 1 h 2090"/>
                <a:gd name="T8" fmla="*/ 2 w 967"/>
                <a:gd name="T9" fmla="*/ 1 h 2090"/>
                <a:gd name="T10" fmla="*/ 3 w 967"/>
                <a:gd name="T11" fmla="*/ 1 h 2090"/>
                <a:gd name="T12" fmla="*/ 3 w 967"/>
                <a:gd name="T13" fmla="*/ 3 h 2090"/>
                <a:gd name="T14" fmla="*/ 3 w 967"/>
                <a:gd name="T15" fmla="*/ 4 h 2090"/>
                <a:gd name="T16" fmla="*/ 3 w 967"/>
                <a:gd name="T17" fmla="*/ 5 h 2090"/>
                <a:gd name="T18" fmla="*/ 3 w 967"/>
                <a:gd name="T19" fmla="*/ 5 h 2090"/>
                <a:gd name="T20" fmla="*/ 3 w 967"/>
                <a:gd name="T21" fmla="*/ 5 h 2090"/>
                <a:gd name="T22" fmla="*/ 3 w 967"/>
                <a:gd name="T23" fmla="*/ 5 h 2090"/>
                <a:gd name="T24" fmla="*/ 2 w 967"/>
                <a:gd name="T25" fmla="*/ 5 h 2090"/>
                <a:gd name="T26" fmla="*/ 2 w 967"/>
                <a:gd name="T27" fmla="*/ 6 h 2090"/>
                <a:gd name="T28" fmla="*/ 2 w 967"/>
                <a:gd name="T29" fmla="*/ 7 h 2090"/>
                <a:gd name="T30" fmla="*/ 2 w 967"/>
                <a:gd name="T31" fmla="*/ 7 h 2090"/>
                <a:gd name="T32" fmla="*/ 2 w 967"/>
                <a:gd name="T33" fmla="*/ 8 h 2090"/>
                <a:gd name="T34" fmla="*/ 2 w 967"/>
                <a:gd name="T35" fmla="*/ 8 h 2090"/>
                <a:gd name="T36" fmla="*/ 2 w 967"/>
                <a:gd name="T37" fmla="*/ 8 h 2090"/>
                <a:gd name="T38" fmla="*/ 2 w 967"/>
                <a:gd name="T39" fmla="*/ 8 h 2090"/>
                <a:gd name="T40" fmla="*/ 2 w 967"/>
                <a:gd name="T41" fmla="*/ 8 h 2090"/>
                <a:gd name="T42" fmla="*/ 2 w 967"/>
                <a:gd name="T43" fmla="*/ 9 h 2090"/>
                <a:gd name="T44" fmla="*/ 2 w 967"/>
                <a:gd name="T45" fmla="*/ 9 h 2090"/>
                <a:gd name="T46" fmla="*/ 1 w 967"/>
                <a:gd name="T47" fmla="*/ 9 h 2090"/>
                <a:gd name="T48" fmla="*/ 1 w 967"/>
                <a:gd name="T49" fmla="*/ 9 h 2090"/>
                <a:gd name="T50" fmla="*/ 0 w 967"/>
                <a:gd name="T51" fmla="*/ 9 h 2090"/>
                <a:gd name="T52" fmla="*/ 0 w 967"/>
                <a:gd name="T53" fmla="*/ 9 h 2090"/>
                <a:gd name="T54" fmla="*/ 0 w 967"/>
                <a:gd name="T55" fmla="*/ 8 h 2090"/>
                <a:gd name="T56" fmla="*/ 0 w 967"/>
                <a:gd name="T57" fmla="*/ 8 h 2090"/>
                <a:gd name="T58" fmla="*/ 0 w 967"/>
                <a:gd name="T59" fmla="*/ 8 h 2090"/>
                <a:gd name="T60" fmla="*/ 0 w 967"/>
                <a:gd name="T61" fmla="*/ 8 h 2090"/>
                <a:gd name="T62" fmla="*/ 0 w 967"/>
                <a:gd name="T63" fmla="*/ 8 h 2090"/>
                <a:gd name="T64" fmla="*/ 0 w 967"/>
                <a:gd name="T65" fmla="*/ 7 h 2090"/>
                <a:gd name="T66" fmla="*/ 0 w 967"/>
                <a:gd name="T67" fmla="*/ 7 h 2090"/>
                <a:gd name="T68" fmla="*/ 0 w 967"/>
                <a:gd name="T69" fmla="*/ 5 h 2090"/>
                <a:gd name="T70" fmla="*/ 0 w 967"/>
                <a:gd name="T71" fmla="*/ 5 h 2090"/>
                <a:gd name="T72" fmla="*/ 1 w 967"/>
                <a:gd name="T73" fmla="*/ 5 h 2090"/>
                <a:gd name="T74" fmla="*/ 1 w 967"/>
                <a:gd name="T75" fmla="*/ 4 h 2090"/>
                <a:gd name="T76" fmla="*/ 1 w 967"/>
                <a:gd name="T77" fmla="*/ 4 h 2090"/>
                <a:gd name="T78" fmla="*/ 1 w 967"/>
                <a:gd name="T79" fmla="*/ 4 h 2090"/>
                <a:gd name="T80" fmla="*/ 2 w 967"/>
                <a:gd name="T81" fmla="*/ 4 h 2090"/>
                <a:gd name="T82" fmla="*/ 2 w 967"/>
                <a:gd name="T83" fmla="*/ 3 h 2090"/>
                <a:gd name="T84" fmla="*/ 2 w 967"/>
                <a:gd name="T85" fmla="*/ 2 h 2090"/>
                <a:gd name="T86" fmla="*/ 1 w 967"/>
                <a:gd name="T87" fmla="*/ 2 h 2090"/>
                <a:gd name="T88" fmla="*/ 1 w 967"/>
                <a:gd name="T89" fmla="*/ 2 h 2090"/>
                <a:gd name="T90" fmla="*/ 1 w 967"/>
                <a:gd name="T91" fmla="*/ 2 h 2090"/>
                <a:gd name="T92" fmla="*/ 1 w 967"/>
                <a:gd name="T93" fmla="*/ 2 h 2090"/>
                <a:gd name="T94" fmla="*/ 1 w 967"/>
                <a:gd name="T95" fmla="*/ 2 h 2090"/>
                <a:gd name="T96" fmla="*/ 1 w 967"/>
                <a:gd name="T97" fmla="*/ 2 h 2090"/>
                <a:gd name="T98" fmla="*/ 1 w 967"/>
                <a:gd name="T99" fmla="*/ 2 h 2090"/>
                <a:gd name="T100" fmla="*/ 0 w 967"/>
                <a:gd name="T101" fmla="*/ 2 h 2090"/>
                <a:gd name="T102" fmla="*/ 0 w 967"/>
                <a:gd name="T103" fmla="*/ 3 h 2090"/>
                <a:gd name="T104" fmla="*/ 0 w 967"/>
                <a:gd name="T105" fmla="*/ 3 h 2090"/>
                <a:gd name="T106" fmla="*/ 0 w 967"/>
                <a:gd name="T107" fmla="*/ 3 h 2090"/>
                <a:gd name="T108" fmla="*/ 0 w 967"/>
                <a:gd name="T109" fmla="*/ 3 h 2090"/>
                <a:gd name="T110" fmla="*/ 0 w 967"/>
                <a:gd name="T111" fmla="*/ 4 h 2090"/>
                <a:gd name="T112" fmla="*/ 0 w 967"/>
                <a:gd name="T113" fmla="*/ 4 h 2090"/>
                <a:gd name="T114" fmla="*/ 0 w 967"/>
                <a:gd name="T115" fmla="*/ 3 h 2090"/>
                <a:gd name="T116" fmla="*/ 0 w 967"/>
                <a:gd name="T117" fmla="*/ 2 h 2090"/>
                <a:gd name="T118" fmla="*/ 0 w 967"/>
                <a:gd name="T119" fmla="*/ 1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3" name="Freeform 27"/>
            <p:cNvSpPr>
              <a:spLocks/>
            </p:cNvSpPr>
            <p:nvPr/>
          </p:nvSpPr>
          <p:spPr bwMode="auto">
            <a:xfrm>
              <a:off x="613540" y="371476"/>
              <a:ext cx="763589" cy="1577977"/>
            </a:xfrm>
            <a:custGeom>
              <a:avLst/>
              <a:gdLst>
                <a:gd name="T0" fmla="*/ 1 w 962"/>
                <a:gd name="T1" fmla="*/ 1 h 2081"/>
                <a:gd name="T2" fmla="*/ 2 w 962"/>
                <a:gd name="T3" fmla="*/ 1 h 2081"/>
                <a:gd name="T4" fmla="*/ 2 w 962"/>
                <a:gd name="T5" fmla="*/ 0 h 2081"/>
                <a:gd name="T6" fmla="*/ 3 w 962"/>
                <a:gd name="T7" fmla="*/ 1 h 2081"/>
                <a:gd name="T8" fmla="*/ 3 w 962"/>
                <a:gd name="T9" fmla="*/ 1 h 2081"/>
                <a:gd name="T10" fmla="*/ 4 w 962"/>
                <a:gd name="T11" fmla="*/ 1 h 2081"/>
                <a:gd name="T12" fmla="*/ 4 w 962"/>
                <a:gd name="T13" fmla="*/ 3 h 2081"/>
                <a:gd name="T14" fmla="*/ 4 w 962"/>
                <a:gd name="T15" fmla="*/ 4 h 2081"/>
                <a:gd name="T16" fmla="*/ 4 w 962"/>
                <a:gd name="T17" fmla="*/ 4 h 2081"/>
                <a:gd name="T18" fmla="*/ 4 w 962"/>
                <a:gd name="T19" fmla="*/ 5 h 2081"/>
                <a:gd name="T20" fmla="*/ 4 w 962"/>
                <a:gd name="T21" fmla="*/ 5 h 2081"/>
                <a:gd name="T22" fmla="*/ 3 w 962"/>
                <a:gd name="T23" fmla="*/ 5 h 2081"/>
                <a:gd name="T24" fmla="*/ 3 w 962"/>
                <a:gd name="T25" fmla="*/ 5 h 2081"/>
                <a:gd name="T26" fmla="*/ 3 w 962"/>
                <a:gd name="T27" fmla="*/ 6 h 2081"/>
                <a:gd name="T28" fmla="*/ 3 w 962"/>
                <a:gd name="T29" fmla="*/ 7 h 2081"/>
                <a:gd name="T30" fmla="*/ 3 w 962"/>
                <a:gd name="T31" fmla="*/ 7 h 2081"/>
                <a:gd name="T32" fmla="*/ 3 w 962"/>
                <a:gd name="T33" fmla="*/ 7 h 2081"/>
                <a:gd name="T34" fmla="*/ 3 w 962"/>
                <a:gd name="T35" fmla="*/ 8 h 2081"/>
                <a:gd name="T36" fmla="*/ 3 w 962"/>
                <a:gd name="T37" fmla="*/ 8 h 2081"/>
                <a:gd name="T38" fmla="*/ 3 w 962"/>
                <a:gd name="T39" fmla="*/ 8 h 2081"/>
                <a:gd name="T40" fmla="*/ 3 w 962"/>
                <a:gd name="T41" fmla="*/ 8 h 2081"/>
                <a:gd name="T42" fmla="*/ 3 w 962"/>
                <a:gd name="T43" fmla="*/ 9 h 2081"/>
                <a:gd name="T44" fmla="*/ 3 w 962"/>
                <a:gd name="T45" fmla="*/ 9 h 2081"/>
                <a:gd name="T46" fmla="*/ 2 w 962"/>
                <a:gd name="T47" fmla="*/ 9 h 2081"/>
                <a:gd name="T48" fmla="*/ 2 w 962"/>
                <a:gd name="T49" fmla="*/ 9 h 2081"/>
                <a:gd name="T50" fmla="*/ 1 w 962"/>
                <a:gd name="T51" fmla="*/ 9 h 2081"/>
                <a:gd name="T52" fmla="*/ 1 w 962"/>
                <a:gd name="T53" fmla="*/ 9 h 2081"/>
                <a:gd name="T54" fmla="*/ 1 w 962"/>
                <a:gd name="T55" fmla="*/ 8 h 2081"/>
                <a:gd name="T56" fmla="*/ 1 w 962"/>
                <a:gd name="T57" fmla="*/ 8 h 2081"/>
                <a:gd name="T58" fmla="*/ 1 w 962"/>
                <a:gd name="T59" fmla="*/ 8 h 2081"/>
                <a:gd name="T60" fmla="*/ 1 w 962"/>
                <a:gd name="T61" fmla="*/ 8 h 2081"/>
                <a:gd name="T62" fmla="*/ 1 w 962"/>
                <a:gd name="T63" fmla="*/ 8 h 2081"/>
                <a:gd name="T64" fmla="*/ 1 w 962"/>
                <a:gd name="T65" fmla="*/ 8 h 2081"/>
                <a:gd name="T66" fmla="*/ 1 w 962"/>
                <a:gd name="T67" fmla="*/ 7 h 2081"/>
                <a:gd name="T68" fmla="*/ 1 w 962"/>
                <a:gd name="T69" fmla="*/ 7 h 2081"/>
                <a:gd name="T70" fmla="*/ 1 w 962"/>
                <a:gd name="T71" fmla="*/ 7 h 2081"/>
                <a:gd name="T72" fmla="*/ 1 w 962"/>
                <a:gd name="T73" fmla="*/ 6 h 2081"/>
                <a:gd name="T74" fmla="*/ 1 w 962"/>
                <a:gd name="T75" fmla="*/ 5 h 2081"/>
                <a:gd name="T76" fmla="*/ 1 w 962"/>
                <a:gd name="T77" fmla="*/ 5 h 2081"/>
                <a:gd name="T78" fmla="*/ 2 w 962"/>
                <a:gd name="T79" fmla="*/ 5 h 2081"/>
                <a:gd name="T80" fmla="*/ 2 w 962"/>
                <a:gd name="T81" fmla="*/ 4 h 2081"/>
                <a:gd name="T82" fmla="*/ 2 w 962"/>
                <a:gd name="T83" fmla="*/ 4 h 2081"/>
                <a:gd name="T84" fmla="*/ 2 w 962"/>
                <a:gd name="T85" fmla="*/ 4 h 2081"/>
                <a:gd name="T86" fmla="*/ 3 w 962"/>
                <a:gd name="T87" fmla="*/ 4 h 2081"/>
                <a:gd name="T88" fmla="*/ 3 w 962"/>
                <a:gd name="T89" fmla="*/ 3 h 2081"/>
                <a:gd name="T90" fmla="*/ 3 w 962"/>
                <a:gd name="T91" fmla="*/ 2 h 2081"/>
                <a:gd name="T92" fmla="*/ 2 w 962"/>
                <a:gd name="T93" fmla="*/ 2 h 2081"/>
                <a:gd name="T94" fmla="*/ 2 w 962"/>
                <a:gd name="T95" fmla="*/ 2 h 2081"/>
                <a:gd name="T96" fmla="*/ 2 w 962"/>
                <a:gd name="T97" fmla="*/ 2 h 2081"/>
                <a:gd name="T98" fmla="*/ 2 w 962"/>
                <a:gd name="T99" fmla="*/ 2 h 2081"/>
                <a:gd name="T100" fmla="*/ 2 w 962"/>
                <a:gd name="T101" fmla="*/ 2 h 2081"/>
                <a:gd name="T102" fmla="*/ 2 w 962"/>
                <a:gd name="T103" fmla="*/ 2 h 2081"/>
                <a:gd name="T104" fmla="*/ 1 w 962"/>
                <a:gd name="T105" fmla="*/ 2 h 2081"/>
                <a:gd name="T106" fmla="*/ 1 w 962"/>
                <a:gd name="T107" fmla="*/ 3 h 2081"/>
                <a:gd name="T108" fmla="*/ 1 w 962"/>
                <a:gd name="T109" fmla="*/ 3 h 2081"/>
                <a:gd name="T110" fmla="*/ 1 w 962"/>
                <a:gd name="T111" fmla="*/ 3 h 2081"/>
                <a:gd name="T112" fmla="*/ 1 w 962"/>
                <a:gd name="T113" fmla="*/ 3 h 2081"/>
                <a:gd name="T114" fmla="*/ 1 w 962"/>
                <a:gd name="T115" fmla="*/ 3 h 2081"/>
                <a:gd name="T116" fmla="*/ 1 w 962"/>
                <a:gd name="T117" fmla="*/ 3 h 2081"/>
                <a:gd name="T118" fmla="*/ 1 w 962"/>
                <a:gd name="T119" fmla="*/ 3 h 2081"/>
                <a:gd name="T120" fmla="*/ 1 w 962"/>
                <a:gd name="T121" fmla="*/ 3 h 2081"/>
                <a:gd name="T122" fmla="*/ 1 w 962"/>
                <a:gd name="T123" fmla="*/ 2 h 2081"/>
                <a:gd name="T124" fmla="*/ 1 w 962"/>
                <a:gd name="T125" fmla="*/ 1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4" name="Freeform 28"/>
            <p:cNvSpPr>
              <a:spLocks/>
            </p:cNvSpPr>
            <p:nvPr/>
          </p:nvSpPr>
          <p:spPr bwMode="auto">
            <a:xfrm>
              <a:off x="615128" y="379414"/>
              <a:ext cx="760413" cy="1570039"/>
            </a:xfrm>
            <a:custGeom>
              <a:avLst/>
              <a:gdLst>
                <a:gd name="T0" fmla="*/ 0 w 959"/>
                <a:gd name="T1" fmla="*/ 1 h 2072"/>
                <a:gd name="T2" fmla="*/ 1 w 959"/>
                <a:gd name="T3" fmla="*/ 1 h 2072"/>
                <a:gd name="T4" fmla="*/ 1 w 959"/>
                <a:gd name="T5" fmla="*/ 0 h 2072"/>
                <a:gd name="T6" fmla="*/ 2 w 959"/>
                <a:gd name="T7" fmla="*/ 1 h 2072"/>
                <a:gd name="T8" fmla="*/ 2 w 959"/>
                <a:gd name="T9" fmla="*/ 1 h 2072"/>
                <a:gd name="T10" fmla="*/ 3 w 959"/>
                <a:gd name="T11" fmla="*/ 1 h 2072"/>
                <a:gd name="T12" fmla="*/ 3 w 959"/>
                <a:gd name="T13" fmla="*/ 3 h 2072"/>
                <a:gd name="T14" fmla="*/ 3 w 959"/>
                <a:gd name="T15" fmla="*/ 4 h 2072"/>
                <a:gd name="T16" fmla="*/ 3 w 959"/>
                <a:gd name="T17" fmla="*/ 4 h 2072"/>
                <a:gd name="T18" fmla="*/ 3 w 959"/>
                <a:gd name="T19" fmla="*/ 5 h 2072"/>
                <a:gd name="T20" fmla="*/ 3 w 959"/>
                <a:gd name="T21" fmla="*/ 5 h 2072"/>
                <a:gd name="T22" fmla="*/ 2 w 959"/>
                <a:gd name="T23" fmla="*/ 5 h 2072"/>
                <a:gd name="T24" fmla="*/ 2 w 959"/>
                <a:gd name="T25" fmla="*/ 5 h 2072"/>
                <a:gd name="T26" fmla="*/ 2 w 959"/>
                <a:gd name="T27" fmla="*/ 6 h 2072"/>
                <a:gd name="T28" fmla="*/ 2 w 959"/>
                <a:gd name="T29" fmla="*/ 7 h 2072"/>
                <a:gd name="T30" fmla="*/ 2 w 959"/>
                <a:gd name="T31" fmla="*/ 7 h 2072"/>
                <a:gd name="T32" fmla="*/ 2 w 959"/>
                <a:gd name="T33" fmla="*/ 7 h 2072"/>
                <a:gd name="T34" fmla="*/ 2 w 959"/>
                <a:gd name="T35" fmla="*/ 7 h 2072"/>
                <a:gd name="T36" fmla="*/ 2 w 959"/>
                <a:gd name="T37" fmla="*/ 8 h 2072"/>
                <a:gd name="T38" fmla="*/ 2 w 959"/>
                <a:gd name="T39" fmla="*/ 8 h 2072"/>
                <a:gd name="T40" fmla="*/ 2 w 959"/>
                <a:gd name="T41" fmla="*/ 8 h 2072"/>
                <a:gd name="T42" fmla="*/ 2 w 959"/>
                <a:gd name="T43" fmla="*/ 9 h 2072"/>
                <a:gd name="T44" fmla="*/ 2 w 959"/>
                <a:gd name="T45" fmla="*/ 9 h 2072"/>
                <a:gd name="T46" fmla="*/ 1 w 959"/>
                <a:gd name="T47" fmla="*/ 9 h 2072"/>
                <a:gd name="T48" fmla="*/ 1 w 959"/>
                <a:gd name="T49" fmla="*/ 9 h 2072"/>
                <a:gd name="T50" fmla="*/ 0 w 959"/>
                <a:gd name="T51" fmla="*/ 9 h 2072"/>
                <a:gd name="T52" fmla="*/ 0 w 959"/>
                <a:gd name="T53" fmla="*/ 9 h 2072"/>
                <a:gd name="T54" fmla="*/ 0 w 959"/>
                <a:gd name="T55" fmla="*/ 8 h 2072"/>
                <a:gd name="T56" fmla="*/ 0 w 959"/>
                <a:gd name="T57" fmla="*/ 8 h 2072"/>
                <a:gd name="T58" fmla="*/ 0 w 959"/>
                <a:gd name="T59" fmla="*/ 8 h 2072"/>
                <a:gd name="T60" fmla="*/ 0 w 959"/>
                <a:gd name="T61" fmla="*/ 8 h 2072"/>
                <a:gd name="T62" fmla="*/ 0 w 959"/>
                <a:gd name="T63" fmla="*/ 8 h 2072"/>
                <a:gd name="T64" fmla="*/ 1 w 959"/>
                <a:gd name="T65" fmla="*/ 7 h 2072"/>
                <a:gd name="T66" fmla="*/ 1 w 959"/>
                <a:gd name="T67" fmla="*/ 7 h 2072"/>
                <a:gd name="T68" fmla="*/ 0 w 959"/>
                <a:gd name="T69" fmla="*/ 7 h 2072"/>
                <a:gd name="T70" fmla="*/ 0 w 959"/>
                <a:gd name="T71" fmla="*/ 7 h 2072"/>
                <a:gd name="T72" fmla="*/ 0 w 959"/>
                <a:gd name="T73" fmla="*/ 6 h 2072"/>
                <a:gd name="T74" fmla="*/ 0 w 959"/>
                <a:gd name="T75" fmla="*/ 5 h 2072"/>
                <a:gd name="T76" fmla="*/ 0 w 959"/>
                <a:gd name="T77" fmla="*/ 5 h 2072"/>
                <a:gd name="T78" fmla="*/ 1 w 959"/>
                <a:gd name="T79" fmla="*/ 5 h 2072"/>
                <a:gd name="T80" fmla="*/ 1 w 959"/>
                <a:gd name="T81" fmla="*/ 4 h 2072"/>
                <a:gd name="T82" fmla="*/ 1 w 959"/>
                <a:gd name="T83" fmla="*/ 4 h 2072"/>
                <a:gd name="T84" fmla="*/ 1 w 959"/>
                <a:gd name="T85" fmla="*/ 4 h 2072"/>
                <a:gd name="T86" fmla="*/ 2 w 959"/>
                <a:gd name="T87" fmla="*/ 4 h 2072"/>
                <a:gd name="T88" fmla="*/ 2 w 959"/>
                <a:gd name="T89" fmla="*/ 3 h 2072"/>
                <a:gd name="T90" fmla="*/ 2 w 959"/>
                <a:gd name="T91" fmla="*/ 2 h 2072"/>
                <a:gd name="T92" fmla="*/ 1 w 959"/>
                <a:gd name="T93" fmla="*/ 2 h 2072"/>
                <a:gd name="T94" fmla="*/ 1 w 959"/>
                <a:gd name="T95" fmla="*/ 2 h 2072"/>
                <a:gd name="T96" fmla="*/ 1 w 959"/>
                <a:gd name="T97" fmla="*/ 2 h 2072"/>
                <a:gd name="T98" fmla="*/ 1 w 959"/>
                <a:gd name="T99" fmla="*/ 2 h 2072"/>
                <a:gd name="T100" fmla="*/ 1 w 959"/>
                <a:gd name="T101" fmla="*/ 2 h 2072"/>
                <a:gd name="T102" fmla="*/ 0 w 959"/>
                <a:gd name="T103" fmla="*/ 2 h 2072"/>
                <a:gd name="T104" fmla="*/ 0 w 959"/>
                <a:gd name="T105" fmla="*/ 2 h 2072"/>
                <a:gd name="T106" fmla="*/ 0 w 959"/>
                <a:gd name="T107" fmla="*/ 3 h 2072"/>
                <a:gd name="T108" fmla="*/ 0 w 959"/>
                <a:gd name="T109" fmla="*/ 3 h 2072"/>
                <a:gd name="T110" fmla="*/ 0 w 959"/>
                <a:gd name="T111" fmla="*/ 3 h 2072"/>
                <a:gd name="T112" fmla="*/ 0 w 959"/>
                <a:gd name="T113" fmla="*/ 3 h 2072"/>
                <a:gd name="T114" fmla="*/ 0 w 959"/>
                <a:gd name="T115" fmla="*/ 3 h 2072"/>
                <a:gd name="T116" fmla="*/ 0 w 959"/>
                <a:gd name="T117" fmla="*/ 3 h 2072"/>
                <a:gd name="T118" fmla="*/ 0 w 959"/>
                <a:gd name="T119" fmla="*/ 3 h 2072"/>
                <a:gd name="T120" fmla="*/ 0 w 959"/>
                <a:gd name="T121" fmla="*/ 3 h 2072"/>
                <a:gd name="T122" fmla="*/ 0 w 959"/>
                <a:gd name="T123" fmla="*/ 2 h 2072"/>
                <a:gd name="T124" fmla="*/ 0 w 959"/>
                <a:gd name="T125" fmla="*/ 1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5" name="Freeform 29"/>
            <p:cNvSpPr>
              <a:spLocks/>
            </p:cNvSpPr>
            <p:nvPr/>
          </p:nvSpPr>
          <p:spPr bwMode="auto">
            <a:xfrm>
              <a:off x="616715" y="387351"/>
              <a:ext cx="757239" cy="1562102"/>
            </a:xfrm>
            <a:custGeom>
              <a:avLst/>
              <a:gdLst>
                <a:gd name="T0" fmla="*/ 1 w 954"/>
                <a:gd name="T1" fmla="*/ 0 h 2063"/>
                <a:gd name="T2" fmla="*/ 2 w 954"/>
                <a:gd name="T3" fmla="*/ 0 h 2063"/>
                <a:gd name="T4" fmla="*/ 2 w 954"/>
                <a:gd name="T5" fmla="*/ 0 h 2063"/>
                <a:gd name="T6" fmla="*/ 3 w 954"/>
                <a:gd name="T7" fmla="*/ 0 h 2063"/>
                <a:gd name="T8" fmla="*/ 3 w 954"/>
                <a:gd name="T9" fmla="*/ 0 h 2063"/>
                <a:gd name="T10" fmla="*/ 4 w 954"/>
                <a:gd name="T11" fmla="*/ 0 h 2063"/>
                <a:gd name="T12" fmla="*/ 4 w 954"/>
                <a:gd name="T13" fmla="*/ 1 h 2063"/>
                <a:gd name="T14" fmla="*/ 4 w 954"/>
                <a:gd name="T15" fmla="*/ 3 h 2063"/>
                <a:gd name="T16" fmla="*/ 4 w 954"/>
                <a:gd name="T17" fmla="*/ 3 h 2063"/>
                <a:gd name="T18" fmla="*/ 4 w 954"/>
                <a:gd name="T19" fmla="*/ 4 h 2063"/>
                <a:gd name="T20" fmla="*/ 4 w 954"/>
                <a:gd name="T21" fmla="*/ 4 h 2063"/>
                <a:gd name="T22" fmla="*/ 3 w 954"/>
                <a:gd name="T23" fmla="*/ 4 h 2063"/>
                <a:gd name="T24" fmla="*/ 3 w 954"/>
                <a:gd name="T25" fmla="*/ 4 h 2063"/>
                <a:gd name="T26" fmla="*/ 3 w 954"/>
                <a:gd name="T27" fmla="*/ 5 h 2063"/>
                <a:gd name="T28" fmla="*/ 3 w 954"/>
                <a:gd name="T29" fmla="*/ 6 h 2063"/>
                <a:gd name="T30" fmla="*/ 3 w 954"/>
                <a:gd name="T31" fmla="*/ 6 h 2063"/>
                <a:gd name="T32" fmla="*/ 3 w 954"/>
                <a:gd name="T33" fmla="*/ 6 h 2063"/>
                <a:gd name="T34" fmla="*/ 3 w 954"/>
                <a:gd name="T35" fmla="*/ 6 h 2063"/>
                <a:gd name="T36" fmla="*/ 3 w 954"/>
                <a:gd name="T37" fmla="*/ 7 h 2063"/>
                <a:gd name="T38" fmla="*/ 3 w 954"/>
                <a:gd name="T39" fmla="*/ 7 h 2063"/>
                <a:gd name="T40" fmla="*/ 3 w 954"/>
                <a:gd name="T41" fmla="*/ 7 h 2063"/>
                <a:gd name="T42" fmla="*/ 3 w 954"/>
                <a:gd name="T43" fmla="*/ 7 h 2063"/>
                <a:gd name="T44" fmla="*/ 3 w 954"/>
                <a:gd name="T45" fmla="*/ 7 h 2063"/>
                <a:gd name="T46" fmla="*/ 2 w 954"/>
                <a:gd name="T47" fmla="*/ 8 h 2063"/>
                <a:gd name="T48" fmla="*/ 2 w 954"/>
                <a:gd name="T49" fmla="*/ 8 h 2063"/>
                <a:gd name="T50" fmla="*/ 1 w 954"/>
                <a:gd name="T51" fmla="*/ 8 h 2063"/>
                <a:gd name="T52" fmla="*/ 1 w 954"/>
                <a:gd name="T53" fmla="*/ 8 h 2063"/>
                <a:gd name="T54" fmla="*/ 1 w 954"/>
                <a:gd name="T55" fmla="*/ 7 h 2063"/>
                <a:gd name="T56" fmla="*/ 1 w 954"/>
                <a:gd name="T57" fmla="*/ 7 h 2063"/>
                <a:gd name="T58" fmla="*/ 1 w 954"/>
                <a:gd name="T59" fmla="*/ 7 h 2063"/>
                <a:gd name="T60" fmla="*/ 1 w 954"/>
                <a:gd name="T61" fmla="*/ 7 h 2063"/>
                <a:gd name="T62" fmla="*/ 1 w 954"/>
                <a:gd name="T63" fmla="*/ 7 h 2063"/>
                <a:gd name="T64" fmla="*/ 2 w 954"/>
                <a:gd name="T65" fmla="*/ 6 h 2063"/>
                <a:gd name="T66" fmla="*/ 2 w 954"/>
                <a:gd name="T67" fmla="*/ 6 h 2063"/>
                <a:gd name="T68" fmla="*/ 1 w 954"/>
                <a:gd name="T69" fmla="*/ 6 h 2063"/>
                <a:gd name="T70" fmla="*/ 1 w 954"/>
                <a:gd name="T71" fmla="*/ 6 h 2063"/>
                <a:gd name="T72" fmla="*/ 1 w 954"/>
                <a:gd name="T73" fmla="*/ 5 h 2063"/>
                <a:gd name="T74" fmla="*/ 1 w 954"/>
                <a:gd name="T75" fmla="*/ 4 h 2063"/>
                <a:gd name="T76" fmla="*/ 1 w 954"/>
                <a:gd name="T77" fmla="*/ 4 h 2063"/>
                <a:gd name="T78" fmla="*/ 2 w 954"/>
                <a:gd name="T79" fmla="*/ 4 h 2063"/>
                <a:gd name="T80" fmla="*/ 2 w 954"/>
                <a:gd name="T81" fmla="*/ 3 h 2063"/>
                <a:gd name="T82" fmla="*/ 2 w 954"/>
                <a:gd name="T83" fmla="*/ 3 h 2063"/>
                <a:gd name="T84" fmla="*/ 2 w 954"/>
                <a:gd name="T85" fmla="*/ 3 h 2063"/>
                <a:gd name="T86" fmla="*/ 3 w 954"/>
                <a:gd name="T87" fmla="*/ 2 h 2063"/>
                <a:gd name="T88" fmla="*/ 3 w 954"/>
                <a:gd name="T89" fmla="*/ 2 h 2063"/>
                <a:gd name="T90" fmla="*/ 3 w 954"/>
                <a:gd name="T91" fmla="*/ 1 h 2063"/>
                <a:gd name="T92" fmla="*/ 2 w 954"/>
                <a:gd name="T93" fmla="*/ 1 h 2063"/>
                <a:gd name="T94" fmla="*/ 2 w 954"/>
                <a:gd name="T95" fmla="*/ 1 h 2063"/>
                <a:gd name="T96" fmla="*/ 2 w 954"/>
                <a:gd name="T97" fmla="*/ 1 h 2063"/>
                <a:gd name="T98" fmla="*/ 2 w 954"/>
                <a:gd name="T99" fmla="*/ 1 h 2063"/>
                <a:gd name="T100" fmla="*/ 2 w 954"/>
                <a:gd name="T101" fmla="*/ 1 h 2063"/>
                <a:gd name="T102" fmla="*/ 1 w 954"/>
                <a:gd name="T103" fmla="*/ 1 h 2063"/>
                <a:gd name="T104" fmla="*/ 1 w 954"/>
                <a:gd name="T105" fmla="*/ 1 h 2063"/>
                <a:gd name="T106" fmla="*/ 1 w 954"/>
                <a:gd name="T107" fmla="*/ 1 h 2063"/>
                <a:gd name="T108" fmla="*/ 1 w 954"/>
                <a:gd name="T109" fmla="*/ 2 h 2063"/>
                <a:gd name="T110" fmla="*/ 1 w 954"/>
                <a:gd name="T111" fmla="*/ 2 h 2063"/>
                <a:gd name="T112" fmla="*/ 1 w 954"/>
                <a:gd name="T113" fmla="*/ 2 h 2063"/>
                <a:gd name="T114" fmla="*/ 1 w 954"/>
                <a:gd name="T115" fmla="*/ 2 h 2063"/>
                <a:gd name="T116" fmla="*/ 1 w 954"/>
                <a:gd name="T117" fmla="*/ 2 h 2063"/>
                <a:gd name="T118" fmla="*/ 1 w 954"/>
                <a:gd name="T119" fmla="*/ 2 h 2063"/>
                <a:gd name="T120" fmla="*/ 1 w 954"/>
                <a:gd name="T121" fmla="*/ 2 h 2063"/>
                <a:gd name="T122" fmla="*/ 1 w 954"/>
                <a:gd name="T123" fmla="*/ 1 h 2063"/>
                <a:gd name="T124" fmla="*/ 1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6" name="Freeform 30"/>
            <p:cNvSpPr>
              <a:spLocks/>
            </p:cNvSpPr>
            <p:nvPr/>
          </p:nvSpPr>
          <p:spPr bwMode="auto">
            <a:xfrm>
              <a:off x="618303" y="393701"/>
              <a:ext cx="755651" cy="1555752"/>
            </a:xfrm>
            <a:custGeom>
              <a:avLst/>
              <a:gdLst>
                <a:gd name="T0" fmla="*/ 1 w 951"/>
                <a:gd name="T1" fmla="*/ 1 h 2052"/>
                <a:gd name="T2" fmla="*/ 2 w 951"/>
                <a:gd name="T3" fmla="*/ 1 h 2052"/>
                <a:gd name="T4" fmla="*/ 2 w 951"/>
                <a:gd name="T5" fmla="*/ 0 h 2052"/>
                <a:gd name="T6" fmla="*/ 3 w 951"/>
                <a:gd name="T7" fmla="*/ 1 h 2052"/>
                <a:gd name="T8" fmla="*/ 3 w 951"/>
                <a:gd name="T9" fmla="*/ 1 h 2052"/>
                <a:gd name="T10" fmla="*/ 4 w 951"/>
                <a:gd name="T11" fmla="*/ 1 h 2052"/>
                <a:gd name="T12" fmla="*/ 4 w 951"/>
                <a:gd name="T13" fmla="*/ 2 h 2052"/>
                <a:gd name="T14" fmla="*/ 4 w 951"/>
                <a:gd name="T15" fmla="*/ 4 h 2052"/>
                <a:gd name="T16" fmla="*/ 4 w 951"/>
                <a:gd name="T17" fmla="*/ 4 h 2052"/>
                <a:gd name="T18" fmla="*/ 4 w 951"/>
                <a:gd name="T19" fmla="*/ 5 h 2052"/>
                <a:gd name="T20" fmla="*/ 4 w 951"/>
                <a:gd name="T21" fmla="*/ 5 h 2052"/>
                <a:gd name="T22" fmla="*/ 3 w 951"/>
                <a:gd name="T23" fmla="*/ 5 h 2052"/>
                <a:gd name="T24" fmla="*/ 3 w 951"/>
                <a:gd name="T25" fmla="*/ 5 h 2052"/>
                <a:gd name="T26" fmla="*/ 3 w 951"/>
                <a:gd name="T27" fmla="*/ 6 h 2052"/>
                <a:gd name="T28" fmla="*/ 3 w 951"/>
                <a:gd name="T29" fmla="*/ 7 h 2052"/>
                <a:gd name="T30" fmla="*/ 3 w 951"/>
                <a:gd name="T31" fmla="*/ 7 h 2052"/>
                <a:gd name="T32" fmla="*/ 3 w 951"/>
                <a:gd name="T33" fmla="*/ 7 h 2052"/>
                <a:gd name="T34" fmla="*/ 2 w 951"/>
                <a:gd name="T35" fmla="*/ 7 h 2052"/>
                <a:gd name="T36" fmla="*/ 2 w 951"/>
                <a:gd name="T37" fmla="*/ 7 h 2052"/>
                <a:gd name="T38" fmla="*/ 3 w 951"/>
                <a:gd name="T39" fmla="*/ 8 h 2052"/>
                <a:gd name="T40" fmla="*/ 3 w 951"/>
                <a:gd name="T41" fmla="*/ 8 h 2052"/>
                <a:gd name="T42" fmla="*/ 3 w 951"/>
                <a:gd name="T43" fmla="*/ 8 h 2052"/>
                <a:gd name="T44" fmla="*/ 3 w 951"/>
                <a:gd name="T45" fmla="*/ 8 h 2052"/>
                <a:gd name="T46" fmla="*/ 2 w 951"/>
                <a:gd name="T47" fmla="*/ 8 h 2052"/>
                <a:gd name="T48" fmla="*/ 2 w 951"/>
                <a:gd name="T49" fmla="*/ 8 h 2052"/>
                <a:gd name="T50" fmla="*/ 1 w 951"/>
                <a:gd name="T51" fmla="*/ 9 h 2052"/>
                <a:gd name="T52" fmla="*/ 1 w 951"/>
                <a:gd name="T53" fmla="*/ 9 h 2052"/>
                <a:gd name="T54" fmla="*/ 1 w 951"/>
                <a:gd name="T55" fmla="*/ 8 h 2052"/>
                <a:gd name="T56" fmla="*/ 1 w 951"/>
                <a:gd name="T57" fmla="*/ 8 h 2052"/>
                <a:gd name="T58" fmla="*/ 1 w 951"/>
                <a:gd name="T59" fmla="*/ 8 h 2052"/>
                <a:gd name="T60" fmla="*/ 1 w 951"/>
                <a:gd name="T61" fmla="*/ 8 h 2052"/>
                <a:gd name="T62" fmla="*/ 2 w 951"/>
                <a:gd name="T63" fmla="*/ 8 h 2052"/>
                <a:gd name="T64" fmla="*/ 2 w 951"/>
                <a:gd name="T65" fmla="*/ 7 h 2052"/>
                <a:gd name="T66" fmla="*/ 2 w 951"/>
                <a:gd name="T67" fmla="*/ 7 h 2052"/>
                <a:gd name="T68" fmla="*/ 1 w 951"/>
                <a:gd name="T69" fmla="*/ 7 h 2052"/>
                <a:gd name="T70" fmla="*/ 1 w 951"/>
                <a:gd name="T71" fmla="*/ 7 h 2052"/>
                <a:gd name="T72" fmla="*/ 1 w 951"/>
                <a:gd name="T73" fmla="*/ 6 h 2052"/>
                <a:gd name="T74" fmla="*/ 1 w 951"/>
                <a:gd name="T75" fmla="*/ 5 h 2052"/>
                <a:gd name="T76" fmla="*/ 2 w 951"/>
                <a:gd name="T77" fmla="*/ 5 h 2052"/>
                <a:gd name="T78" fmla="*/ 2 w 951"/>
                <a:gd name="T79" fmla="*/ 5 h 2052"/>
                <a:gd name="T80" fmla="*/ 2 w 951"/>
                <a:gd name="T81" fmla="*/ 4 h 2052"/>
                <a:gd name="T82" fmla="*/ 2 w 951"/>
                <a:gd name="T83" fmla="*/ 4 h 2052"/>
                <a:gd name="T84" fmla="*/ 2 w 951"/>
                <a:gd name="T85" fmla="*/ 4 h 2052"/>
                <a:gd name="T86" fmla="*/ 3 w 951"/>
                <a:gd name="T87" fmla="*/ 3 h 2052"/>
                <a:gd name="T88" fmla="*/ 3 w 951"/>
                <a:gd name="T89" fmla="*/ 3 h 2052"/>
                <a:gd name="T90" fmla="*/ 3 w 951"/>
                <a:gd name="T91" fmla="*/ 2 h 2052"/>
                <a:gd name="T92" fmla="*/ 3 w 951"/>
                <a:gd name="T93" fmla="*/ 2 h 2052"/>
                <a:gd name="T94" fmla="*/ 2 w 951"/>
                <a:gd name="T95" fmla="*/ 2 h 2052"/>
                <a:gd name="T96" fmla="*/ 2 w 951"/>
                <a:gd name="T97" fmla="*/ 2 h 2052"/>
                <a:gd name="T98" fmla="*/ 2 w 951"/>
                <a:gd name="T99" fmla="*/ 2 h 2052"/>
                <a:gd name="T100" fmla="*/ 1 w 951"/>
                <a:gd name="T101" fmla="*/ 2 h 2052"/>
                <a:gd name="T102" fmla="*/ 1 w 951"/>
                <a:gd name="T103" fmla="*/ 2 h 2052"/>
                <a:gd name="T104" fmla="*/ 1 w 951"/>
                <a:gd name="T105" fmla="*/ 2 h 2052"/>
                <a:gd name="T106" fmla="*/ 1 w 951"/>
                <a:gd name="T107" fmla="*/ 2 h 2052"/>
                <a:gd name="T108" fmla="*/ 1 w 951"/>
                <a:gd name="T109" fmla="*/ 3 h 2052"/>
                <a:gd name="T110" fmla="*/ 1 w 951"/>
                <a:gd name="T111" fmla="*/ 3 h 2052"/>
                <a:gd name="T112" fmla="*/ 1 w 951"/>
                <a:gd name="T113" fmla="*/ 3 h 2052"/>
                <a:gd name="T114" fmla="*/ 1 w 951"/>
                <a:gd name="T115" fmla="*/ 3 h 2052"/>
                <a:gd name="T116" fmla="*/ 1 w 951"/>
                <a:gd name="T117" fmla="*/ 3 h 2052"/>
                <a:gd name="T118" fmla="*/ 1 w 951"/>
                <a:gd name="T119" fmla="*/ 3 h 2052"/>
                <a:gd name="T120" fmla="*/ 1 w 951"/>
                <a:gd name="T121" fmla="*/ 3 h 2052"/>
                <a:gd name="T122" fmla="*/ 1 w 951"/>
                <a:gd name="T123" fmla="*/ 2 h 2052"/>
                <a:gd name="T124" fmla="*/ 1 w 951"/>
                <a:gd name="T125" fmla="*/ 1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7" name="Freeform 31"/>
            <p:cNvSpPr>
              <a:spLocks/>
            </p:cNvSpPr>
            <p:nvPr/>
          </p:nvSpPr>
          <p:spPr bwMode="auto">
            <a:xfrm>
              <a:off x="619890" y="400051"/>
              <a:ext cx="752476" cy="1549402"/>
            </a:xfrm>
            <a:custGeom>
              <a:avLst/>
              <a:gdLst>
                <a:gd name="T0" fmla="*/ 1 w 947"/>
                <a:gd name="T1" fmla="*/ 1 h 2043"/>
                <a:gd name="T2" fmla="*/ 2 w 947"/>
                <a:gd name="T3" fmla="*/ 1 h 2043"/>
                <a:gd name="T4" fmla="*/ 2 w 947"/>
                <a:gd name="T5" fmla="*/ 0 h 2043"/>
                <a:gd name="T6" fmla="*/ 3 w 947"/>
                <a:gd name="T7" fmla="*/ 1 h 2043"/>
                <a:gd name="T8" fmla="*/ 3 w 947"/>
                <a:gd name="T9" fmla="*/ 1 h 2043"/>
                <a:gd name="T10" fmla="*/ 4 w 947"/>
                <a:gd name="T11" fmla="*/ 1 h 2043"/>
                <a:gd name="T12" fmla="*/ 4 w 947"/>
                <a:gd name="T13" fmla="*/ 2 h 2043"/>
                <a:gd name="T14" fmla="*/ 4 w 947"/>
                <a:gd name="T15" fmla="*/ 4 h 2043"/>
                <a:gd name="T16" fmla="*/ 4 w 947"/>
                <a:gd name="T17" fmla="*/ 4 h 2043"/>
                <a:gd name="T18" fmla="*/ 4 w 947"/>
                <a:gd name="T19" fmla="*/ 4 h 2043"/>
                <a:gd name="T20" fmla="*/ 4 w 947"/>
                <a:gd name="T21" fmla="*/ 5 h 2043"/>
                <a:gd name="T22" fmla="*/ 3 w 947"/>
                <a:gd name="T23" fmla="*/ 5 h 2043"/>
                <a:gd name="T24" fmla="*/ 3 w 947"/>
                <a:gd name="T25" fmla="*/ 5 h 2043"/>
                <a:gd name="T26" fmla="*/ 3 w 947"/>
                <a:gd name="T27" fmla="*/ 6 h 2043"/>
                <a:gd name="T28" fmla="*/ 3 w 947"/>
                <a:gd name="T29" fmla="*/ 7 h 2043"/>
                <a:gd name="T30" fmla="*/ 3 w 947"/>
                <a:gd name="T31" fmla="*/ 7 h 2043"/>
                <a:gd name="T32" fmla="*/ 2 w 947"/>
                <a:gd name="T33" fmla="*/ 7 h 2043"/>
                <a:gd name="T34" fmla="*/ 2 w 947"/>
                <a:gd name="T35" fmla="*/ 7 h 2043"/>
                <a:gd name="T36" fmla="*/ 2 w 947"/>
                <a:gd name="T37" fmla="*/ 7 h 2043"/>
                <a:gd name="T38" fmla="*/ 3 w 947"/>
                <a:gd name="T39" fmla="*/ 8 h 2043"/>
                <a:gd name="T40" fmla="*/ 3 w 947"/>
                <a:gd name="T41" fmla="*/ 8 h 2043"/>
                <a:gd name="T42" fmla="*/ 3 w 947"/>
                <a:gd name="T43" fmla="*/ 8 h 2043"/>
                <a:gd name="T44" fmla="*/ 3 w 947"/>
                <a:gd name="T45" fmla="*/ 8 h 2043"/>
                <a:gd name="T46" fmla="*/ 2 w 947"/>
                <a:gd name="T47" fmla="*/ 8 h 2043"/>
                <a:gd name="T48" fmla="*/ 2 w 947"/>
                <a:gd name="T49" fmla="*/ 8 h 2043"/>
                <a:gd name="T50" fmla="*/ 1 w 947"/>
                <a:gd name="T51" fmla="*/ 8 h 2043"/>
                <a:gd name="T52" fmla="*/ 1 w 947"/>
                <a:gd name="T53" fmla="*/ 8 h 2043"/>
                <a:gd name="T54" fmla="*/ 1 w 947"/>
                <a:gd name="T55" fmla="*/ 8 h 2043"/>
                <a:gd name="T56" fmla="*/ 1 w 947"/>
                <a:gd name="T57" fmla="*/ 8 h 2043"/>
                <a:gd name="T58" fmla="*/ 1 w 947"/>
                <a:gd name="T59" fmla="*/ 8 h 2043"/>
                <a:gd name="T60" fmla="*/ 1 w 947"/>
                <a:gd name="T61" fmla="*/ 8 h 2043"/>
                <a:gd name="T62" fmla="*/ 2 w 947"/>
                <a:gd name="T63" fmla="*/ 7 h 2043"/>
                <a:gd name="T64" fmla="*/ 2 w 947"/>
                <a:gd name="T65" fmla="*/ 7 h 2043"/>
                <a:gd name="T66" fmla="*/ 2 w 947"/>
                <a:gd name="T67" fmla="*/ 7 h 2043"/>
                <a:gd name="T68" fmla="*/ 2 w 947"/>
                <a:gd name="T69" fmla="*/ 7 h 2043"/>
                <a:gd name="T70" fmla="*/ 1 w 947"/>
                <a:gd name="T71" fmla="*/ 7 h 2043"/>
                <a:gd name="T72" fmla="*/ 1 w 947"/>
                <a:gd name="T73" fmla="*/ 6 h 2043"/>
                <a:gd name="T74" fmla="*/ 1 w 947"/>
                <a:gd name="T75" fmla="*/ 5 h 2043"/>
                <a:gd name="T76" fmla="*/ 2 w 947"/>
                <a:gd name="T77" fmla="*/ 5 h 2043"/>
                <a:gd name="T78" fmla="*/ 2 w 947"/>
                <a:gd name="T79" fmla="*/ 4 h 2043"/>
                <a:gd name="T80" fmla="*/ 2 w 947"/>
                <a:gd name="T81" fmla="*/ 4 h 2043"/>
                <a:gd name="T82" fmla="*/ 2 w 947"/>
                <a:gd name="T83" fmla="*/ 4 h 2043"/>
                <a:gd name="T84" fmla="*/ 2 w 947"/>
                <a:gd name="T85" fmla="*/ 4 h 2043"/>
                <a:gd name="T86" fmla="*/ 3 w 947"/>
                <a:gd name="T87" fmla="*/ 3 h 2043"/>
                <a:gd name="T88" fmla="*/ 3 w 947"/>
                <a:gd name="T89" fmla="*/ 3 h 2043"/>
                <a:gd name="T90" fmla="*/ 3 w 947"/>
                <a:gd name="T91" fmla="*/ 2 h 2043"/>
                <a:gd name="T92" fmla="*/ 3 w 947"/>
                <a:gd name="T93" fmla="*/ 2 h 2043"/>
                <a:gd name="T94" fmla="*/ 2 w 947"/>
                <a:gd name="T95" fmla="*/ 2 h 2043"/>
                <a:gd name="T96" fmla="*/ 2 w 947"/>
                <a:gd name="T97" fmla="*/ 2 h 2043"/>
                <a:gd name="T98" fmla="*/ 2 w 947"/>
                <a:gd name="T99" fmla="*/ 2 h 2043"/>
                <a:gd name="T100" fmla="*/ 1 w 947"/>
                <a:gd name="T101" fmla="*/ 2 h 2043"/>
                <a:gd name="T102" fmla="*/ 1 w 947"/>
                <a:gd name="T103" fmla="*/ 2 h 2043"/>
                <a:gd name="T104" fmla="*/ 1 w 947"/>
                <a:gd name="T105" fmla="*/ 2 h 2043"/>
                <a:gd name="T106" fmla="*/ 1 w 947"/>
                <a:gd name="T107" fmla="*/ 2 h 2043"/>
                <a:gd name="T108" fmla="*/ 1 w 947"/>
                <a:gd name="T109" fmla="*/ 3 h 2043"/>
                <a:gd name="T110" fmla="*/ 1 w 947"/>
                <a:gd name="T111" fmla="*/ 3 h 2043"/>
                <a:gd name="T112" fmla="*/ 1 w 947"/>
                <a:gd name="T113" fmla="*/ 3 h 2043"/>
                <a:gd name="T114" fmla="*/ 1 w 947"/>
                <a:gd name="T115" fmla="*/ 3 h 2043"/>
                <a:gd name="T116" fmla="*/ 1 w 947"/>
                <a:gd name="T117" fmla="*/ 3 h 2043"/>
                <a:gd name="T118" fmla="*/ 1 w 947"/>
                <a:gd name="T119" fmla="*/ 3 h 2043"/>
                <a:gd name="T120" fmla="*/ 1 w 947"/>
                <a:gd name="T121" fmla="*/ 3 h 2043"/>
                <a:gd name="T122" fmla="*/ 1 w 947"/>
                <a:gd name="T123" fmla="*/ 2 h 2043"/>
                <a:gd name="T124" fmla="*/ 1 w 947"/>
                <a:gd name="T125" fmla="*/ 1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8" name="Freeform 32"/>
            <p:cNvSpPr>
              <a:spLocks/>
            </p:cNvSpPr>
            <p:nvPr/>
          </p:nvSpPr>
          <p:spPr bwMode="auto">
            <a:xfrm>
              <a:off x="623065" y="407989"/>
              <a:ext cx="747714" cy="1541464"/>
            </a:xfrm>
            <a:custGeom>
              <a:avLst/>
              <a:gdLst>
                <a:gd name="T0" fmla="*/ 1 w 943"/>
                <a:gd name="T1" fmla="*/ 1 h 2034"/>
                <a:gd name="T2" fmla="*/ 1 w 943"/>
                <a:gd name="T3" fmla="*/ 1 h 2034"/>
                <a:gd name="T4" fmla="*/ 2 w 943"/>
                <a:gd name="T5" fmla="*/ 1 h 2034"/>
                <a:gd name="T6" fmla="*/ 2 w 943"/>
                <a:gd name="T7" fmla="*/ 1 h 2034"/>
                <a:gd name="T8" fmla="*/ 3 w 943"/>
                <a:gd name="T9" fmla="*/ 2 h 2034"/>
                <a:gd name="T10" fmla="*/ 3 w 943"/>
                <a:gd name="T11" fmla="*/ 4 h 2034"/>
                <a:gd name="T12" fmla="*/ 3 w 943"/>
                <a:gd name="T13" fmla="*/ 4 h 2034"/>
                <a:gd name="T14" fmla="*/ 3 w 943"/>
                <a:gd name="T15" fmla="*/ 5 h 2034"/>
                <a:gd name="T16" fmla="*/ 2 w 943"/>
                <a:gd name="T17" fmla="*/ 5 h 2034"/>
                <a:gd name="T18" fmla="*/ 2 w 943"/>
                <a:gd name="T19" fmla="*/ 5 h 2034"/>
                <a:gd name="T20" fmla="*/ 2 w 943"/>
                <a:gd name="T21" fmla="*/ 7 h 2034"/>
                <a:gd name="T22" fmla="*/ 2 w 943"/>
                <a:gd name="T23" fmla="*/ 7 h 2034"/>
                <a:gd name="T24" fmla="*/ 1 w 943"/>
                <a:gd name="T25" fmla="*/ 7 h 2034"/>
                <a:gd name="T26" fmla="*/ 1 w 943"/>
                <a:gd name="T27" fmla="*/ 7 h 2034"/>
                <a:gd name="T28" fmla="*/ 2 w 943"/>
                <a:gd name="T29" fmla="*/ 7 h 2034"/>
                <a:gd name="T30" fmla="*/ 2 w 943"/>
                <a:gd name="T31" fmla="*/ 8 h 2034"/>
                <a:gd name="T32" fmla="*/ 2 w 943"/>
                <a:gd name="T33" fmla="*/ 8 h 2034"/>
                <a:gd name="T34" fmla="*/ 2 w 943"/>
                <a:gd name="T35" fmla="*/ 8 h 2034"/>
                <a:gd name="T36" fmla="*/ 2 w 943"/>
                <a:gd name="T37" fmla="*/ 8 h 2034"/>
                <a:gd name="T38" fmla="*/ 1 w 943"/>
                <a:gd name="T39" fmla="*/ 8 h 2034"/>
                <a:gd name="T40" fmla="*/ 1 w 943"/>
                <a:gd name="T41" fmla="*/ 8 h 2034"/>
                <a:gd name="T42" fmla="*/ 0 w 943"/>
                <a:gd name="T43" fmla="*/ 8 h 2034"/>
                <a:gd name="T44" fmla="*/ 0 w 943"/>
                <a:gd name="T45" fmla="*/ 8 h 2034"/>
                <a:gd name="T46" fmla="*/ 0 w 943"/>
                <a:gd name="T47" fmla="*/ 8 h 2034"/>
                <a:gd name="T48" fmla="*/ 0 w 943"/>
                <a:gd name="T49" fmla="*/ 8 h 2034"/>
                <a:gd name="T50" fmla="*/ 1 w 943"/>
                <a:gd name="T51" fmla="*/ 7 h 2034"/>
                <a:gd name="T52" fmla="*/ 1 w 943"/>
                <a:gd name="T53" fmla="*/ 7 h 2034"/>
                <a:gd name="T54" fmla="*/ 1 w 943"/>
                <a:gd name="T55" fmla="*/ 7 h 2034"/>
                <a:gd name="T56" fmla="*/ 0 w 943"/>
                <a:gd name="T57" fmla="*/ 7 h 2034"/>
                <a:gd name="T58" fmla="*/ 0 w 943"/>
                <a:gd name="T59" fmla="*/ 6 h 2034"/>
                <a:gd name="T60" fmla="*/ 0 w 943"/>
                <a:gd name="T61" fmla="*/ 5 h 2034"/>
                <a:gd name="T62" fmla="*/ 1 w 943"/>
                <a:gd name="T63" fmla="*/ 4 h 2034"/>
                <a:gd name="T64" fmla="*/ 1 w 943"/>
                <a:gd name="T65" fmla="*/ 4 h 2034"/>
                <a:gd name="T66" fmla="*/ 1 w 943"/>
                <a:gd name="T67" fmla="*/ 4 h 2034"/>
                <a:gd name="T68" fmla="*/ 2 w 943"/>
                <a:gd name="T69" fmla="*/ 4 h 2034"/>
                <a:gd name="T70" fmla="*/ 2 w 943"/>
                <a:gd name="T71" fmla="*/ 3 h 2034"/>
                <a:gd name="T72" fmla="*/ 2 w 943"/>
                <a:gd name="T73" fmla="*/ 3 h 2034"/>
                <a:gd name="T74" fmla="*/ 2 w 943"/>
                <a:gd name="T75" fmla="*/ 2 h 2034"/>
                <a:gd name="T76" fmla="*/ 2 w 943"/>
                <a:gd name="T77" fmla="*/ 2 h 2034"/>
                <a:gd name="T78" fmla="*/ 1 w 943"/>
                <a:gd name="T79" fmla="*/ 1 h 2034"/>
                <a:gd name="T80" fmla="*/ 1 w 943"/>
                <a:gd name="T81" fmla="*/ 1 h 2034"/>
                <a:gd name="T82" fmla="*/ 0 w 943"/>
                <a:gd name="T83" fmla="*/ 2 h 2034"/>
                <a:gd name="T84" fmla="*/ 0 w 943"/>
                <a:gd name="T85" fmla="*/ 2 h 2034"/>
                <a:gd name="T86" fmla="*/ 0 w 943"/>
                <a:gd name="T87" fmla="*/ 2 h 2034"/>
                <a:gd name="T88" fmla="*/ 0 w 943"/>
                <a:gd name="T89" fmla="*/ 3 h 2034"/>
                <a:gd name="T90" fmla="*/ 0 w 943"/>
                <a:gd name="T91" fmla="*/ 3 h 2034"/>
                <a:gd name="T92" fmla="*/ 0 w 943"/>
                <a:gd name="T93" fmla="*/ 3 h 2034"/>
                <a:gd name="T94" fmla="*/ 0 w 943"/>
                <a:gd name="T95" fmla="*/ 3 h 2034"/>
                <a:gd name="T96" fmla="*/ 0 w 943"/>
                <a:gd name="T97" fmla="*/ 3 h 2034"/>
                <a:gd name="T98" fmla="*/ 0 w 943"/>
                <a:gd name="T99" fmla="*/ 2 h 2034"/>
                <a:gd name="T100" fmla="*/ 0 w 943"/>
                <a:gd name="T101" fmla="*/ 1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9" name="Freeform 33"/>
            <p:cNvSpPr>
              <a:spLocks/>
            </p:cNvSpPr>
            <p:nvPr/>
          </p:nvSpPr>
          <p:spPr bwMode="auto">
            <a:xfrm>
              <a:off x="624653" y="415926"/>
              <a:ext cx="744538" cy="1533527"/>
            </a:xfrm>
            <a:custGeom>
              <a:avLst/>
              <a:gdLst>
                <a:gd name="T0" fmla="*/ 0 w 940"/>
                <a:gd name="T1" fmla="*/ 0 h 2025"/>
                <a:gd name="T2" fmla="*/ 1 w 940"/>
                <a:gd name="T3" fmla="*/ 0 h 2025"/>
                <a:gd name="T4" fmla="*/ 1 w 940"/>
                <a:gd name="T5" fmla="*/ 0 h 2025"/>
                <a:gd name="T6" fmla="*/ 1 w 940"/>
                <a:gd name="T7" fmla="*/ 0 h 2025"/>
                <a:gd name="T8" fmla="*/ 1 w 940"/>
                <a:gd name="T9" fmla="*/ 0 h 2025"/>
                <a:gd name="T10" fmla="*/ 2 w 940"/>
                <a:gd name="T11" fmla="*/ 0 h 2025"/>
                <a:gd name="T12" fmla="*/ 2 w 940"/>
                <a:gd name="T13" fmla="*/ 0 h 2025"/>
                <a:gd name="T14" fmla="*/ 2 w 940"/>
                <a:gd name="T15" fmla="*/ 0 h 2025"/>
                <a:gd name="T16" fmla="*/ 3 w 940"/>
                <a:gd name="T17" fmla="*/ 3 h 2025"/>
                <a:gd name="T18" fmla="*/ 3 w 940"/>
                <a:gd name="T19" fmla="*/ 3 h 2025"/>
                <a:gd name="T20" fmla="*/ 3 w 940"/>
                <a:gd name="T21" fmla="*/ 3 h 2025"/>
                <a:gd name="T22" fmla="*/ 3 w 940"/>
                <a:gd name="T23" fmla="*/ 3 h 2025"/>
                <a:gd name="T24" fmla="*/ 3 w 940"/>
                <a:gd name="T25" fmla="*/ 4 h 2025"/>
                <a:gd name="T26" fmla="*/ 2 w 940"/>
                <a:gd name="T27" fmla="*/ 4 h 2025"/>
                <a:gd name="T28" fmla="*/ 2 w 940"/>
                <a:gd name="T29" fmla="*/ 4 h 2025"/>
                <a:gd name="T30" fmla="*/ 2 w 940"/>
                <a:gd name="T31" fmla="*/ 4 h 2025"/>
                <a:gd name="T32" fmla="*/ 2 w 940"/>
                <a:gd name="T33" fmla="*/ 4 h 2025"/>
                <a:gd name="T34" fmla="*/ 1 w 940"/>
                <a:gd name="T35" fmla="*/ 6 h 2025"/>
                <a:gd name="T36" fmla="*/ 1 w 940"/>
                <a:gd name="T37" fmla="*/ 6 h 2025"/>
                <a:gd name="T38" fmla="*/ 1 w 940"/>
                <a:gd name="T39" fmla="*/ 6 h 2025"/>
                <a:gd name="T40" fmla="*/ 2 w 940"/>
                <a:gd name="T41" fmla="*/ 6 h 2025"/>
                <a:gd name="T42" fmla="*/ 2 w 940"/>
                <a:gd name="T43" fmla="*/ 7 h 2025"/>
                <a:gd name="T44" fmla="*/ 2 w 940"/>
                <a:gd name="T45" fmla="*/ 7 h 2025"/>
                <a:gd name="T46" fmla="*/ 2 w 940"/>
                <a:gd name="T47" fmla="*/ 7 h 2025"/>
                <a:gd name="T48" fmla="*/ 2 w 940"/>
                <a:gd name="T49" fmla="*/ 7 h 2025"/>
                <a:gd name="T50" fmla="*/ 2 w 940"/>
                <a:gd name="T51" fmla="*/ 7 h 2025"/>
                <a:gd name="T52" fmla="*/ 0 w 940"/>
                <a:gd name="T53" fmla="*/ 7 h 2025"/>
                <a:gd name="T54" fmla="*/ 0 w 940"/>
                <a:gd name="T55" fmla="*/ 7 h 2025"/>
                <a:gd name="T56" fmla="*/ 0 w 940"/>
                <a:gd name="T57" fmla="*/ 7 h 2025"/>
                <a:gd name="T58" fmla="*/ 0 w 940"/>
                <a:gd name="T59" fmla="*/ 7 h 2025"/>
                <a:gd name="T60" fmla="*/ 0 w 940"/>
                <a:gd name="T61" fmla="*/ 7 h 2025"/>
                <a:gd name="T62" fmla="*/ 0 w 940"/>
                <a:gd name="T63" fmla="*/ 7 h 2025"/>
                <a:gd name="T64" fmla="*/ 0 w 940"/>
                <a:gd name="T65" fmla="*/ 6 h 2025"/>
                <a:gd name="T66" fmla="*/ 1 w 940"/>
                <a:gd name="T67" fmla="*/ 6 h 2025"/>
                <a:gd name="T68" fmla="*/ 1 w 940"/>
                <a:gd name="T69" fmla="*/ 6 h 2025"/>
                <a:gd name="T70" fmla="*/ 0 w 940"/>
                <a:gd name="T71" fmla="*/ 6 h 2025"/>
                <a:gd name="T72" fmla="*/ 1 w 940"/>
                <a:gd name="T73" fmla="*/ 3 h 2025"/>
                <a:gd name="T74" fmla="*/ 2 w 940"/>
                <a:gd name="T75" fmla="*/ 3 h 2025"/>
                <a:gd name="T76" fmla="*/ 2 w 940"/>
                <a:gd name="T77" fmla="*/ 3 h 2025"/>
                <a:gd name="T78" fmla="*/ 2 w 940"/>
                <a:gd name="T79" fmla="*/ 2 h 2025"/>
                <a:gd name="T80" fmla="*/ 2 w 940"/>
                <a:gd name="T81" fmla="*/ 2 h 2025"/>
                <a:gd name="T82" fmla="*/ 2 w 940"/>
                <a:gd name="T83" fmla="*/ 2 h 2025"/>
                <a:gd name="T84" fmla="*/ 2 w 940"/>
                <a:gd name="T85" fmla="*/ 2 h 2025"/>
                <a:gd name="T86" fmla="*/ 2 w 940"/>
                <a:gd name="T87" fmla="*/ 1 h 2025"/>
                <a:gd name="T88" fmla="*/ 2 w 940"/>
                <a:gd name="T89" fmla="*/ 1 h 2025"/>
                <a:gd name="T90" fmla="*/ 2 w 940"/>
                <a:gd name="T91" fmla="*/ 1 h 2025"/>
                <a:gd name="T92" fmla="*/ 2 w 940"/>
                <a:gd name="T93" fmla="*/ 1 h 2025"/>
                <a:gd name="T94" fmla="*/ 2 w 940"/>
                <a:gd name="T95" fmla="*/ 0 h 2025"/>
                <a:gd name="T96" fmla="*/ 1 w 940"/>
                <a:gd name="T97" fmla="*/ 0 h 2025"/>
                <a:gd name="T98" fmla="*/ 1 w 940"/>
                <a:gd name="T99" fmla="*/ 0 h 2025"/>
                <a:gd name="T100" fmla="*/ 1 w 940"/>
                <a:gd name="T101" fmla="*/ 0 h 2025"/>
                <a:gd name="T102" fmla="*/ 1 w 940"/>
                <a:gd name="T103" fmla="*/ 0 h 2025"/>
                <a:gd name="T104" fmla="*/ 0 w 940"/>
                <a:gd name="T105" fmla="*/ 1 h 2025"/>
                <a:gd name="T106" fmla="*/ 0 w 940"/>
                <a:gd name="T107" fmla="*/ 1 h 2025"/>
                <a:gd name="T108" fmla="*/ 0 w 940"/>
                <a:gd name="T109" fmla="*/ 2 h 2025"/>
                <a:gd name="T110" fmla="*/ 0 w 940"/>
                <a:gd name="T111" fmla="*/ 2 h 2025"/>
                <a:gd name="T112" fmla="*/ 0 w 940"/>
                <a:gd name="T113" fmla="*/ 1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0" name="Freeform 34"/>
            <p:cNvSpPr>
              <a:spLocks/>
            </p:cNvSpPr>
            <p:nvPr/>
          </p:nvSpPr>
          <p:spPr bwMode="auto">
            <a:xfrm>
              <a:off x="526228" y="444501"/>
              <a:ext cx="858838" cy="1216026"/>
            </a:xfrm>
            <a:custGeom>
              <a:avLst/>
              <a:gdLst>
                <a:gd name="T0" fmla="*/ 0 w 1081"/>
                <a:gd name="T1" fmla="*/ 1 h 1606"/>
                <a:gd name="T2" fmla="*/ 0 w 1081"/>
                <a:gd name="T3" fmla="*/ 1 h 1606"/>
                <a:gd name="T4" fmla="*/ 1 w 1081"/>
                <a:gd name="T5" fmla="*/ 1 h 1606"/>
                <a:gd name="T6" fmla="*/ 1 w 1081"/>
                <a:gd name="T7" fmla="*/ 1 h 1606"/>
                <a:gd name="T8" fmla="*/ 1 w 1081"/>
                <a:gd name="T9" fmla="*/ 1 h 1606"/>
                <a:gd name="T10" fmla="*/ 1 w 1081"/>
                <a:gd name="T11" fmla="*/ 0 h 1606"/>
                <a:gd name="T12" fmla="*/ 1 w 1081"/>
                <a:gd name="T13" fmla="*/ 0 h 1606"/>
                <a:gd name="T14" fmla="*/ 1 w 1081"/>
                <a:gd name="T15" fmla="*/ 0 h 1606"/>
                <a:gd name="T16" fmla="*/ 2 w 1081"/>
                <a:gd name="T17" fmla="*/ 0 h 1606"/>
                <a:gd name="T18" fmla="*/ 2 w 1081"/>
                <a:gd name="T19" fmla="*/ 0 h 1606"/>
                <a:gd name="T20" fmla="*/ 2 w 1081"/>
                <a:gd name="T21" fmla="*/ 0 h 1606"/>
                <a:gd name="T22" fmla="*/ 2 w 1081"/>
                <a:gd name="T23" fmla="*/ 0 h 1606"/>
                <a:gd name="T24" fmla="*/ 3 w 1081"/>
                <a:gd name="T25" fmla="*/ 0 h 1606"/>
                <a:gd name="T26" fmla="*/ 3 w 1081"/>
                <a:gd name="T27" fmla="*/ 0 h 1606"/>
                <a:gd name="T28" fmla="*/ 3 w 1081"/>
                <a:gd name="T29" fmla="*/ 0 h 1606"/>
                <a:gd name="T30" fmla="*/ 4 w 1081"/>
                <a:gd name="T31" fmla="*/ 0 h 1606"/>
                <a:gd name="T32" fmla="*/ 4 w 1081"/>
                <a:gd name="T33" fmla="*/ 0 h 1606"/>
                <a:gd name="T34" fmla="*/ 4 w 1081"/>
                <a:gd name="T35" fmla="*/ 0 h 1606"/>
                <a:gd name="T36" fmla="*/ 4 w 1081"/>
                <a:gd name="T37" fmla="*/ 0 h 1606"/>
                <a:gd name="T38" fmla="*/ 5 w 1081"/>
                <a:gd name="T39" fmla="*/ 1 h 1606"/>
                <a:gd name="T40" fmla="*/ 5 w 1081"/>
                <a:gd name="T41" fmla="*/ 1 h 1606"/>
                <a:gd name="T42" fmla="*/ 5 w 1081"/>
                <a:gd name="T43" fmla="*/ 1 h 1606"/>
                <a:gd name="T44" fmla="*/ 5 w 1081"/>
                <a:gd name="T45" fmla="*/ 2 h 1606"/>
                <a:gd name="T46" fmla="*/ 5 w 1081"/>
                <a:gd name="T47" fmla="*/ 2 h 1606"/>
                <a:gd name="T48" fmla="*/ 5 w 1081"/>
                <a:gd name="T49" fmla="*/ 2 h 1606"/>
                <a:gd name="T50" fmla="*/ 5 w 1081"/>
                <a:gd name="T51" fmla="*/ 3 h 1606"/>
                <a:gd name="T52" fmla="*/ 4 w 1081"/>
                <a:gd name="T53" fmla="*/ 3 h 1606"/>
                <a:gd name="T54" fmla="*/ 4 w 1081"/>
                <a:gd name="T55" fmla="*/ 3 h 1606"/>
                <a:gd name="T56" fmla="*/ 4 w 1081"/>
                <a:gd name="T57" fmla="*/ 3 h 1606"/>
                <a:gd name="T58" fmla="*/ 4 w 1081"/>
                <a:gd name="T59" fmla="*/ 3 h 1606"/>
                <a:gd name="T60" fmla="*/ 4 w 1081"/>
                <a:gd name="T61" fmla="*/ 3 h 1606"/>
                <a:gd name="T62" fmla="*/ 3 w 1081"/>
                <a:gd name="T63" fmla="*/ 4 h 1606"/>
                <a:gd name="T64" fmla="*/ 3 w 1081"/>
                <a:gd name="T65" fmla="*/ 4 h 1606"/>
                <a:gd name="T66" fmla="*/ 3 w 1081"/>
                <a:gd name="T67" fmla="*/ 4 h 1606"/>
                <a:gd name="T68" fmla="*/ 3 w 1081"/>
                <a:gd name="T69" fmla="*/ 4 h 1606"/>
                <a:gd name="T70" fmla="*/ 2 w 1081"/>
                <a:gd name="T71" fmla="*/ 6 h 1606"/>
                <a:gd name="T72" fmla="*/ 2 w 1081"/>
                <a:gd name="T73" fmla="*/ 4 h 1606"/>
                <a:gd name="T74" fmla="*/ 2 w 1081"/>
                <a:gd name="T75" fmla="*/ 4 h 1606"/>
                <a:gd name="T76" fmla="*/ 2 w 1081"/>
                <a:gd name="T77" fmla="*/ 4 h 1606"/>
                <a:gd name="T78" fmla="*/ 2 w 1081"/>
                <a:gd name="T79" fmla="*/ 4 h 1606"/>
                <a:gd name="T80" fmla="*/ 2 w 1081"/>
                <a:gd name="T81" fmla="*/ 3 h 1606"/>
                <a:gd name="T82" fmla="*/ 3 w 1081"/>
                <a:gd name="T83" fmla="*/ 3 h 1606"/>
                <a:gd name="T84" fmla="*/ 3 w 1081"/>
                <a:gd name="T85" fmla="*/ 3 h 1606"/>
                <a:gd name="T86" fmla="*/ 3 w 1081"/>
                <a:gd name="T87" fmla="*/ 3 h 1606"/>
                <a:gd name="T88" fmla="*/ 3 w 1081"/>
                <a:gd name="T89" fmla="*/ 3 h 1606"/>
                <a:gd name="T90" fmla="*/ 4 w 1081"/>
                <a:gd name="T91" fmla="*/ 2 h 1606"/>
                <a:gd name="T92" fmla="*/ 4 w 1081"/>
                <a:gd name="T93" fmla="*/ 2 h 1606"/>
                <a:gd name="T94" fmla="*/ 4 w 1081"/>
                <a:gd name="T95" fmla="*/ 1 h 1606"/>
                <a:gd name="T96" fmla="*/ 3 w 1081"/>
                <a:gd name="T97" fmla="*/ 0 h 1606"/>
                <a:gd name="T98" fmla="*/ 3 w 1081"/>
                <a:gd name="T99" fmla="*/ 0 h 1606"/>
                <a:gd name="T100" fmla="*/ 3 w 1081"/>
                <a:gd name="T101" fmla="*/ 0 h 1606"/>
                <a:gd name="T102" fmla="*/ 3 w 1081"/>
                <a:gd name="T103" fmla="*/ 0 h 1606"/>
                <a:gd name="T104" fmla="*/ 2 w 1081"/>
                <a:gd name="T105" fmla="*/ 0 h 1606"/>
                <a:gd name="T106" fmla="*/ 2 w 1081"/>
                <a:gd name="T107" fmla="*/ 0 h 1606"/>
                <a:gd name="T108" fmla="*/ 2 w 1081"/>
                <a:gd name="T109" fmla="*/ 0 h 1606"/>
                <a:gd name="T110" fmla="*/ 2 w 1081"/>
                <a:gd name="T111" fmla="*/ 0 h 1606"/>
                <a:gd name="T112" fmla="*/ 1 w 1081"/>
                <a:gd name="T113" fmla="*/ 1 h 1606"/>
                <a:gd name="T114" fmla="*/ 0 w 1081"/>
                <a:gd name="T115" fmla="*/ 2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1" name="Freeform 35"/>
            <p:cNvSpPr>
              <a:spLocks/>
            </p:cNvSpPr>
            <p:nvPr/>
          </p:nvSpPr>
          <p:spPr bwMode="auto">
            <a:xfrm>
              <a:off x="781815" y="1757366"/>
              <a:ext cx="300038" cy="288925"/>
            </a:xfrm>
            <a:custGeom>
              <a:avLst/>
              <a:gdLst>
                <a:gd name="T0" fmla="*/ 0 w 379"/>
                <a:gd name="T1" fmla="*/ 0 h 383"/>
                <a:gd name="T2" fmla="*/ 0 w 379"/>
                <a:gd name="T3" fmla="*/ 0 h 383"/>
                <a:gd name="T4" fmla="*/ 1 w 379"/>
                <a:gd name="T5" fmla="*/ 0 h 383"/>
                <a:gd name="T6" fmla="*/ 1 w 379"/>
                <a:gd name="T7" fmla="*/ 0 h 383"/>
                <a:gd name="T8" fmla="*/ 1 w 379"/>
                <a:gd name="T9" fmla="*/ 0 h 383"/>
                <a:gd name="T10" fmla="*/ 1 w 379"/>
                <a:gd name="T11" fmla="*/ 0 h 383"/>
                <a:gd name="T12" fmla="*/ 1 w 379"/>
                <a:gd name="T13" fmla="*/ 0 h 383"/>
                <a:gd name="T14" fmla="*/ 1 w 379"/>
                <a:gd name="T15" fmla="*/ 0 h 383"/>
                <a:gd name="T16" fmla="*/ 1 w 379"/>
                <a:gd name="T17" fmla="*/ 0 h 383"/>
                <a:gd name="T18" fmla="*/ 1 w 379"/>
                <a:gd name="T19" fmla="*/ 0 h 383"/>
                <a:gd name="T20" fmla="*/ 1 w 379"/>
                <a:gd name="T21" fmla="*/ 1 h 383"/>
                <a:gd name="T22" fmla="*/ 1 w 379"/>
                <a:gd name="T23" fmla="*/ 1 h 383"/>
                <a:gd name="T24" fmla="*/ 1 w 379"/>
                <a:gd name="T25" fmla="*/ 1 h 383"/>
                <a:gd name="T26" fmla="*/ 1 w 379"/>
                <a:gd name="T27" fmla="*/ 1 h 383"/>
                <a:gd name="T28" fmla="*/ 0 w 379"/>
                <a:gd name="T29" fmla="*/ 1 h 383"/>
                <a:gd name="T30" fmla="*/ 0 w 379"/>
                <a:gd name="T31" fmla="*/ 1 h 383"/>
                <a:gd name="T32" fmla="*/ 0 w 379"/>
                <a:gd name="T33" fmla="*/ 1 h 383"/>
                <a:gd name="T34" fmla="*/ 0 w 379"/>
                <a:gd name="T35" fmla="*/ 1 h 383"/>
                <a:gd name="T36" fmla="*/ 0 w 379"/>
                <a:gd name="T37" fmla="*/ 1 h 383"/>
                <a:gd name="T38" fmla="*/ 0 w 379"/>
                <a:gd name="T39" fmla="*/ 1 h 383"/>
                <a:gd name="T40" fmla="*/ 0 w 379"/>
                <a:gd name="T41" fmla="*/ 1 h 383"/>
                <a:gd name="T42" fmla="*/ 0 w 379"/>
                <a:gd name="T43" fmla="*/ 1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anim calcmode="lin" valueType="num">
                                      <p:cBhvr>
                                        <p:cTn id="8" dur="500" fill="hold"/>
                                        <p:tgtEl>
                                          <p:spTgt spid="3074"/>
                                        </p:tgtEl>
                                        <p:attrNameLst>
                                          <p:attrName>ppt_x</p:attrName>
                                        </p:attrNameLst>
                                      </p:cBhvr>
                                      <p:tavLst>
                                        <p:tav tm="0">
                                          <p:val>
                                            <p:strVal val="#ppt_x-.1"/>
                                          </p:val>
                                        </p:tav>
                                        <p:tav tm="100000">
                                          <p:val>
                                            <p:strVal val="#ppt_x"/>
                                          </p:val>
                                        </p:tav>
                                      </p:tavLst>
                                    </p:anim>
                                    <p:anim calcmode="lin" valueType="num">
                                      <p:cBhvr>
                                        <p:cTn id="9"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a:xfrm>
            <a:off x="381000" y="304800"/>
            <a:ext cx="8229600" cy="1143000"/>
          </a:xfrm>
        </p:spPr>
        <p:txBody>
          <a:bodyPr/>
          <a:lstStyle/>
          <a:p>
            <a:pPr eaLnBrk="1" hangingPunct="1"/>
            <a:r>
              <a:rPr lang="en-US" altLang="en-US" sz="3600" b="1" dirty="0">
                <a:solidFill>
                  <a:srgbClr val="990000"/>
                </a:solidFill>
                <a:latin typeface="Albertus"/>
              </a:rPr>
              <a:t>GGC vs GTC </a:t>
            </a:r>
            <a:r>
              <a:rPr lang="en-US" altLang="en-US" sz="1600" b="1" dirty="0">
                <a:solidFill>
                  <a:srgbClr val="990000"/>
                </a:solidFill>
                <a:latin typeface="Albertus"/>
              </a:rPr>
              <a:t>continued</a:t>
            </a:r>
          </a:p>
        </p:txBody>
      </p:sp>
      <p:sp>
        <p:nvSpPr>
          <p:cNvPr id="52226" name="Rectangle 3"/>
          <p:cNvSpPr>
            <a:spLocks noGrp="1" noChangeArrowheads="1"/>
          </p:cNvSpPr>
          <p:nvPr>
            <p:ph idx="1"/>
          </p:nvPr>
        </p:nvSpPr>
        <p:spPr>
          <a:xfrm>
            <a:off x="304800" y="1143000"/>
            <a:ext cx="8686800" cy="5638800"/>
          </a:xfrm>
        </p:spPr>
        <p:txBody>
          <a:bodyPr/>
          <a:lstStyle/>
          <a:p>
            <a:pPr eaLnBrk="1" hangingPunct="1">
              <a:buFontTx/>
              <a:buNone/>
            </a:pPr>
            <a:endParaRPr lang="en-US" altLang="en-US" sz="1600" b="1" dirty="0">
              <a:latin typeface="High Tower Text" panose="02040502050506030303" pitchFamily="18" charset="0"/>
            </a:endParaRPr>
          </a:p>
          <a:p>
            <a:r>
              <a:rPr lang="en-US" altLang="en-US" sz="2000" b="1" dirty="0">
                <a:latin typeface="High Tower Text" panose="02040502050506030303" pitchFamily="18" charset="0"/>
              </a:rPr>
              <a:t>GTC allows the </a:t>
            </a:r>
            <a:r>
              <a:rPr lang="en-US" sz="2000" b="1" dirty="0">
                <a:solidFill>
                  <a:srgbClr val="201F1E"/>
                </a:solidFill>
                <a:latin typeface="High Tower Text" panose="02040502050506030303" pitchFamily="18" charset="0"/>
              </a:rPr>
              <a:t>cumulative GPA’s of a 2.6 or higher for degree level admissions in place of test scores. The student must send their official transcript directly from </a:t>
            </a:r>
            <a:r>
              <a:rPr lang="en-US" sz="2000" b="1" dirty="0" err="1">
                <a:solidFill>
                  <a:srgbClr val="201F1E"/>
                </a:solidFill>
                <a:latin typeface="High Tower Text" panose="02040502050506030303" pitchFamily="18" charset="0"/>
              </a:rPr>
              <a:t>gafutures</a:t>
            </a:r>
            <a:r>
              <a:rPr lang="en-US" sz="2000" b="1" dirty="0">
                <a:solidFill>
                  <a:srgbClr val="201F1E"/>
                </a:solidFill>
                <a:latin typeface="High Tower Text" panose="02040502050506030303" pitchFamily="18" charset="0"/>
              </a:rPr>
              <a:t>.  If students don’t have that cumulative GPA, they will have to submit either SAT, ACT, PSAT-NMSQT, or </a:t>
            </a:r>
            <a:r>
              <a:rPr lang="en-US" altLang="en-US" sz="2000" b="1" dirty="0">
                <a:latin typeface="High Tower Text" panose="02040502050506030303" pitchFamily="18" charset="0"/>
              </a:rPr>
              <a:t>a qualifying score on the </a:t>
            </a:r>
            <a:r>
              <a:rPr lang="en-US" altLang="en-US" sz="2000" b="1" dirty="0" err="1">
                <a:latin typeface="High Tower Text" panose="02040502050506030303" pitchFamily="18" charset="0"/>
              </a:rPr>
              <a:t>Accu</a:t>
            </a:r>
            <a:r>
              <a:rPr lang="en-US" altLang="en-US" sz="2000" b="1" dirty="0">
                <a:latin typeface="High Tower Text" panose="02040502050506030303" pitchFamily="18" charset="0"/>
              </a:rPr>
              <a:t>-Placer assessment (offered at GTC).  There is no GPA requirement nor is there an age limit as long as the student is in high school.  </a:t>
            </a:r>
          </a:p>
          <a:p>
            <a:pPr lvl="1"/>
            <a:r>
              <a:rPr lang="en-US" altLang="en-US" sz="1600" b="1" dirty="0">
                <a:latin typeface="High Tower Text" panose="02040502050506030303" pitchFamily="18" charset="0"/>
              </a:rPr>
              <a:t>Jennifer Kelly the DE coordinator is offering a help session on applying to Gwinnett Tech.  If you are interested, please fill out </a:t>
            </a:r>
            <a:r>
              <a:rPr lang="en-US" altLang="en-US" sz="1600" b="1" dirty="0">
                <a:solidFill>
                  <a:srgbClr val="3366FF"/>
                </a:solidFill>
                <a:latin typeface="High Tower Text" panose="02040502050506030303" pitchFamily="18" charset="0"/>
                <a:hlinkClick r:id="rId2">
                  <a:extLst>
                    <a:ext uri="{A12FA001-AC4F-418D-AE19-62706E023703}">
                      <ahyp:hlinkClr xmlns:ahyp="http://schemas.microsoft.com/office/drawing/2018/hyperlinkcolor" val="tx"/>
                    </a:ext>
                  </a:extLst>
                </a:hlinkClick>
              </a:rPr>
              <a:t>this Gwinnett Tech Dual Enrollment Form</a:t>
            </a:r>
            <a:r>
              <a:rPr lang="en-US" altLang="en-US" sz="1600" b="1" dirty="0">
                <a:solidFill>
                  <a:srgbClr val="009999"/>
                </a:solidFill>
                <a:latin typeface="High Tower Text" panose="02040502050506030303" pitchFamily="18" charset="0"/>
                <a:hlinkClick r:id="rId2">
                  <a:extLst>
                    <a:ext uri="{A12FA001-AC4F-418D-AE19-62706E023703}">
                      <ahyp:hlinkClr xmlns:ahyp="http://schemas.microsoft.com/office/drawing/2018/hyperlinkcolor" val="tx"/>
                    </a:ext>
                  </a:extLst>
                </a:hlinkClick>
              </a:rPr>
              <a:t> </a:t>
            </a:r>
            <a:r>
              <a:rPr lang="en-US" altLang="en-US" sz="1600" b="1" dirty="0">
                <a:latin typeface="High Tower Text" panose="02040502050506030303" pitchFamily="18" charset="0"/>
              </a:rPr>
              <a:t>to choose best date.</a:t>
            </a:r>
          </a:p>
          <a:p>
            <a:pPr eaLnBrk="1" hangingPunct="1">
              <a:buFontTx/>
              <a:buNone/>
            </a:pPr>
            <a:endParaRPr lang="en-US" altLang="en-US" sz="2000" b="1" dirty="0">
              <a:latin typeface="High Tower Text" panose="02040502050506030303" pitchFamily="18" charset="0"/>
            </a:endParaRPr>
          </a:p>
          <a:p>
            <a:pPr eaLnBrk="1" hangingPunct="1">
              <a:buFontTx/>
              <a:buNone/>
            </a:pPr>
            <a:r>
              <a:rPr lang="en-US" altLang="en-US" sz="2000" b="1" dirty="0">
                <a:latin typeface="High Tower Text" panose="02040502050506030303" pitchFamily="18" charset="0"/>
              </a:rPr>
              <a:t>GGC offers core electives and foreign languages in contrast to GTC which does NOT offer foreign languages, but does have a PLETHORA of other electives typically not offered in a 2/4 year school.  Their updated COVID requirements can be found </a:t>
            </a:r>
            <a:r>
              <a:rPr lang="en-US" altLang="en-US" sz="2000" b="1" dirty="0">
                <a:latin typeface="High Tower Text" panose="02040502050506030303" pitchFamily="18" charset="0"/>
                <a:hlinkClick r:id="rId3"/>
              </a:rPr>
              <a:t>here</a:t>
            </a:r>
            <a:r>
              <a:rPr lang="en-US" altLang="en-US" sz="2000" b="1" dirty="0">
                <a:latin typeface="High Tower Text" panose="02040502050506030303"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5"/>
          <p:cNvSpPr>
            <a:spLocks noGrp="1" noChangeArrowheads="1"/>
          </p:cNvSpPr>
          <p:nvPr>
            <p:ph type="title"/>
          </p:nvPr>
        </p:nvSpPr>
        <p:spPr>
          <a:xfrm>
            <a:off x="381000" y="304800"/>
            <a:ext cx="8229600" cy="1143000"/>
          </a:xfrm>
        </p:spPr>
        <p:txBody>
          <a:bodyPr/>
          <a:lstStyle/>
          <a:p>
            <a:pPr eaLnBrk="1" hangingPunct="1"/>
            <a:r>
              <a:rPr lang="en-US" altLang="en-US" sz="3600" b="1">
                <a:solidFill>
                  <a:srgbClr val="990000"/>
                </a:solidFill>
                <a:latin typeface="Albertus"/>
              </a:rPr>
              <a:t>And what about Georgia State?</a:t>
            </a:r>
          </a:p>
        </p:txBody>
      </p:sp>
      <p:sp>
        <p:nvSpPr>
          <p:cNvPr id="53250" name="Rectangle 3"/>
          <p:cNvSpPr>
            <a:spLocks noGrp="1" noChangeArrowheads="1"/>
          </p:cNvSpPr>
          <p:nvPr>
            <p:ph idx="1"/>
          </p:nvPr>
        </p:nvSpPr>
        <p:spPr>
          <a:xfrm>
            <a:off x="304800" y="1143000"/>
            <a:ext cx="8686800" cy="5638800"/>
          </a:xfrm>
        </p:spPr>
        <p:txBody>
          <a:bodyPr/>
          <a:lstStyle/>
          <a:p>
            <a:pPr eaLnBrk="1" hangingPunct="1">
              <a:buFontTx/>
              <a:buNone/>
            </a:pPr>
            <a:r>
              <a:rPr lang="en-US" altLang="en-US" sz="2000" b="1">
                <a:latin typeface="High Tower Text" panose="02040502050506030303" pitchFamily="18" charset="0"/>
              </a:rPr>
              <a:t>As with GGC, GSU is a four year college (and more) and offers a WIDE variety of courses for Dual Enrollment. </a:t>
            </a:r>
          </a:p>
          <a:p>
            <a:pPr eaLnBrk="1" hangingPunct="1">
              <a:buFontTx/>
              <a:buNone/>
            </a:pPr>
            <a:endParaRPr lang="en-US" altLang="en-US" sz="2000" b="1">
              <a:latin typeface="High Tower Text" panose="02040502050506030303" pitchFamily="18" charset="0"/>
            </a:endParaRPr>
          </a:p>
          <a:p>
            <a:pPr eaLnBrk="1" hangingPunct="1">
              <a:buFontTx/>
              <a:buNone/>
            </a:pPr>
            <a:r>
              <a:rPr lang="en-US" altLang="en-US" sz="2000" b="1">
                <a:latin typeface="High Tower Text" panose="02040502050506030303" pitchFamily="18" charset="0"/>
              </a:rPr>
              <a:t>Application process is similar with fees, admissions requirements (entering 11</a:t>
            </a:r>
            <a:r>
              <a:rPr lang="en-US" altLang="en-US" sz="2000" b="1" baseline="30000">
                <a:latin typeface="High Tower Text" panose="02040502050506030303" pitchFamily="18" charset="0"/>
              </a:rPr>
              <a:t>th</a:t>
            </a:r>
            <a:r>
              <a:rPr lang="en-US" altLang="en-US" sz="2000" b="1">
                <a:latin typeface="High Tower Text" panose="02040502050506030303" pitchFamily="18" charset="0"/>
              </a:rPr>
              <a:t> grade and 3.0 GPA, S.A.T and A.C.T requirements comparable to other schools). </a:t>
            </a:r>
          </a:p>
          <a:p>
            <a:pPr eaLnBrk="1" hangingPunct="1">
              <a:buFontTx/>
              <a:buNone/>
            </a:pPr>
            <a:endParaRPr lang="en-US" altLang="en-US" sz="1600" b="1">
              <a:latin typeface="High Tower Text" panose="02040502050506030303" pitchFamily="18" charset="0"/>
            </a:endParaRPr>
          </a:p>
          <a:p>
            <a:pPr eaLnBrk="1" hangingPunct="1">
              <a:buFontTx/>
              <a:buNone/>
            </a:pPr>
            <a:r>
              <a:rPr lang="en-US" altLang="en-US" sz="2000" b="1">
                <a:latin typeface="High Tower Text" panose="02040502050506030303" pitchFamily="18" charset="0"/>
              </a:rPr>
              <a:t>Most students participate in DE through Perimeter College which has FIVE campuses including:  Alpharetta, Dunwoody, and Clarkston.  Students may also participate in DE through the main campus in Atlanta. </a:t>
            </a:r>
          </a:p>
          <a:p>
            <a:pPr eaLnBrk="1" hangingPunct="1">
              <a:buFontTx/>
              <a:buNone/>
            </a:pPr>
            <a:endParaRPr lang="en-US" altLang="en-US" sz="2000" b="1">
              <a:latin typeface="High Tower Text" panose="02040502050506030303" pitchFamily="18" charset="0"/>
            </a:endParaRPr>
          </a:p>
          <a:p>
            <a:pPr eaLnBrk="1" hangingPunct="1">
              <a:buFontTx/>
              <a:buNone/>
            </a:pPr>
            <a:r>
              <a:rPr lang="en-US" altLang="en-US" sz="2000" b="1">
                <a:latin typeface="High Tower Text" panose="02040502050506030303" pitchFamily="18" charset="0"/>
              </a:rPr>
              <a:t>BONUS:  Students who successfully complete coursework through GSU are classified as transfer students into the MAIN campus and not entering Freshman making the admission process more streamlined. </a:t>
            </a:r>
          </a:p>
          <a:p>
            <a:pPr eaLnBrk="1" hangingPunct="1">
              <a:buFontTx/>
              <a:buNone/>
            </a:pPr>
            <a:endParaRPr lang="en-US" altLang="en-US" sz="2000">
              <a:latin typeface="High Tower Text" panose="02040502050506030303" pitchFamily="18" charset="0"/>
            </a:endParaRPr>
          </a:p>
          <a:p>
            <a:pPr eaLnBrk="1" hangingPunct="1">
              <a:buFontTx/>
              <a:buNone/>
            </a:pPr>
            <a:endParaRPr lang="en-US" altLang="en-US" sz="1600" b="1">
              <a:latin typeface="High Tower Text" panose="02040502050506030303"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fill="hold" grpId="0" nodeType="withEffect">
                                  <p:stCondLst>
                                    <p:cond delay="0"/>
                                  </p:stCondLst>
                                  <p:childTnLst>
                                    <p:animScale>
                                      <p:cBhvr>
                                        <p:cTn id="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2413" y="515938"/>
            <a:ext cx="6248400" cy="1143000"/>
          </a:xfrm>
        </p:spPr>
        <p:txBody>
          <a:bodyPr/>
          <a:lstStyle/>
          <a:p>
            <a:pPr eaLnBrk="1" hangingPunct="1"/>
            <a:r>
              <a:rPr lang="en-US" altLang="en-US" sz="3400" b="1">
                <a:solidFill>
                  <a:srgbClr val="990000"/>
                </a:solidFill>
                <a:latin typeface="Albertus"/>
              </a:rPr>
              <a:t>More Information…</a:t>
            </a:r>
          </a:p>
        </p:txBody>
      </p:sp>
      <p:sp>
        <p:nvSpPr>
          <p:cNvPr id="54275" name="Rectangle 3"/>
          <p:cNvSpPr>
            <a:spLocks noGrp="1" noChangeArrowheads="1"/>
          </p:cNvSpPr>
          <p:nvPr>
            <p:ph idx="1"/>
          </p:nvPr>
        </p:nvSpPr>
        <p:spPr>
          <a:xfrm>
            <a:off x="304800" y="1978025"/>
            <a:ext cx="8610600" cy="4529138"/>
          </a:xfrm>
        </p:spPr>
        <p:txBody>
          <a:bodyPr/>
          <a:lstStyle/>
          <a:p>
            <a:pPr eaLnBrk="1" hangingPunct="1">
              <a:buNone/>
            </a:pPr>
            <a:r>
              <a:rPr lang="en-US" altLang="en-US" sz="3000" b="1" dirty="0">
                <a:latin typeface="High Tower Text" panose="02040502050506030303" pitchFamily="18" charset="0"/>
              </a:rPr>
              <a:t>Georgia Futures: </a:t>
            </a:r>
            <a:r>
              <a:rPr lang="en-US" altLang="en-US" sz="3000" b="1" dirty="0">
                <a:latin typeface="High Tower Text" panose="02040502050506030303" pitchFamily="18" charset="0"/>
                <a:hlinkClick r:id="rId3"/>
              </a:rPr>
              <a:t>www.gafutures.org</a:t>
            </a:r>
            <a:endParaRPr lang="en-US" altLang="en-US" sz="3000" b="1" dirty="0">
              <a:latin typeface="High Tower Text" panose="02040502050506030303" pitchFamily="18" charset="0"/>
            </a:endParaRPr>
          </a:p>
          <a:p>
            <a:pPr eaLnBrk="1" hangingPunct="1">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Gwinnett Technical: </a:t>
            </a:r>
            <a:r>
              <a:rPr lang="en-US" altLang="en-US" sz="3000" b="1" dirty="0">
                <a:latin typeface="High Tower Text" panose="02040502050506030303" pitchFamily="18" charset="0"/>
                <a:hlinkClick r:id="rId4"/>
              </a:rPr>
              <a:t>www.gwinnetttech.edu</a:t>
            </a:r>
            <a:endParaRPr lang="en-US" altLang="en-US" sz="3000" b="1" dirty="0">
              <a:latin typeface="High Tower Text" panose="02040502050506030303" pitchFamily="18" charset="0"/>
            </a:endParaRPr>
          </a:p>
          <a:p>
            <a:pPr eaLnBrk="1" hangingPunct="1">
              <a:buFontTx/>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Georgia Gwinnett College: </a:t>
            </a:r>
            <a:r>
              <a:rPr lang="en-US" altLang="en-US" sz="3000" b="1" dirty="0">
                <a:latin typeface="High Tower Text" panose="02040502050506030303" pitchFamily="18" charset="0"/>
                <a:hlinkClick r:id="rId5"/>
              </a:rPr>
              <a:t>www.ggc.edu</a:t>
            </a:r>
            <a:endParaRPr lang="en-US" altLang="en-US" sz="3000" b="1" dirty="0">
              <a:latin typeface="High Tower Text" panose="02040502050506030303" pitchFamily="18" charset="0"/>
            </a:endParaRPr>
          </a:p>
          <a:p>
            <a:pPr eaLnBrk="1" hangingPunct="1">
              <a:buFontTx/>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Georgia State University: </a:t>
            </a:r>
            <a:r>
              <a:rPr lang="en-US" altLang="en-US" sz="3000" b="1" dirty="0">
                <a:latin typeface="High Tower Text" panose="02040502050506030303" pitchFamily="18" charset="0"/>
                <a:hlinkClick r:id="rId6"/>
              </a:rPr>
              <a:t>www.gsu.edu</a:t>
            </a:r>
            <a:endParaRPr lang="en-US" altLang="en-US" sz="3000" b="1" dirty="0">
              <a:latin typeface="High Tower Text" panose="02040502050506030303" pitchFamily="18" charset="0"/>
            </a:endParaRPr>
          </a:p>
          <a:p>
            <a:pPr eaLnBrk="1" hangingPunct="1">
              <a:buFontTx/>
              <a:buNone/>
            </a:pPr>
            <a:endParaRPr lang="en-US" altLang="en-US" sz="3000" b="1" dirty="0">
              <a:latin typeface="High Tower Text" panose="02040502050506030303" pitchFamily="18" charset="0"/>
            </a:endParaRPr>
          </a:p>
          <a:p>
            <a:pPr eaLnBrk="1" hangingPunct="1">
              <a:buFontTx/>
              <a:buNone/>
            </a:pPr>
            <a:endParaRPr lang="en-US" altLang="en-US" sz="3000" b="1" dirty="0">
              <a:latin typeface="High Tower Text" panose="02040502050506030303" pitchFamily="18" charset="0"/>
            </a:endParaRPr>
          </a:p>
        </p:txBody>
      </p:sp>
      <p:grpSp>
        <p:nvGrpSpPr>
          <p:cNvPr id="54276" name="Group 1">
            <a:extLst>
              <a:ext uri="{C183D7F6-B498-43B3-948B-1728B52AA6E4}">
                <adec:decorative xmlns:adec="http://schemas.microsoft.com/office/drawing/2017/decorative" val="1"/>
              </a:ext>
            </a:extLst>
          </p:cNvPr>
          <p:cNvGrpSpPr>
            <a:grpSpLocks/>
          </p:cNvGrpSpPr>
          <p:nvPr/>
        </p:nvGrpSpPr>
        <p:grpSpPr bwMode="auto">
          <a:xfrm>
            <a:off x="7620000" y="320675"/>
            <a:ext cx="1141413" cy="1808163"/>
            <a:chOff x="7620000" y="320676"/>
            <a:chExt cx="1141413" cy="1808164"/>
          </a:xfrm>
        </p:grpSpPr>
        <p:sp>
          <p:nvSpPr>
            <p:cNvPr id="54291" name="Freeform 8"/>
            <p:cNvSpPr>
              <a:spLocks/>
            </p:cNvSpPr>
            <p:nvPr/>
          </p:nvSpPr>
          <p:spPr bwMode="auto">
            <a:xfrm>
              <a:off x="7620000" y="320676"/>
              <a:ext cx="1141413" cy="1725614"/>
            </a:xfrm>
            <a:custGeom>
              <a:avLst/>
              <a:gdLst>
                <a:gd name="T0" fmla="*/ 2147483646 w 1436"/>
                <a:gd name="T1" fmla="*/ 0 h 2174"/>
                <a:gd name="T2" fmla="*/ 0 w 1436"/>
                <a:gd name="T3" fmla="*/ 2147483646 h 2174"/>
                <a:gd name="T4" fmla="*/ 2147483646 w 1436"/>
                <a:gd name="T5" fmla="*/ 2147483646 h 2174"/>
                <a:gd name="T6" fmla="*/ 2147483646 w 1436"/>
                <a:gd name="T7" fmla="*/ 2147483646 h 2174"/>
                <a:gd name="T8" fmla="*/ 2147483646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2" name="Freeform 9"/>
            <p:cNvSpPr>
              <a:spLocks/>
            </p:cNvSpPr>
            <p:nvPr/>
          </p:nvSpPr>
          <p:spPr bwMode="auto">
            <a:xfrm>
              <a:off x="7845739" y="352426"/>
              <a:ext cx="775779" cy="1674814"/>
            </a:xfrm>
            <a:custGeom>
              <a:avLst/>
              <a:gdLst>
                <a:gd name="T0" fmla="*/ 2147483646 w 975"/>
                <a:gd name="T1" fmla="*/ 2147483646 h 2110"/>
                <a:gd name="T2" fmla="*/ 2147483646 w 975"/>
                <a:gd name="T3" fmla="*/ 2147483646 h 2110"/>
                <a:gd name="T4" fmla="*/ 2147483646 w 975"/>
                <a:gd name="T5" fmla="*/ 2147483646 h 2110"/>
                <a:gd name="T6" fmla="*/ 2147483646 w 975"/>
                <a:gd name="T7" fmla="*/ 2147483646 h 2110"/>
                <a:gd name="T8" fmla="*/ 2147483646 w 975"/>
                <a:gd name="T9" fmla="*/ 2147483646 h 2110"/>
                <a:gd name="T10" fmla="*/ 2147483646 w 975"/>
                <a:gd name="T11" fmla="*/ 2147483646 h 2110"/>
                <a:gd name="T12" fmla="*/ 2147483646 w 975"/>
                <a:gd name="T13" fmla="*/ 2147483646 h 2110"/>
                <a:gd name="T14" fmla="*/ 2147483646 w 975"/>
                <a:gd name="T15" fmla="*/ 2147483646 h 2110"/>
                <a:gd name="T16" fmla="*/ 2147483646 w 975"/>
                <a:gd name="T17" fmla="*/ 2147483646 h 2110"/>
                <a:gd name="T18" fmla="*/ 2147483646 w 975"/>
                <a:gd name="T19" fmla="*/ 2147483646 h 2110"/>
                <a:gd name="T20" fmla="*/ 2147483646 w 975"/>
                <a:gd name="T21" fmla="*/ 2147483646 h 2110"/>
                <a:gd name="T22" fmla="*/ 2147483646 w 975"/>
                <a:gd name="T23" fmla="*/ 2147483646 h 2110"/>
                <a:gd name="T24" fmla="*/ 2147483646 w 975"/>
                <a:gd name="T25" fmla="*/ 2147483646 h 2110"/>
                <a:gd name="T26" fmla="*/ 2147483646 w 975"/>
                <a:gd name="T27" fmla="*/ 2147483646 h 2110"/>
                <a:gd name="T28" fmla="*/ 2147483646 w 975"/>
                <a:gd name="T29" fmla="*/ 2147483646 h 2110"/>
                <a:gd name="T30" fmla="*/ 2147483646 w 975"/>
                <a:gd name="T31" fmla="*/ 2147483646 h 2110"/>
                <a:gd name="T32" fmla="*/ 2147483646 w 975"/>
                <a:gd name="T33" fmla="*/ 2147483646 h 2110"/>
                <a:gd name="T34" fmla="*/ 2147483646 w 975"/>
                <a:gd name="T35" fmla="*/ 2147483646 h 2110"/>
                <a:gd name="T36" fmla="*/ 2147483646 w 975"/>
                <a:gd name="T37" fmla="*/ 2147483646 h 2110"/>
                <a:gd name="T38" fmla="*/ 2147483646 w 975"/>
                <a:gd name="T39" fmla="*/ 2147483646 h 2110"/>
                <a:gd name="T40" fmla="*/ 2147483646 w 975"/>
                <a:gd name="T41" fmla="*/ 2147483646 h 2110"/>
                <a:gd name="T42" fmla="*/ 2147483646 w 975"/>
                <a:gd name="T43" fmla="*/ 2147483646 h 2110"/>
                <a:gd name="T44" fmla="*/ 2147483646 w 975"/>
                <a:gd name="T45" fmla="*/ 2147483646 h 2110"/>
                <a:gd name="T46" fmla="*/ 2147483646 w 975"/>
                <a:gd name="T47" fmla="*/ 2147483646 h 2110"/>
                <a:gd name="T48" fmla="*/ 2147483646 w 975"/>
                <a:gd name="T49" fmla="*/ 2147483646 h 2110"/>
                <a:gd name="T50" fmla="*/ 2147483646 w 975"/>
                <a:gd name="T51" fmla="*/ 2147483646 h 2110"/>
                <a:gd name="T52" fmla="*/ 2147483646 w 975"/>
                <a:gd name="T53" fmla="*/ 2147483646 h 2110"/>
                <a:gd name="T54" fmla="*/ 2147483646 w 975"/>
                <a:gd name="T55" fmla="*/ 2147483646 h 2110"/>
                <a:gd name="T56" fmla="*/ 2147483646 w 975"/>
                <a:gd name="T57" fmla="*/ 2147483646 h 2110"/>
                <a:gd name="T58" fmla="*/ 2147483646 w 975"/>
                <a:gd name="T59" fmla="*/ 2147483646 h 2110"/>
                <a:gd name="T60" fmla="*/ 2147483646 w 975"/>
                <a:gd name="T61" fmla="*/ 2147483646 h 2110"/>
                <a:gd name="T62" fmla="*/ 2147483646 w 975"/>
                <a:gd name="T63" fmla="*/ 2147483646 h 2110"/>
                <a:gd name="T64" fmla="*/ 2147483646 w 975"/>
                <a:gd name="T65" fmla="*/ 2147483646 h 2110"/>
                <a:gd name="T66" fmla="*/ 2147483646 w 975"/>
                <a:gd name="T67" fmla="*/ 2147483646 h 2110"/>
                <a:gd name="T68" fmla="*/ 2147483646 w 975"/>
                <a:gd name="T69" fmla="*/ 2147483646 h 2110"/>
                <a:gd name="T70" fmla="*/ 2147483646 w 975"/>
                <a:gd name="T71" fmla="*/ 2147483646 h 2110"/>
                <a:gd name="T72" fmla="*/ 2147483646 w 975"/>
                <a:gd name="T73" fmla="*/ 2147483646 h 2110"/>
                <a:gd name="T74" fmla="*/ 2147483646 w 975"/>
                <a:gd name="T75" fmla="*/ 2147483646 h 2110"/>
                <a:gd name="T76" fmla="*/ 2147483646 w 975"/>
                <a:gd name="T77" fmla="*/ 2147483646 h 2110"/>
                <a:gd name="T78" fmla="*/ 2147483646 w 975"/>
                <a:gd name="T79" fmla="*/ 2147483646 h 2110"/>
                <a:gd name="T80" fmla="*/ 2147483646 w 975"/>
                <a:gd name="T81" fmla="*/ 2147483646 h 2110"/>
                <a:gd name="T82" fmla="*/ 2147483646 w 975"/>
                <a:gd name="T83" fmla="*/ 2147483646 h 2110"/>
                <a:gd name="T84" fmla="*/ 2147483646 w 975"/>
                <a:gd name="T85" fmla="*/ 2147483646 h 2110"/>
                <a:gd name="T86" fmla="*/ 2147483646 w 975"/>
                <a:gd name="T87" fmla="*/ 2147483646 h 2110"/>
                <a:gd name="T88" fmla="*/ 2147483646 w 975"/>
                <a:gd name="T89" fmla="*/ 2147483646 h 2110"/>
                <a:gd name="T90" fmla="*/ 2147483646 w 975"/>
                <a:gd name="T91" fmla="*/ 2147483646 h 2110"/>
                <a:gd name="T92" fmla="*/ 0 w 975"/>
                <a:gd name="T93" fmla="*/ 2147483646 h 2110"/>
                <a:gd name="T94" fmla="*/ 2147483646 w 975"/>
                <a:gd name="T95" fmla="*/ 2147483646 h 2110"/>
                <a:gd name="T96" fmla="*/ 2147483646 w 975"/>
                <a:gd name="T97" fmla="*/ 2147483646 h 2110"/>
                <a:gd name="T98" fmla="*/ 2147483646 w 975"/>
                <a:gd name="T99" fmla="*/ 2147483646 h 2110"/>
                <a:gd name="T100" fmla="*/ 2147483646 w 975"/>
                <a:gd name="T101" fmla="*/ 2147483646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3" name="Freeform 10"/>
            <p:cNvSpPr>
              <a:spLocks/>
            </p:cNvSpPr>
            <p:nvPr/>
          </p:nvSpPr>
          <p:spPr bwMode="auto">
            <a:xfrm>
              <a:off x="7847329" y="360364"/>
              <a:ext cx="772600" cy="1666876"/>
            </a:xfrm>
            <a:custGeom>
              <a:avLst/>
              <a:gdLst>
                <a:gd name="T0" fmla="*/ 2147483646 w 970"/>
                <a:gd name="T1" fmla="*/ 2147483646 h 2100"/>
                <a:gd name="T2" fmla="*/ 2147483646 w 970"/>
                <a:gd name="T3" fmla="*/ 2147483646 h 2100"/>
                <a:gd name="T4" fmla="*/ 2147483646 w 970"/>
                <a:gd name="T5" fmla="*/ 0 h 2100"/>
                <a:gd name="T6" fmla="*/ 2147483646 w 970"/>
                <a:gd name="T7" fmla="*/ 2147483646 h 2100"/>
                <a:gd name="T8" fmla="*/ 2147483646 w 970"/>
                <a:gd name="T9" fmla="*/ 2147483646 h 2100"/>
                <a:gd name="T10" fmla="*/ 2147483646 w 970"/>
                <a:gd name="T11" fmla="*/ 2147483646 h 2100"/>
                <a:gd name="T12" fmla="*/ 2147483646 w 970"/>
                <a:gd name="T13" fmla="*/ 2147483646 h 2100"/>
                <a:gd name="T14" fmla="*/ 2147483646 w 970"/>
                <a:gd name="T15" fmla="*/ 2147483646 h 2100"/>
                <a:gd name="T16" fmla="*/ 2147483646 w 970"/>
                <a:gd name="T17" fmla="*/ 2147483646 h 2100"/>
                <a:gd name="T18" fmla="*/ 2147483646 w 970"/>
                <a:gd name="T19" fmla="*/ 2147483646 h 2100"/>
                <a:gd name="T20" fmla="*/ 2147483646 w 970"/>
                <a:gd name="T21" fmla="*/ 2147483646 h 2100"/>
                <a:gd name="T22" fmla="*/ 2147483646 w 970"/>
                <a:gd name="T23" fmla="*/ 2147483646 h 2100"/>
                <a:gd name="T24" fmla="*/ 2147483646 w 970"/>
                <a:gd name="T25" fmla="*/ 2147483646 h 2100"/>
                <a:gd name="T26" fmla="*/ 2147483646 w 970"/>
                <a:gd name="T27" fmla="*/ 2147483646 h 2100"/>
                <a:gd name="T28" fmla="*/ 2147483646 w 970"/>
                <a:gd name="T29" fmla="*/ 2147483646 h 2100"/>
                <a:gd name="T30" fmla="*/ 2147483646 w 970"/>
                <a:gd name="T31" fmla="*/ 2147483646 h 2100"/>
                <a:gd name="T32" fmla="*/ 2147483646 w 970"/>
                <a:gd name="T33" fmla="*/ 2147483646 h 2100"/>
                <a:gd name="T34" fmla="*/ 2147483646 w 970"/>
                <a:gd name="T35" fmla="*/ 2147483646 h 2100"/>
                <a:gd name="T36" fmla="*/ 2147483646 w 970"/>
                <a:gd name="T37" fmla="*/ 2147483646 h 2100"/>
                <a:gd name="T38" fmla="*/ 2147483646 w 970"/>
                <a:gd name="T39" fmla="*/ 2147483646 h 2100"/>
                <a:gd name="T40" fmla="*/ 2147483646 w 970"/>
                <a:gd name="T41" fmla="*/ 2147483646 h 2100"/>
                <a:gd name="T42" fmla="*/ 2147483646 w 970"/>
                <a:gd name="T43" fmla="*/ 2147483646 h 2100"/>
                <a:gd name="T44" fmla="*/ 2147483646 w 970"/>
                <a:gd name="T45" fmla="*/ 2147483646 h 2100"/>
                <a:gd name="T46" fmla="*/ 2147483646 w 970"/>
                <a:gd name="T47" fmla="*/ 2147483646 h 2100"/>
                <a:gd name="T48" fmla="*/ 2147483646 w 970"/>
                <a:gd name="T49" fmla="*/ 2147483646 h 2100"/>
                <a:gd name="T50" fmla="*/ 2147483646 w 970"/>
                <a:gd name="T51" fmla="*/ 2147483646 h 2100"/>
                <a:gd name="T52" fmla="*/ 2147483646 w 970"/>
                <a:gd name="T53" fmla="*/ 2147483646 h 2100"/>
                <a:gd name="T54" fmla="*/ 2147483646 w 970"/>
                <a:gd name="T55" fmla="*/ 2147483646 h 2100"/>
                <a:gd name="T56" fmla="*/ 2147483646 w 970"/>
                <a:gd name="T57" fmla="*/ 2147483646 h 2100"/>
                <a:gd name="T58" fmla="*/ 2147483646 w 970"/>
                <a:gd name="T59" fmla="*/ 2147483646 h 2100"/>
                <a:gd name="T60" fmla="*/ 2147483646 w 970"/>
                <a:gd name="T61" fmla="*/ 2147483646 h 2100"/>
                <a:gd name="T62" fmla="*/ 2147483646 w 970"/>
                <a:gd name="T63" fmla="*/ 2147483646 h 2100"/>
                <a:gd name="T64" fmla="*/ 2147483646 w 970"/>
                <a:gd name="T65" fmla="*/ 2147483646 h 2100"/>
                <a:gd name="T66" fmla="*/ 2147483646 w 970"/>
                <a:gd name="T67" fmla="*/ 2147483646 h 2100"/>
                <a:gd name="T68" fmla="*/ 2147483646 w 970"/>
                <a:gd name="T69" fmla="*/ 2147483646 h 2100"/>
                <a:gd name="T70" fmla="*/ 2147483646 w 970"/>
                <a:gd name="T71" fmla="*/ 2147483646 h 2100"/>
                <a:gd name="T72" fmla="*/ 2147483646 w 970"/>
                <a:gd name="T73" fmla="*/ 2147483646 h 2100"/>
                <a:gd name="T74" fmla="*/ 2147483646 w 970"/>
                <a:gd name="T75" fmla="*/ 2147483646 h 2100"/>
                <a:gd name="T76" fmla="*/ 2147483646 w 970"/>
                <a:gd name="T77" fmla="*/ 2147483646 h 2100"/>
                <a:gd name="T78" fmla="*/ 2147483646 w 970"/>
                <a:gd name="T79" fmla="*/ 2147483646 h 2100"/>
                <a:gd name="T80" fmla="*/ 2147483646 w 970"/>
                <a:gd name="T81" fmla="*/ 2147483646 h 2100"/>
                <a:gd name="T82" fmla="*/ 2147483646 w 970"/>
                <a:gd name="T83" fmla="*/ 2147483646 h 2100"/>
                <a:gd name="T84" fmla="*/ 2147483646 w 970"/>
                <a:gd name="T85" fmla="*/ 2147483646 h 2100"/>
                <a:gd name="T86" fmla="*/ 2147483646 w 970"/>
                <a:gd name="T87" fmla="*/ 2147483646 h 2100"/>
                <a:gd name="T88" fmla="*/ 2147483646 w 970"/>
                <a:gd name="T89" fmla="*/ 2147483646 h 2100"/>
                <a:gd name="T90" fmla="*/ 2147483646 w 970"/>
                <a:gd name="T91" fmla="*/ 2147483646 h 2100"/>
                <a:gd name="T92" fmla="*/ 2147483646 w 970"/>
                <a:gd name="T93" fmla="*/ 2147483646 h 2100"/>
                <a:gd name="T94" fmla="*/ 2147483646 w 970"/>
                <a:gd name="T95" fmla="*/ 2147483646 h 2100"/>
                <a:gd name="T96" fmla="*/ 2147483646 w 970"/>
                <a:gd name="T97" fmla="*/ 2147483646 h 2100"/>
                <a:gd name="T98" fmla="*/ 2147483646 w 970"/>
                <a:gd name="T99" fmla="*/ 2147483646 h 2100"/>
                <a:gd name="T100" fmla="*/ 2147483646 w 970"/>
                <a:gd name="T101" fmla="*/ 2147483646 h 2100"/>
                <a:gd name="T102" fmla="*/ 2147483646 w 970"/>
                <a:gd name="T103" fmla="*/ 2147483646 h 2100"/>
                <a:gd name="T104" fmla="*/ 2147483646 w 970"/>
                <a:gd name="T105" fmla="*/ 2147483646 h 2100"/>
                <a:gd name="T106" fmla="*/ 2147483646 w 970"/>
                <a:gd name="T107" fmla="*/ 2147483646 h 2100"/>
                <a:gd name="T108" fmla="*/ 2147483646 w 970"/>
                <a:gd name="T109" fmla="*/ 2147483646 h 2100"/>
                <a:gd name="T110" fmla="*/ 2147483646 w 970"/>
                <a:gd name="T111" fmla="*/ 2147483646 h 2100"/>
                <a:gd name="T112" fmla="*/ 2147483646 w 970"/>
                <a:gd name="T113" fmla="*/ 2147483646 h 2100"/>
                <a:gd name="T114" fmla="*/ 2147483646 w 970"/>
                <a:gd name="T115" fmla="*/ 2147483646 h 2100"/>
                <a:gd name="T116" fmla="*/ 2147483646 w 970"/>
                <a:gd name="T117" fmla="*/ 2147483646 h 2100"/>
                <a:gd name="T118" fmla="*/ 2147483646 w 970"/>
                <a:gd name="T119" fmla="*/ 2147483646 h 2100"/>
                <a:gd name="T120" fmla="*/ 2147483646 w 970"/>
                <a:gd name="T121" fmla="*/ 2147483646 h 2100"/>
                <a:gd name="T122" fmla="*/ 2147483646 w 970"/>
                <a:gd name="T123" fmla="*/ 2147483646 h 2100"/>
                <a:gd name="T124" fmla="*/ 2147483646 w 970"/>
                <a:gd name="T125" fmla="*/ 2147483646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4" name="Freeform 11"/>
            <p:cNvSpPr>
              <a:spLocks/>
            </p:cNvSpPr>
            <p:nvPr/>
          </p:nvSpPr>
          <p:spPr bwMode="auto">
            <a:xfrm>
              <a:off x="7850508" y="368301"/>
              <a:ext cx="767831" cy="1658939"/>
            </a:xfrm>
            <a:custGeom>
              <a:avLst/>
              <a:gdLst>
                <a:gd name="T0" fmla="*/ 0 w 967"/>
                <a:gd name="T1" fmla="*/ 2147483646 h 2090"/>
                <a:gd name="T2" fmla="*/ 2147483646 w 967"/>
                <a:gd name="T3" fmla="*/ 2147483646 h 2090"/>
                <a:gd name="T4" fmla="*/ 2147483646 w 967"/>
                <a:gd name="T5" fmla="*/ 0 h 2090"/>
                <a:gd name="T6" fmla="*/ 2147483646 w 967"/>
                <a:gd name="T7" fmla="*/ 2147483646 h 2090"/>
                <a:gd name="T8" fmla="*/ 2147483646 w 967"/>
                <a:gd name="T9" fmla="*/ 2147483646 h 2090"/>
                <a:gd name="T10" fmla="*/ 2147483646 w 967"/>
                <a:gd name="T11" fmla="*/ 2147483646 h 2090"/>
                <a:gd name="T12" fmla="*/ 2147483646 w 967"/>
                <a:gd name="T13" fmla="*/ 2147483646 h 2090"/>
                <a:gd name="T14" fmla="*/ 2147483646 w 967"/>
                <a:gd name="T15" fmla="*/ 2147483646 h 2090"/>
                <a:gd name="T16" fmla="*/ 2147483646 w 967"/>
                <a:gd name="T17" fmla="*/ 2147483646 h 2090"/>
                <a:gd name="T18" fmla="*/ 2147483646 w 967"/>
                <a:gd name="T19" fmla="*/ 2147483646 h 2090"/>
                <a:gd name="T20" fmla="*/ 2147483646 w 967"/>
                <a:gd name="T21" fmla="*/ 2147483646 h 2090"/>
                <a:gd name="T22" fmla="*/ 2147483646 w 967"/>
                <a:gd name="T23" fmla="*/ 2147483646 h 2090"/>
                <a:gd name="T24" fmla="*/ 2147483646 w 967"/>
                <a:gd name="T25" fmla="*/ 2147483646 h 2090"/>
                <a:gd name="T26" fmla="*/ 2147483646 w 967"/>
                <a:gd name="T27" fmla="*/ 2147483646 h 2090"/>
                <a:gd name="T28" fmla="*/ 2147483646 w 967"/>
                <a:gd name="T29" fmla="*/ 2147483646 h 2090"/>
                <a:gd name="T30" fmla="*/ 2147483646 w 967"/>
                <a:gd name="T31" fmla="*/ 2147483646 h 2090"/>
                <a:gd name="T32" fmla="*/ 2147483646 w 967"/>
                <a:gd name="T33" fmla="*/ 2147483646 h 2090"/>
                <a:gd name="T34" fmla="*/ 2147483646 w 967"/>
                <a:gd name="T35" fmla="*/ 2147483646 h 2090"/>
                <a:gd name="T36" fmla="*/ 2147483646 w 967"/>
                <a:gd name="T37" fmla="*/ 2147483646 h 2090"/>
                <a:gd name="T38" fmla="*/ 2147483646 w 967"/>
                <a:gd name="T39" fmla="*/ 2147483646 h 2090"/>
                <a:gd name="T40" fmla="*/ 2147483646 w 967"/>
                <a:gd name="T41" fmla="*/ 2147483646 h 2090"/>
                <a:gd name="T42" fmla="*/ 2147483646 w 967"/>
                <a:gd name="T43" fmla="*/ 2147483646 h 2090"/>
                <a:gd name="T44" fmla="*/ 2147483646 w 967"/>
                <a:gd name="T45" fmla="*/ 2147483646 h 2090"/>
                <a:gd name="T46" fmla="*/ 2147483646 w 967"/>
                <a:gd name="T47" fmla="*/ 2147483646 h 2090"/>
                <a:gd name="T48" fmla="*/ 2147483646 w 967"/>
                <a:gd name="T49" fmla="*/ 2147483646 h 2090"/>
                <a:gd name="T50" fmla="*/ 0 w 967"/>
                <a:gd name="T51" fmla="*/ 2147483646 h 2090"/>
                <a:gd name="T52" fmla="*/ 0 w 967"/>
                <a:gd name="T53" fmla="*/ 2147483646 h 2090"/>
                <a:gd name="T54" fmla="*/ 0 w 967"/>
                <a:gd name="T55" fmla="*/ 2147483646 h 2090"/>
                <a:gd name="T56" fmla="*/ 0 w 967"/>
                <a:gd name="T57" fmla="*/ 2147483646 h 2090"/>
                <a:gd name="T58" fmla="*/ 0 w 967"/>
                <a:gd name="T59" fmla="*/ 2147483646 h 2090"/>
                <a:gd name="T60" fmla="*/ 0 w 967"/>
                <a:gd name="T61" fmla="*/ 2147483646 h 2090"/>
                <a:gd name="T62" fmla="*/ 0 w 967"/>
                <a:gd name="T63" fmla="*/ 2147483646 h 2090"/>
                <a:gd name="T64" fmla="*/ 0 w 967"/>
                <a:gd name="T65" fmla="*/ 2147483646 h 2090"/>
                <a:gd name="T66" fmla="*/ 0 w 967"/>
                <a:gd name="T67" fmla="*/ 2147483646 h 2090"/>
                <a:gd name="T68" fmla="*/ 0 w 967"/>
                <a:gd name="T69" fmla="*/ 2147483646 h 2090"/>
                <a:gd name="T70" fmla="*/ 0 w 967"/>
                <a:gd name="T71" fmla="*/ 2147483646 h 2090"/>
                <a:gd name="T72" fmla="*/ 2147483646 w 967"/>
                <a:gd name="T73" fmla="*/ 2147483646 h 2090"/>
                <a:gd name="T74" fmla="*/ 2147483646 w 967"/>
                <a:gd name="T75" fmla="*/ 2147483646 h 2090"/>
                <a:gd name="T76" fmla="*/ 2147483646 w 967"/>
                <a:gd name="T77" fmla="*/ 2147483646 h 2090"/>
                <a:gd name="T78" fmla="*/ 2147483646 w 967"/>
                <a:gd name="T79" fmla="*/ 2147483646 h 2090"/>
                <a:gd name="T80" fmla="*/ 2147483646 w 967"/>
                <a:gd name="T81" fmla="*/ 2147483646 h 2090"/>
                <a:gd name="T82" fmla="*/ 2147483646 w 967"/>
                <a:gd name="T83" fmla="*/ 2147483646 h 2090"/>
                <a:gd name="T84" fmla="*/ 2147483646 w 967"/>
                <a:gd name="T85" fmla="*/ 2147483646 h 2090"/>
                <a:gd name="T86" fmla="*/ 2147483646 w 967"/>
                <a:gd name="T87" fmla="*/ 2147483646 h 2090"/>
                <a:gd name="T88" fmla="*/ 2147483646 w 967"/>
                <a:gd name="T89" fmla="*/ 2147483646 h 2090"/>
                <a:gd name="T90" fmla="*/ 2147483646 w 967"/>
                <a:gd name="T91" fmla="*/ 2147483646 h 2090"/>
                <a:gd name="T92" fmla="*/ 2147483646 w 967"/>
                <a:gd name="T93" fmla="*/ 2147483646 h 2090"/>
                <a:gd name="T94" fmla="*/ 2147483646 w 967"/>
                <a:gd name="T95" fmla="*/ 2147483646 h 2090"/>
                <a:gd name="T96" fmla="*/ 2147483646 w 967"/>
                <a:gd name="T97" fmla="*/ 2147483646 h 2090"/>
                <a:gd name="T98" fmla="*/ 2147483646 w 967"/>
                <a:gd name="T99" fmla="*/ 2147483646 h 2090"/>
                <a:gd name="T100" fmla="*/ 0 w 967"/>
                <a:gd name="T101" fmla="*/ 2147483646 h 2090"/>
                <a:gd name="T102" fmla="*/ 0 w 967"/>
                <a:gd name="T103" fmla="*/ 2147483646 h 2090"/>
                <a:gd name="T104" fmla="*/ 0 w 967"/>
                <a:gd name="T105" fmla="*/ 2147483646 h 2090"/>
                <a:gd name="T106" fmla="*/ 0 w 967"/>
                <a:gd name="T107" fmla="*/ 2147483646 h 2090"/>
                <a:gd name="T108" fmla="*/ 0 w 967"/>
                <a:gd name="T109" fmla="*/ 2147483646 h 2090"/>
                <a:gd name="T110" fmla="*/ 0 w 967"/>
                <a:gd name="T111" fmla="*/ 2147483646 h 2090"/>
                <a:gd name="T112" fmla="*/ 0 w 967"/>
                <a:gd name="T113" fmla="*/ 2147483646 h 2090"/>
                <a:gd name="T114" fmla="*/ 0 w 967"/>
                <a:gd name="T115" fmla="*/ 2147483646 h 2090"/>
                <a:gd name="T116" fmla="*/ 0 w 967"/>
                <a:gd name="T117" fmla="*/ 2147483646 h 2090"/>
                <a:gd name="T118" fmla="*/ 0 w 967"/>
                <a:gd name="T119" fmla="*/ 2147483646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5" name="Freeform 12"/>
            <p:cNvSpPr>
              <a:spLocks/>
            </p:cNvSpPr>
            <p:nvPr/>
          </p:nvSpPr>
          <p:spPr bwMode="auto">
            <a:xfrm>
              <a:off x="7852098" y="374651"/>
              <a:ext cx="764651" cy="1652589"/>
            </a:xfrm>
            <a:custGeom>
              <a:avLst/>
              <a:gdLst>
                <a:gd name="T0" fmla="*/ 2147483646 w 962"/>
                <a:gd name="T1" fmla="*/ 2147483646 h 2081"/>
                <a:gd name="T2" fmla="*/ 2147483646 w 962"/>
                <a:gd name="T3" fmla="*/ 2147483646 h 2081"/>
                <a:gd name="T4" fmla="*/ 2147483646 w 962"/>
                <a:gd name="T5" fmla="*/ 0 h 2081"/>
                <a:gd name="T6" fmla="*/ 2147483646 w 962"/>
                <a:gd name="T7" fmla="*/ 2147483646 h 2081"/>
                <a:gd name="T8" fmla="*/ 2147483646 w 962"/>
                <a:gd name="T9" fmla="*/ 2147483646 h 2081"/>
                <a:gd name="T10" fmla="*/ 2147483646 w 962"/>
                <a:gd name="T11" fmla="*/ 2147483646 h 2081"/>
                <a:gd name="T12" fmla="*/ 2147483646 w 962"/>
                <a:gd name="T13" fmla="*/ 2147483646 h 2081"/>
                <a:gd name="T14" fmla="*/ 2147483646 w 962"/>
                <a:gd name="T15" fmla="*/ 2147483646 h 2081"/>
                <a:gd name="T16" fmla="*/ 2147483646 w 962"/>
                <a:gd name="T17" fmla="*/ 2147483646 h 2081"/>
                <a:gd name="T18" fmla="*/ 2147483646 w 962"/>
                <a:gd name="T19" fmla="*/ 2147483646 h 2081"/>
                <a:gd name="T20" fmla="*/ 2147483646 w 962"/>
                <a:gd name="T21" fmla="*/ 2147483646 h 2081"/>
                <a:gd name="T22" fmla="*/ 2147483646 w 962"/>
                <a:gd name="T23" fmla="*/ 2147483646 h 2081"/>
                <a:gd name="T24" fmla="*/ 2147483646 w 962"/>
                <a:gd name="T25" fmla="*/ 2147483646 h 2081"/>
                <a:gd name="T26" fmla="*/ 2147483646 w 962"/>
                <a:gd name="T27" fmla="*/ 2147483646 h 2081"/>
                <a:gd name="T28" fmla="*/ 2147483646 w 962"/>
                <a:gd name="T29" fmla="*/ 2147483646 h 2081"/>
                <a:gd name="T30" fmla="*/ 2147483646 w 962"/>
                <a:gd name="T31" fmla="*/ 2147483646 h 2081"/>
                <a:gd name="T32" fmla="*/ 2147483646 w 962"/>
                <a:gd name="T33" fmla="*/ 2147483646 h 2081"/>
                <a:gd name="T34" fmla="*/ 2147483646 w 962"/>
                <a:gd name="T35" fmla="*/ 2147483646 h 2081"/>
                <a:gd name="T36" fmla="*/ 2147483646 w 962"/>
                <a:gd name="T37" fmla="*/ 2147483646 h 2081"/>
                <a:gd name="T38" fmla="*/ 2147483646 w 962"/>
                <a:gd name="T39" fmla="*/ 2147483646 h 2081"/>
                <a:gd name="T40" fmla="*/ 2147483646 w 962"/>
                <a:gd name="T41" fmla="*/ 2147483646 h 2081"/>
                <a:gd name="T42" fmla="*/ 2147483646 w 962"/>
                <a:gd name="T43" fmla="*/ 2147483646 h 2081"/>
                <a:gd name="T44" fmla="*/ 2147483646 w 962"/>
                <a:gd name="T45" fmla="*/ 2147483646 h 2081"/>
                <a:gd name="T46" fmla="*/ 2147483646 w 962"/>
                <a:gd name="T47" fmla="*/ 2147483646 h 2081"/>
                <a:gd name="T48" fmla="*/ 2147483646 w 962"/>
                <a:gd name="T49" fmla="*/ 2147483646 h 2081"/>
                <a:gd name="T50" fmla="*/ 2147483646 w 962"/>
                <a:gd name="T51" fmla="*/ 2147483646 h 2081"/>
                <a:gd name="T52" fmla="*/ 2147483646 w 962"/>
                <a:gd name="T53" fmla="*/ 2147483646 h 2081"/>
                <a:gd name="T54" fmla="*/ 2147483646 w 962"/>
                <a:gd name="T55" fmla="*/ 2147483646 h 2081"/>
                <a:gd name="T56" fmla="*/ 2147483646 w 962"/>
                <a:gd name="T57" fmla="*/ 2147483646 h 2081"/>
                <a:gd name="T58" fmla="*/ 2147483646 w 962"/>
                <a:gd name="T59" fmla="*/ 2147483646 h 2081"/>
                <a:gd name="T60" fmla="*/ 2147483646 w 962"/>
                <a:gd name="T61" fmla="*/ 2147483646 h 2081"/>
                <a:gd name="T62" fmla="*/ 2147483646 w 962"/>
                <a:gd name="T63" fmla="*/ 2147483646 h 2081"/>
                <a:gd name="T64" fmla="*/ 2147483646 w 962"/>
                <a:gd name="T65" fmla="*/ 2147483646 h 2081"/>
                <a:gd name="T66" fmla="*/ 2147483646 w 962"/>
                <a:gd name="T67" fmla="*/ 2147483646 h 2081"/>
                <a:gd name="T68" fmla="*/ 2147483646 w 962"/>
                <a:gd name="T69" fmla="*/ 2147483646 h 2081"/>
                <a:gd name="T70" fmla="*/ 2147483646 w 962"/>
                <a:gd name="T71" fmla="*/ 2147483646 h 2081"/>
                <a:gd name="T72" fmla="*/ 2147483646 w 962"/>
                <a:gd name="T73" fmla="*/ 2147483646 h 2081"/>
                <a:gd name="T74" fmla="*/ 2147483646 w 962"/>
                <a:gd name="T75" fmla="*/ 2147483646 h 2081"/>
                <a:gd name="T76" fmla="*/ 2147483646 w 962"/>
                <a:gd name="T77" fmla="*/ 2147483646 h 2081"/>
                <a:gd name="T78" fmla="*/ 2147483646 w 962"/>
                <a:gd name="T79" fmla="*/ 2147483646 h 2081"/>
                <a:gd name="T80" fmla="*/ 2147483646 w 962"/>
                <a:gd name="T81" fmla="*/ 2147483646 h 2081"/>
                <a:gd name="T82" fmla="*/ 2147483646 w 962"/>
                <a:gd name="T83" fmla="*/ 2147483646 h 2081"/>
                <a:gd name="T84" fmla="*/ 2147483646 w 962"/>
                <a:gd name="T85" fmla="*/ 2147483646 h 2081"/>
                <a:gd name="T86" fmla="*/ 2147483646 w 962"/>
                <a:gd name="T87" fmla="*/ 2147483646 h 2081"/>
                <a:gd name="T88" fmla="*/ 2147483646 w 962"/>
                <a:gd name="T89" fmla="*/ 2147483646 h 2081"/>
                <a:gd name="T90" fmla="*/ 2147483646 w 962"/>
                <a:gd name="T91" fmla="*/ 2147483646 h 2081"/>
                <a:gd name="T92" fmla="*/ 2147483646 w 962"/>
                <a:gd name="T93" fmla="*/ 2147483646 h 2081"/>
                <a:gd name="T94" fmla="*/ 2147483646 w 962"/>
                <a:gd name="T95" fmla="*/ 2147483646 h 2081"/>
                <a:gd name="T96" fmla="*/ 2147483646 w 962"/>
                <a:gd name="T97" fmla="*/ 2147483646 h 2081"/>
                <a:gd name="T98" fmla="*/ 2147483646 w 962"/>
                <a:gd name="T99" fmla="*/ 2147483646 h 2081"/>
                <a:gd name="T100" fmla="*/ 2147483646 w 962"/>
                <a:gd name="T101" fmla="*/ 2147483646 h 2081"/>
                <a:gd name="T102" fmla="*/ 2147483646 w 962"/>
                <a:gd name="T103" fmla="*/ 2147483646 h 2081"/>
                <a:gd name="T104" fmla="*/ 2147483646 w 962"/>
                <a:gd name="T105" fmla="*/ 2147483646 h 2081"/>
                <a:gd name="T106" fmla="*/ 2147483646 w 962"/>
                <a:gd name="T107" fmla="*/ 2147483646 h 2081"/>
                <a:gd name="T108" fmla="*/ 2147483646 w 962"/>
                <a:gd name="T109" fmla="*/ 2147483646 h 2081"/>
                <a:gd name="T110" fmla="*/ 2147483646 w 962"/>
                <a:gd name="T111" fmla="*/ 2147483646 h 2081"/>
                <a:gd name="T112" fmla="*/ 2147483646 w 962"/>
                <a:gd name="T113" fmla="*/ 2147483646 h 2081"/>
                <a:gd name="T114" fmla="*/ 2147483646 w 962"/>
                <a:gd name="T115" fmla="*/ 2147483646 h 2081"/>
                <a:gd name="T116" fmla="*/ 2147483646 w 962"/>
                <a:gd name="T117" fmla="*/ 2147483646 h 2081"/>
                <a:gd name="T118" fmla="*/ 2147483646 w 962"/>
                <a:gd name="T119" fmla="*/ 2147483646 h 2081"/>
                <a:gd name="T120" fmla="*/ 2147483646 w 962"/>
                <a:gd name="T121" fmla="*/ 2147483646 h 2081"/>
                <a:gd name="T122" fmla="*/ 2147483646 w 962"/>
                <a:gd name="T123" fmla="*/ 2147483646 h 2081"/>
                <a:gd name="T124" fmla="*/ 2147483646 w 962"/>
                <a:gd name="T125" fmla="*/ 2147483646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6" name="Freeform 13"/>
            <p:cNvSpPr>
              <a:spLocks/>
            </p:cNvSpPr>
            <p:nvPr/>
          </p:nvSpPr>
          <p:spPr bwMode="auto">
            <a:xfrm>
              <a:off x="7853688" y="382589"/>
              <a:ext cx="761472" cy="1644651"/>
            </a:xfrm>
            <a:custGeom>
              <a:avLst/>
              <a:gdLst>
                <a:gd name="T0" fmla="*/ 0 w 959"/>
                <a:gd name="T1" fmla="*/ 2147483646 h 2072"/>
                <a:gd name="T2" fmla="*/ 2147483646 w 959"/>
                <a:gd name="T3" fmla="*/ 2147483646 h 2072"/>
                <a:gd name="T4" fmla="*/ 2147483646 w 959"/>
                <a:gd name="T5" fmla="*/ 0 h 2072"/>
                <a:gd name="T6" fmla="*/ 2147483646 w 959"/>
                <a:gd name="T7" fmla="*/ 2147483646 h 2072"/>
                <a:gd name="T8" fmla="*/ 2147483646 w 959"/>
                <a:gd name="T9" fmla="*/ 2147483646 h 2072"/>
                <a:gd name="T10" fmla="*/ 2147483646 w 959"/>
                <a:gd name="T11" fmla="*/ 2147483646 h 2072"/>
                <a:gd name="T12" fmla="*/ 2147483646 w 959"/>
                <a:gd name="T13" fmla="*/ 2147483646 h 2072"/>
                <a:gd name="T14" fmla="*/ 2147483646 w 959"/>
                <a:gd name="T15" fmla="*/ 2147483646 h 2072"/>
                <a:gd name="T16" fmla="*/ 2147483646 w 959"/>
                <a:gd name="T17" fmla="*/ 2147483646 h 2072"/>
                <a:gd name="T18" fmla="*/ 2147483646 w 959"/>
                <a:gd name="T19" fmla="*/ 2147483646 h 2072"/>
                <a:gd name="T20" fmla="*/ 2147483646 w 959"/>
                <a:gd name="T21" fmla="*/ 2147483646 h 2072"/>
                <a:gd name="T22" fmla="*/ 2147483646 w 959"/>
                <a:gd name="T23" fmla="*/ 2147483646 h 2072"/>
                <a:gd name="T24" fmla="*/ 2147483646 w 959"/>
                <a:gd name="T25" fmla="*/ 2147483646 h 2072"/>
                <a:gd name="T26" fmla="*/ 2147483646 w 959"/>
                <a:gd name="T27" fmla="*/ 2147483646 h 2072"/>
                <a:gd name="T28" fmla="*/ 2147483646 w 959"/>
                <a:gd name="T29" fmla="*/ 2147483646 h 2072"/>
                <a:gd name="T30" fmla="*/ 2147483646 w 959"/>
                <a:gd name="T31" fmla="*/ 2147483646 h 2072"/>
                <a:gd name="T32" fmla="*/ 2147483646 w 959"/>
                <a:gd name="T33" fmla="*/ 2147483646 h 2072"/>
                <a:gd name="T34" fmla="*/ 2147483646 w 959"/>
                <a:gd name="T35" fmla="*/ 2147483646 h 2072"/>
                <a:gd name="T36" fmla="*/ 2147483646 w 959"/>
                <a:gd name="T37" fmla="*/ 2147483646 h 2072"/>
                <a:gd name="T38" fmla="*/ 2147483646 w 959"/>
                <a:gd name="T39" fmla="*/ 2147483646 h 2072"/>
                <a:gd name="T40" fmla="*/ 2147483646 w 959"/>
                <a:gd name="T41" fmla="*/ 2147483646 h 2072"/>
                <a:gd name="T42" fmla="*/ 2147483646 w 959"/>
                <a:gd name="T43" fmla="*/ 2147483646 h 2072"/>
                <a:gd name="T44" fmla="*/ 2147483646 w 959"/>
                <a:gd name="T45" fmla="*/ 2147483646 h 2072"/>
                <a:gd name="T46" fmla="*/ 2147483646 w 959"/>
                <a:gd name="T47" fmla="*/ 2147483646 h 2072"/>
                <a:gd name="T48" fmla="*/ 2147483646 w 959"/>
                <a:gd name="T49" fmla="*/ 2147483646 h 2072"/>
                <a:gd name="T50" fmla="*/ 0 w 959"/>
                <a:gd name="T51" fmla="*/ 2147483646 h 2072"/>
                <a:gd name="T52" fmla="*/ 0 w 959"/>
                <a:gd name="T53" fmla="*/ 2147483646 h 2072"/>
                <a:gd name="T54" fmla="*/ 0 w 959"/>
                <a:gd name="T55" fmla="*/ 2147483646 h 2072"/>
                <a:gd name="T56" fmla="*/ 0 w 959"/>
                <a:gd name="T57" fmla="*/ 2147483646 h 2072"/>
                <a:gd name="T58" fmla="*/ 0 w 959"/>
                <a:gd name="T59" fmla="*/ 2147483646 h 2072"/>
                <a:gd name="T60" fmla="*/ 0 w 959"/>
                <a:gd name="T61" fmla="*/ 2147483646 h 2072"/>
                <a:gd name="T62" fmla="*/ 0 w 959"/>
                <a:gd name="T63" fmla="*/ 2147483646 h 2072"/>
                <a:gd name="T64" fmla="*/ 2147483646 w 959"/>
                <a:gd name="T65" fmla="*/ 2147483646 h 2072"/>
                <a:gd name="T66" fmla="*/ 2147483646 w 959"/>
                <a:gd name="T67" fmla="*/ 2147483646 h 2072"/>
                <a:gd name="T68" fmla="*/ 0 w 959"/>
                <a:gd name="T69" fmla="*/ 2147483646 h 2072"/>
                <a:gd name="T70" fmla="*/ 0 w 959"/>
                <a:gd name="T71" fmla="*/ 2147483646 h 2072"/>
                <a:gd name="T72" fmla="*/ 0 w 959"/>
                <a:gd name="T73" fmla="*/ 2147483646 h 2072"/>
                <a:gd name="T74" fmla="*/ 0 w 959"/>
                <a:gd name="T75" fmla="*/ 2147483646 h 2072"/>
                <a:gd name="T76" fmla="*/ 0 w 959"/>
                <a:gd name="T77" fmla="*/ 2147483646 h 2072"/>
                <a:gd name="T78" fmla="*/ 2147483646 w 959"/>
                <a:gd name="T79" fmla="*/ 2147483646 h 2072"/>
                <a:gd name="T80" fmla="*/ 2147483646 w 959"/>
                <a:gd name="T81" fmla="*/ 2147483646 h 2072"/>
                <a:gd name="T82" fmla="*/ 2147483646 w 959"/>
                <a:gd name="T83" fmla="*/ 2147483646 h 2072"/>
                <a:gd name="T84" fmla="*/ 2147483646 w 959"/>
                <a:gd name="T85" fmla="*/ 2147483646 h 2072"/>
                <a:gd name="T86" fmla="*/ 2147483646 w 959"/>
                <a:gd name="T87" fmla="*/ 2147483646 h 2072"/>
                <a:gd name="T88" fmla="*/ 2147483646 w 959"/>
                <a:gd name="T89" fmla="*/ 2147483646 h 2072"/>
                <a:gd name="T90" fmla="*/ 2147483646 w 959"/>
                <a:gd name="T91" fmla="*/ 2147483646 h 2072"/>
                <a:gd name="T92" fmla="*/ 2147483646 w 959"/>
                <a:gd name="T93" fmla="*/ 2147483646 h 2072"/>
                <a:gd name="T94" fmla="*/ 2147483646 w 959"/>
                <a:gd name="T95" fmla="*/ 2147483646 h 2072"/>
                <a:gd name="T96" fmla="*/ 2147483646 w 959"/>
                <a:gd name="T97" fmla="*/ 2147483646 h 2072"/>
                <a:gd name="T98" fmla="*/ 2147483646 w 959"/>
                <a:gd name="T99" fmla="*/ 2147483646 h 2072"/>
                <a:gd name="T100" fmla="*/ 2147483646 w 959"/>
                <a:gd name="T101" fmla="*/ 2147483646 h 2072"/>
                <a:gd name="T102" fmla="*/ 0 w 959"/>
                <a:gd name="T103" fmla="*/ 2147483646 h 2072"/>
                <a:gd name="T104" fmla="*/ 0 w 959"/>
                <a:gd name="T105" fmla="*/ 2147483646 h 2072"/>
                <a:gd name="T106" fmla="*/ 0 w 959"/>
                <a:gd name="T107" fmla="*/ 2147483646 h 2072"/>
                <a:gd name="T108" fmla="*/ 0 w 959"/>
                <a:gd name="T109" fmla="*/ 2147483646 h 2072"/>
                <a:gd name="T110" fmla="*/ 0 w 959"/>
                <a:gd name="T111" fmla="*/ 2147483646 h 2072"/>
                <a:gd name="T112" fmla="*/ 0 w 959"/>
                <a:gd name="T113" fmla="*/ 2147483646 h 2072"/>
                <a:gd name="T114" fmla="*/ 0 w 959"/>
                <a:gd name="T115" fmla="*/ 2147483646 h 2072"/>
                <a:gd name="T116" fmla="*/ 0 w 959"/>
                <a:gd name="T117" fmla="*/ 2147483646 h 2072"/>
                <a:gd name="T118" fmla="*/ 0 w 959"/>
                <a:gd name="T119" fmla="*/ 2147483646 h 2072"/>
                <a:gd name="T120" fmla="*/ 0 w 959"/>
                <a:gd name="T121" fmla="*/ 2147483646 h 2072"/>
                <a:gd name="T122" fmla="*/ 0 w 959"/>
                <a:gd name="T123" fmla="*/ 2147483646 h 2072"/>
                <a:gd name="T124" fmla="*/ 0 w 959"/>
                <a:gd name="T125" fmla="*/ 2147483646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7" name="Freeform 14"/>
            <p:cNvSpPr>
              <a:spLocks/>
            </p:cNvSpPr>
            <p:nvPr/>
          </p:nvSpPr>
          <p:spPr bwMode="auto">
            <a:xfrm>
              <a:off x="7855277" y="390526"/>
              <a:ext cx="758292" cy="1636714"/>
            </a:xfrm>
            <a:custGeom>
              <a:avLst/>
              <a:gdLst>
                <a:gd name="T0" fmla="*/ 2147483646 w 954"/>
                <a:gd name="T1" fmla="*/ 0 h 2063"/>
                <a:gd name="T2" fmla="*/ 2147483646 w 954"/>
                <a:gd name="T3" fmla="*/ 0 h 2063"/>
                <a:gd name="T4" fmla="*/ 2147483646 w 954"/>
                <a:gd name="T5" fmla="*/ 0 h 2063"/>
                <a:gd name="T6" fmla="*/ 2147483646 w 954"/>
                <a:gd name="T7" fmla="*/ 0 h 2063"/>
                <a:gd name="T8" fmla="*/ 2147483646 w 954"/>
                <a:gd name="T9" fmla="*/ 0 h 2063"/>
                <a:gd name="T10" fmla="*/ 2147483646 w 954"/>
                <a:gd name="T11" fmla="*/ 0 h 2063"/>
                <a:gd name="T12" fmla="*/ 2147483646 w 954"/>
                <a:gd name="T13" fmla="*/ 2147483646 h 2063"/>
                <a:gd name="T14" fmla="*/ 2147483646 w 954"/>
                <a:gd name="T15" fmla="*/ 2147483646 h 2063"/>
                <a:gd name="T16" fmla="*/ 2147483646 w 954"/>
                <a:gd name="T17" fmla="*/ 2147483646 h 2063"/>
                <a:gd name="T18" fmla="*/ 2147483646 w 954"/>
                <a:gd name="T19" fmla="*/ 2147483646 h 2063"/>
                <a:gd name="T20" fmla="*/ 2147483646 w 954"/>
                <a:gd name="T21" fmla="*/ 2147483646 h 2063"/>
                <a:gd name="T22" fmla="*/ 2147483646 w 954"/>
                <a:gd name="T23" fmla="*/ 2147483646 h 2063"/>
                <a:gd name="T24" fmla="*/ 2147483646 w 954"/>
                <a:gd name="T25" fmla="*/ 2147483646 h 2063"/>
                <a:gd name="T26" fmla="*/ 2147483646 w 954"/>
                <a:gd name="T27" fmla="*/ 2147483646 h 2063"/>
                <a:gd name="T28" fmla="*/ 2147483646 w 954"/>
                <a:gd name="T29" fmla="*/ 2147483646 h 2063"/>
                <a:gd name="T30" fmla="*/ 2147483646 w 954"/>
                <a:gd name="T31" fmla="*/ 2147483646 h 2063"/>
                <a:gd name="T32" fmla="*/ 2147483646 w 954"/>
                <a:gd name="T33" fmla="*/ 2147483646 h 2063"/>
                <a:gd name="T34" fmla="*/ 2147483646 w 954"/>
                <a:gd name="T35" fmla="*/ 2147483646 h 2063"/>
                <a:gd name="T36" fmla="*/ 2147483646 w 954"/>
                <a:gd name="T37" fmla="*/ 2147483646 h 2063"/>
                <a:gd name="T38" fmla="*/ 2147483646 w 954"/>
                <a:gd name="T39" fmla="*/ 2147483646 h 2063"/>
                <a:gd name="T40" fmla="*/ 2147483646 w 954"/>
                <a:gd name="T41" fmla="*/ 2147483646 h 2063"/>
                <a:gd name="T42" fmla="*/ 2147483646 w 954"/>
                <a:gd name="T43" fmla="*/ 2147483646 h 2063"/>
                <a:gd name="T44" fmla="*/ 2147483646 w 954"/>
                <a:gd name="T45" fmla="*/ 2147483646 h 2063"/>
                <a:gd name="T46" fmla="*/ 2147483646 w 954"/>
                <a:gd name="T47" fmla="*/ 2147483646 h 2063"/>
                <a:gd name="T48" fmla="*/ 2147483646 w 954"/>
                <a:gd name="T49" fmla="*/ 2147483646 h 2063"/>
                <a:gd name="T50" fmla="*/ 2147483646 w 954"/>
                <a:gd name="T51" fmla="*/ 2147483646 h 2063"/>
                <a:gd name="T52" fmla="*/ 2147483646 w 954"/>
                <a:gd name="T53" fmla="*/ 2147483646 h 2063"/>
                <a:gd name="T54" fmla="*/ 2147483646 w 954"/>
                <a:gd name="T55" fmla="*/ 2147483646 h 2063"/>
                <a:gd name="T56" fmla="*/ 2147483646 w 954"/>
                <a:gd name="T57" fmla="*/ 2147483646 h 2063"/>
                <a:gd name="T58" fmla="*/ 2147483646 w 954"/>
                <a:gd name="T59" fmla="*/ 2147483646 h 2063"/>
                <a:gd name="T60" fmla="*/ 2147483646 w 954"/>
                <a:gd name="T61" fmla="*/ 2147483646 h 2063"/>
                <a:gd name="T62" fmla="*/ 2147483646 w 954"/>
                <a:gd name="T63" fmla="*/ 2147483646 h 2063"/>
                <a:gd name="T64" fmla="*/ 2147483646 w 954"/>
                <a:gd name="T65" fmla="*/ 2147483646 h 2063"/>
                <a:gd name="T66" fmla="*/ 2147483646 w 954"/>
                <a:gd name="T67" fmla="*/ 2147483646 h 2063"/>
                <a:gd name="T68" fmla="*/ 2147483646 w 954"/>
                <a:gd name="T69" fmla="*/ 2147483646 h 2063"/>
                <a:gd name="T70" fmla="*/ 2147483646 w 954"/>
                <a:gd name="T71" fmla="*/ 2147483646 h 2063"/>
                <a:gd name="T72" fmla="*/ 2147483646 w 954"/>
                <a:gd name="T73" fmla="*/ 2147483646 h 2063"/>
                <a:gd name="T74" fmla="*/ 2147483646 w 954"/>
                <a:gd name="T75" fmla="*/ 2147483646 h 2063"/>
                <a:gd name="T76" fmla="*/ 2147483646 w 954"/>
                <a:gd name="T77" fmla="*/ 2147483646 h 2063"/>
                <a:gd name="T78" fmla="*/ 2147483646 w 954"/>
                <a:gd name="T79" fmla="*/ 2147483646 h 2063"/>
                <a:gd name="T80" fmla="*/ 2147483646 w 954"/>
                <a:gd name="T81" fmla="*/ 2147483646 h 2063"/>
                <a:gd name="T82" fmla="*/ 2147483646 w 954"/>
                <a:gd name="T83" fmla="*/ 2147483646 h 2063"/>
                <a:gd name="T84" fmla="*/ 2147483646 w 954"/>
                <a:gd name="T85" fmla="*/ 2147483646 h 2063"/>
                <a:gd name="T86" fmla="*/ 2147483646 w 954"/>
                <a:gd name="T87" fmla="*/ 2147483646 h 2063"/>
                <a:gd name="T88" fmla="*/ 2147483646 w 954"/>
                <a:gd name="T89" fmla="*/ 2147483646 h 2063"/>
                <a:gd name="T90" fmla="*/ 2147483646 w 954"/>
                <a:gd name="T91" fmla="*/ 2147483646 h 2063"/>
                <a:gd name="T92" fmla="*/ 2147483646 w 954"/>
                <a:gd name="T93" fmla="*/ 2147483646 h 2063"/>
                <a:gd name="T94" fmla="*/ 2147483646 w 954"/>
                <a:gd name="T95" fmla="*/ 2147483646 h 2063"/>
                <a:gd name="T96" fmla="*/ 2147483646 w 954"/>
                <a:gd name="T97" fmla="*/ 2147483646 h 2063"/>
                <a:gd name="T98" fmla="*/ 2147483646 w 954"/>
                <a:gd name="T99" fmla="*/ 2147483646 h 2063"/>
                <a:gd name="T100" fmla="*/ 2147483646 w 954"/>
                <a:gd name="T101" fmla="*/ 2147483646 h 2063"/>
                <a:gd name="T102" fmla="*/ 2147483646 w 954"/>
                <a:gd name="T103" fmla="*/ 2147483646 h 2063"/>
                <a:gd name="T104" fmla="*/ 2147483646 w 954"/>
                <a:gd name="T105" fmla="*/ 2147483646 h 2063"/>
                <a:gd name="T106" fmla="*/ 2147483646 w 954"/>
                <a:gd name="T107" fmla="*/ 2147483646 h 2063"/>
                <a:gd name="T108" fmla="*/ 2147483646 w 954"/>
                <a:gd name="T109" fmla="*/ 2147483646 h 2063"/>
                <a:gd name="T110" fmla="*/ 2147483646 w 954"/>
                <a:gd name="T111" fmla="*/ 2147483646 h 2063"/>
                <a:gd name="T112" fmla="*/ 2147483646 w 954"/>
                <a:gd name="T113" fmla="*/ 2147483646 h 2063"/>
                <a:gd name="T114" fmla="*/ 2147483646 w 954"/>
                <a:gd name="T115" fmla="*/ 2147483646 h 2063"/>
                <a:gd name="T116" fmla="*/ 2147483646 w 954"/>
                <a:gd name="T117" fmla="*/ 2147483646 h 2063"/>
                <a:gd name="T118" fmla="*/ 2147483646 w 954"/>
                <a:gd name="T119" fmla="*/ 2147483646 h 2063"/>
                <a:gd name="T120" fmla="*/ 2147483646 w 954"/>
                <a:gd name="T121" fmla="*/ 2147483646 h 2063"/>
                <a:gd name="T122" fmla="*/ 2147483646 w 954"/>
                <a:gd name="T123" fmla="*/ 2147483646 h 2063"/>
                <a:gd name="T124" fmla="*/ 2147483646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8" name="Freeform 15"/>
            <p:cNvSpPr>
              <a:spLocks/>
            </p:cNvSpPr>
            <p:nvPr/>
          </p:nvSpPr>
          <p:spPr bwMode="auto">
            <a:xfrm>
              <a:off x="7856867" y="398464"/>
              <a:ext cx="756703" cy="1628776"/>
            </a:xfrm>
            <a:custGeom>
              <a:avLst/>
              <a:gdLst>
                <a:gd name="T0" fmla="*/ 2147483646 w 951"/>
                <a:gd name="T1" fmla="*/ 2147483646 h 2052"/>
                <a:gd name="T2" fmla="*/ 2147483646 w 951"/>
                <a:gd name="T3" fmla="*/ 2147483646 h 2052"/>
                <a:gd name="T4" fmla="*/ 2147483646 w 951"/>
                <a:gd name="T5" fmla="*/ 0 h 2052"/>
                <a:gd name="T6" fmla="*/ 2147483646 w 951"/>
                <a:gd name="T7" fmla="*/ 2147483646 h 2052"/>
                <a:gd name="T8" fmla="*/ 2147483646 w 951"/>
                <a:gd name="T9" fmla="*/ 2147483646 h 2052"/>
                <a:gd name="T10" fmla="*/ 2147483646 w 951"/>
                <a:gd name="T11" fmla="*/ 2147483646 h 2052"/>
                <a:gd name="T12" fmla="*/ 2147483646 w 951"/>
                <a:gd name="T13" fmla="*/ 2147483646 h 2052"/>
                <a:gd name="T14" fmla="*/ 2147483646 w 951"/>
                <a:gd name="T15" fmla="*/ 2147483646 h 2052"/>
                <a:gd name="T16" fmla="*/ 2147483646 w 951"/>
                <a:gd name="T17" fmla="*/ 2147483646 h 2052"/>
                <a:gd name="T18" fmla="*/ 2147483646 w 951"/>
                <a:gd name="T19" fmla="*/ 2147483646 h 2052"/>
                <a:gd name="T20" fmla="*/ 2147483646 w 951"/>
                <a:gd name="T21" fmla="*/ 2147483646 h 2052"/>
                <a:gd name="T22" fmla="*/ 2147483646 w 951"/>
                <a:gd name="T23" fmla="*/ 2147483646 h 2052"/>
                <a:gd name="T24" fmla="*/ 2147483646 w 951"/>
                <a:gd name="T25" fmla="*/ 2147483646 h 2052"/>
                <a:gd name="T26" fmla="*/ 2147483646 w 951"/>
                <a:gd name="T27" fmla="*/ 2147483646 h 2052"/>
                <a:gd name="T28" fmla="*/ 2147483646 w 951"/>
                <a:gd name="T29" fmla="*/ 2147483646 h 2052"/>
                <a:gd name="T30" fmla="*/ 2147483646 w 951"/>
                <a:gd name="T31" fmla="*/ 2147483646 h 2052"/>
                <a:gd name="T32" fmla="*/ 2147483646 w 951"/>
                <a:gd name="T33" fmla="*/ 2147483646 h 2052"/>
                <a:gd name="T34" fmla="*/ 2147483646 w 951"/>
                <a:gd name="T35" fmla="*/ 2147483646 h 2052"/>
                <a:gd name="T36" fmla="*/ 2147483646 w 951"/>
                <a:gd name="T37" fmla="*/ 2147483646 h 2052"/>
                <a:gd name="T38" fmla="*/ 2147483646 w 951"/>
                <a:gd name="T39" fmla="*/ 2147483646 h 2052"/>
                <a:gd name="T40" fmla="*/ 2147483646 w 951"/>
                <a:gd name="T41" fmla="*/ 2147483646 h 2052"/>
                <a:gd name="T42" fmla="*/ 2147483646 w 951"/>
                <a:gd name="T43" fmla="*/ 2147483646 h 2052"/>
                <a:gd name="T44" fmla="*/ 2147483646 w 951"/>
                <a:gd name="T45" fmla="*/ 2147483646 h 2052"/>
                <a:gd name="T46" fmla="*/ 2147483646 w 951"/>
                <a:gd name="T47" fmla="*/ 2147483646 h 2052"/>
                <a:gd name="T48" fmla="*/ 2147483646 w 951"/>
                <a:gd name="T49" fmla="*/ 2147483646 h 2052"/>
                <a:gd name="T50" fmla="*/ 2147483646 w 951"/>
                <a:gd name="T51" fmla="*/ 2147483646 h 2052"/>
                <a:gd name="T52" fmla="*/ 2147483646 w 951"/>
                <a:gd name="T53" fmla="*/ 2147483646 h 2052"/>
                <a:gd name="T54" fmla="*/ 2147483646 w 951"/>
                <a:gd name="T55" fmla="*/ 2147483646 h 2052"/>
                <a:gd name="T56" fmla="*/ 2147483646 w 951"/>
                <a:gd name="T57" fmla="*/ 2147483646 h 2052"/>
                <a:gd name="T58" fmla="*/ 2147483646 w 951"/>
                <a:gd name="T59" fmla="*/ 2147483646 h 2052"/>
                <a:gd name="T60" fmla="*/ 2147483646 w 951"/>
                <a:gd name="T61" fmla="*/ 2147483646 h 2052"/>
                <a:gd name="T62" fmla="*/ 2147483646 w 951"/>
                <a:gd name="T63" fmla="*/ 2147483646 h 2052"/>
                <a:gd name="T64" fmla="*/ 2147483646 w 951"/>
                <a:gd name="T65" fmla="*/ 2147483646 h 2052"/>
                <a:gd name="T66" fmla="*/ 2147483646 w 951"/>
                <a:gd name="T67" fmla="*/ 2147483646 h 2052"/>
                <a:gd name="T68" fmla="*/ 2147483646 w 951"/>
                <a:gd name="T69" fmla="*/ 2147483646 h 2052"/>
                <a:gd name="T70" fmla="*/ 2147483646 w 951"/>
                <a:gd name="T71" fmla="*/ 2147483646 h 2052"/>
                <a:gd name="T72" fmla="*/ 2147483646 w 951"/>
                <a:gd name="T73" fmla="*/ 2147483646 h 2052"/>
                <a:gd name="T74" fmla="*/ 2147483646 w 951"/>
                <a:gd name="T75" fmla="*/ 2147483646 h 2052"/>
                <a:gd name="T76" fmla="*/ 2147483646 w 951"/>
                <a:gd name="T77" fmla="*/ 2147483646 h 2052"/>
                <a:gd name="T78" fmla="*/ 2147483646 w 951"/>
                <a:gd name="T79" fmla="*/ 2147483646 h 2052"/>
                <a:gd name="T80" fmla="*/ 2147483646 w 951"/>
                <a:gd name="T81" fmla="*/ 2147483646 h 2052"/>
                <a:gd name="T82" fmla="*/ 2147483646 w 951"/>
                <a:gd name="T83" fmla="*/ 2147483646 h 2052"/>
                <a:gd name="T84" fmla="*/ 2147483646 w 951"/>
                <a:gd name="T85" fmla="*/ 2147483646 h 2052"/>
                <a:gd name="T86" fmla="*/ 2147483646 w 951"/>
                <a:gd name="T87" fmla="*/ 2147483646 h 2052"/>
                <a:gd name="T88" fmla="*/ 2147483646 w 951"/>
                <a:gd name="T89" fmla="*/ 2147483646 h 2052"/>
                <a:gd name="T90" fmla="*/ 2147483646 w 951"/>
                <a:gd name="T91" fmla="*/ 2147483646 h 2052"/>
                <a:gd name="T92" fmla="*/ 2147483646 w 951"/>
                <a:gd name="T93" fmla="*/ 2147483646 h 2052"/>
                <a:gd name="T94" fmla="*/ 2147483646 w 951"/>
                <a:gd name="T95" fmla="*/ 2147483646 h 2052"/>
                <a:gd name="T96" fmla="*/ 2147483646 w 951"/>
                <a:gd name="T97" fmla="*/ 2147483646 h 2052"/>
                <a:gd name="T98" fmla="*/ 2147483646 w 951"/>
                <a:gd name="T99" fmla="*/ 2147483646 h 2052"/>
                <a:gd name="T100" fmla="*/ 2147483646 w 951"/>
                <a:gd name="T101" fmla="*/ 2147483646 h 2052"/>
                <a:gd name="T102" fmla="*/ 2147483646 w 951"/>
                <a:gd name="T103" fmla="*/ 2147483646 h 2052"/>
                <a:gd name="T104" fmla="*/ 2147483646 w 951"/>
                <a:gd name="T105" fmla="*/ 2147483646 h 2052"/>
                <a:gd name="T106" fmla="*/ 2147483646 w 951"/>
                <a:gd name="T107" fmla="*/ 2147483646 h 2052"/>
                <a:gd name="T108" fmla="*/ 2147483646 w 951"/>
                <a:gd name="T109" fmla="*/ 2147483646 h 2052"/>
                <a:gd name="T110" fmla="*/ 2147483646 w 951"/>
                <a:gd name="T111" fmla="*/ 2147483646 h 2052"/>
                <a:gd name="T112" fmla="*/ 2147483646 w 951"/>
                <a:gd name="T113" fmla="*/ 2147483646 h 2052"/>
                <a:gd name="T114" fmla="*/ 2147483646 w 951"/>
                <a:gd name="T115" fmla="*/ 2147483646 h 2052"/>
                <a:gd name="T116" fmla="*/ 2147483646 w 951"/>
                <a:gd name="T117" fmla="*/ 2147483646 h 2052"/>
                <a:gd name="T118" fmla="*/ 2147483646 w 951"/>
                <a:gd name="T119" fmla="*/ 2147483646 h 2052"/>
                <a:gd name="T120" fmla="*/ 2147483646 w 951"/>
                <a:gd name="T121" fmla="*/ 2147483646 h 2052"/>
                <a:gd name="T122" fmla="*/ 2147483646 w 951"/>
                <a:gd name="T123" fmla="*/ 2147483646 h 2052"/>
                <a:gd name="T124" fmla="*/ 2147483646 w 951"/>
                <a:gd name="T125" fmla="*/ 2147483646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299" name="Freeform 16"/>
            <p:cNvSpPr>
              <a:spLocks/>
            </p:cNvSpPr>
            <p:nvPr/>
          </p:nvSpPr>
          <p:spPr bwMode="auto">
            <a:xfrm>
              <a:off x="7858457" y="404814"/>
              <a:ext cx="753523" cy="1622426"/>
            </a:xfrm>
            <a:custGeom>
              <a:avLst/>
              <a:gdLst>
                <a:gd name="T0" fmla="*/ 2147483646 w 947"/>
                <a:gd name="T1" fmla="*/ 2147483646 h 2043"/>
                <a:gd name="T2" fmla="*/ 2147483646 w 947"/>
                <a:gd name="T3" fmla="*/ 2147483646 h 2043"/>
                <a:gd name="T4" fmla="*/ 2147483646 w 947"/>
                <a:gd name="T5" fmla="*/ 0 h 2043"/>
                <a:gd name="T6" fmla="*/ 2147483646 w 947"/>
                <a:gd name="T7" fmla="*/ 2147483646 h 2043"/>
                <a:gd name="T8" fmla="*/ 2147483646 w 947"/>
                <a:gd name="T9" fmla="*/ 2147483646 h 2043"/>
                <a:gd name="T10" fmla="*/ 2147483646 w 947"/>
                <a:gd name="T11" fmla="*/ 2147483646 h 2043"/>
                <a:gd name="T12" fmla="*/ 2147483646 w 947"/>
                <a:gd name="T13" fmla="*/ 2147483646 h 2043"/>
                <a:gd name="T14" fmla="*/ 2147483646 w 947"/>
                <a:gd name="T15" fmla="*/ 2147483646 h 2043"/>
                <a:gd name="T16" fmla="*/ 2147483646 w 947"/>
                <a:gd name="T17" fmla="*/ 2147483646 h 2043"/>
                <a:gd name="T18" fmla="*/ 2147483646 w 947"/>
                <a:gd name="T19" fmla="*/ 2147483646 h 2043"/>
                <a:gd name="T20" fmla="*/ 2147483646 w 947"/>
                <a:gd name="T21" fmla="*/ 2147483646 h 2043"/>
                <a:gd name="T22" fmla="*/ 2147483646 w 947"/>
                <a:gd name="T23" fmla="*/ 2147483646 h 2043"/>
                <a:gd name="T24" fmla="*/ 2147483646 w 947"/>
                <a:gd name="T25" fmla="*/ 2147483646 h 2043"/>
                <a:gd name="T26" fmla="*/ 2147483646 w 947"/>
                <a:gd name="T27" fmla="*/ 2147483646 h 2043"/>
                <a:gd name="T28" fmla="*/ 2147483646 w 947"/>
                <a:gd name="T29" fmla="*/ 2147483646 h 2043"/>
                <a:gd name="T30" fmla="*/ 2147483646 w 947"/>
                <a:gd name="T31" fmla="*/ 2147483646 h 2043"/>
                <a:gd name="T32" fmla="*/ 2147483646 w 947"/>
                <a:gd name="T33" fmla="*/ 2147483646 h 2043"/>
                <a:gd name="T34" fmla="*/ 2147483646 w 947"/>
                <a:gd name="T35" fmla="*/ 2147483646 h 2043"/>
                <a:gd name="T36" fmla="*/ 2147483646 w 947"/>
                <a:gd name="T37" fmla="*/ 2147483646 h 2043"/>
                <a:gd name="T38" fmla="*/ 2147483646 w 947"/>
                <a:gd name="T39" fmla="*/ 2147483646 h 2043"/>
                <a:gd name="T40" fmla="*/ 2147483646 w 947"/>
                <a:gd name="T41" fmla="*/ 2147483646 h 2043"/>
                <a:gd name="T42" fmla="*/ 2147483646 w 947"/>
                <a:gd name="T43" fmla="*/ 2147483646 h 2043"/>
                <a:gd name="T44" fmla="*/ 2147483646 w 947"/>
                <a:gd name="T45" fmla="*/ 2147483646 h 2043"/>
                <a:gd name="T46" fmla="*/ 2147483646 w 947"/>
                <a:gd name="T47" fmla="*/ 2147483646 h 2043"/>
                <a:gd name="T48" fmla="*/ 2147483646 w 947"/>
                <a:gd name="T49" fmla="*/ 2147483646 h 2043"/>
                <a:gd name="T50" fmla="*/ 2147483646 w 947"/>
                <a:gd name="T51" fmla="*/ 2147483646 h 2043"/>
                <a:gd name="T52" fmla="*/ 2147483646 w 947"/>
                <a:gd name="T53" fmla="*/ 2147483646 h 2043"/>
                <a:gd name="T54" fmla="*/ 2147483646 w 947"/>
                <a:gd name="T55" fmla="*/ 2147483646 h 2043"/>
                <a:gd name="T56" fmla="*/ 2147483646 w 947"/>
                <a:gd name="T57" fmla="*/ 2147483646 h 2043"/>
                <a:gd name="T58" fmla="*/ 2147483646 w 947"/>
                <a:gd name="T59" fmla="*/ 2147483646 h 2043"/>
                <a:gd name="T60" fmla="*/ 2147483646 w 947"/>
                <a:gd name="T61" fmla="*/ 2147483646 h 2043"/>
                <a:gd name="T62" fmla="*/ 2147483646 w 947"/>
                <a:gd name="T63" fmla="*/ 2147483646 h 2043"/>
                <a:gd name="T64" fmla="*/ 2147483646 w 947"/>
                <a:gd name="T65" fmla="*/ 2147483646 h 2043"/>
                <a:gd name="T66" fmla="*/ 2147483646 w 947"/>
                <a:gd name="T67" fmla="*/ 2147483646 h 2043"/>
                <a:gd name="T68" fmla="*/ 2147483646 w 947"/>
                <a:gd name="T69" fmla="*/ 2147483646 h 2043"/>
                <a:gd name="T70" fmla="*/ 2147483646 w 947"/>
                <a:gd name="T71" fmla="*/ 2147483646 h 2043"/>
                <a:gd name="T72" fmla="*/ 2147483646 w 947"/>
                <a:gd name="T73" fmla="*/ 2147483646 h 2043"/>
                <a:gd name="T74" fmla="*/ 2147483646 w 947"/>
                <a:gd name="T75" fmla="*/ 2147483646 h 2043"/>
                <a:gd name="T76" fmla="*/ 2147483646 w 947"/>
                <a:gd name="T77" fmla="*/ 2147483646 h 2043"/>
                <a:gd name="T78" fmla="*/ 2147483646 w 947"/>
                <a:gd name="T79" fmla="*/ 2147483646 h 2043"/>
                <a:gd name="T80" fmla="*/ 2147483646 w 947"/>
                <a:gd name="T81" fmla="*/ 2147483646 h 2043"/>
                <a:gd name="T82" fmla="*/ 2147483646 w 947"/>
                <a:gd name="T83" fmla="*/ 2147483646 h 2043"/>
                <a:gd name="T84" fmla="*/ 2147483646 w 947"/>
                <a:gd name="T85" fmla="*/ 2147483646 h 2043"/>
                <a:gd name="T86" fmla="*/ 2147483646 w 947"/>
                <a:gd name="T87" fmla="*/ 2147483646 h 2043"/>
                <a:gd name="T88" fmla="*/ 2147483646 w 947"/>
                <a:gd name="T89" fmla="*/ 2147483646 h 2043"/>
                <a:gd name="T90" fmla="*/ 2147483646 w 947"/>
                <a:gd name="T91" fmla="*/ 2147483646 h 2043"/>
                <a:gd name="T92" fmla="*/ 2147483646 w 947"/>
                <a:gd name="T93" fmla="*/ 2147483646 h 2043"/>
                <a:gd name="T94" fmla="*/ 2147483646 w 947"/>
                <a:gd name="T95" fmla="*/ 2147483646 h 2043"/>
                <a:gd name="T96" fmla="*/ 2147483646 w 947"/>
                <a:gd name="T97" fmla="*/ 2147483646 h 2043"/>
                <a:gd name="T98" fmla="*/ 2147483646 w 947"/>
                <a:gd name="T99" fmla="*/ 2147483646 h 2043"/>
                <a:gd name="T100" fmla="*/ 2147483646 w 947"/>
                <a:gd name="T101" fmla="*/ 2147483646 h 2043"/>
                <a:gd name="T102" fmla="*/ 2147483646 w 947"/>
                <a:gd name="T103" fmla="*/ 2147483646 h 2043"/>
                <a:gd name="T104" fmla="*/ 2147483646 w 947"/>
                <a:gd name="T105" fmla="*/ 2147483646 h 2043"/>
                <a:gd name="T106" fmla="*/ 2147483646 w 947"/>
                <a:gd name="T107" fmla="*/ 2147483646 h 2043"/>
                <a:gd name="T108" fmla="*/ 2147483646 w 947"/>
                <a:gd name="T109" fmla="*/ 2147483646 h 2043"/>
                <a:gd name="T110" fmla="*/ 2147483646 w 947"/>
                <a:gd name="T111" fmla="*/ 2147483646 h 2043"/>
                <a:gd name="T112" fmla="*/ 2147483646 w 947"/>
                <a:gd name="T113" fmla="*/ 2147483646 h 2043"/>
                <a:gd name="T114" fmla="*/ 2147483646 w 947"/>
                <a:gd name="T115" fmla="*/ 2147483646 h 2043"/>
                <a:gd name="T116" fmla="*/ 2147483646 w 947"/>
                <a:gd name="T117" fmla="*/ 2147483646 h 2043"/>
                <a:gd name="T118" fmla="*/ 2147483646 w 947"/>
                <a:gd name="T119" fmla="*/ 2147483646 h 2043"/>
                <a:gd name="T120" fmla="*/ 2147483646 w 947"/>
                <a:gd name="T121" fmla="*/ 2147483646 h 2043"/>
                <a:gd name="T122" fmla="*/ 2147483646 w 947"/>
                <a:gd name="T123" fmla="*/ 2147483646 h 2043"/>
                <a:gd name="T124" fmla="*/ 2147483646 w 947"/>
                <a:gd name="T125" fmla="*/ 2147483646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300" name="Freeform 17"/>
            <p:cNvSpPr>
              <a:spLocks/>
            </p:cNvSpPr>
            <p:nvPr/>
          </p:nvSpPr>
          <p:spPr bwMode="auto">
            <a:xfrm>
              <a:off x="7861636" y="412751"/>
              <a:ext cx="748754" cy="1614489"/>
            </a:xfrm>
            <a:custGeom>
              <a:avLst/>
              <a:gdLst>
                <a:gd name="T0" fmla="*/ 2147483646 w 943"/>
                <a:gd name="T1" fmla="*/ 2147483646 h 2034"/>
                <a:gd name="T2" fmla="*/ 2147483646 w 943"/>
                <a:gd name="T3" fmla="*/ 2147483646 h 2034"/>
                <a:gd name="T4" fmla="*/ 2147483646 w 943"/>
                <a:gd name="T5" fmla="*/ 2147483646 h 2034"/>
                <a:gd name="T6" fmla="*/ 2147483646 w 943"/>
                <a:gd name="T7" fmla="*/ 2147483646 h 2034"/>
                <a:gd name="T8" fmla="*/ 2147483646 w 943"/>
                <a:gd name="T9" fmla="*/ 2147483646 h 2034"/>
                <a:gd name="T10" fmla="*/ 2147483646 w 943"/>
                <a:gd name="T11" fmla="*/ 2147483646 h 2034"/>
                <a:gd name="T12" fmla="*/ 2147483646 w 943"/>
                <a:gd name="T13" fmla="*/ 2147483646 h 2034"/>
                <a:gd name="T14" fmla="*/ 2147483646 w 943"/>
                <a:gd name="T15" fmla="*/ 2147483646 h 2034"/>
                <a:gd name="T16" fmla="*/ 2147483646 w 943"/>
                <a:gd name="T17" fmla="*/ 2147483646 h 2034"/>
                <a:gd name="T18" fmla="*/ 2147483646 w 943"/>
                <a:gd name="T19" fmla="*/ 2147483646 h 2034"/>
                <a:gd name="T20" fmla="*/ 2147483646 w 943"/>
                <a:gd name="T21" fmla="*/ 2147483646 h 2034"/>
                <a:gd name="T22" fmla="*/ 2147483646 w 943"/>
                <a:gd name="T23" fmla="*/ 2147483646 h 2034"/>
                <a:gd name="T24" fmla="*/ 2147483646 w 943"/>
                <a:gd name="T25" fmla="*/ 2147483646 h 2034"/>
                <a:gd name="T26" fmla="*/ 2147483646 w 943"/>
                <a:gd name="T27" fmla="*/ 2147483646 h 2034"/>
                <a:gd name="T28" fmla="*/ 2147483646 w 943"/>
                <a:gd name="T29" fmla="*/ 2147483646 h 2034"/>
                <a:gd name="T30" fmla="*/ 2147483646 w 943"/>
                <a:gd name="T31" fmla="*/ 2147483646 h 2034"/>
                <a:gd name="T32" fmla="*/ 2147483646 w 943"/>
                <a:gd name="T33" fmla="*/ 2147483646 h 2034"/>
                <a:gd name="T34" fmla="*/ 2147483646 w 943"/>
                <a:gd name="T35" fmla="*/ 2147483646 h 2034"/>
                <a:gd name="T36" fmla="*/ 2147483646 w 943"/>
                <a:gd name="T37" fmla="*/ 2147483646 h 2034"/>
                <a:gd name="T38" fmla="*/ 2147483646 w 943"/>
                <a:gd name="T39" fmla="*/ 2147483646 h 2034"/>
                <a:gd name="T40" fmla="*/ 2147483646 w 943"/>
                <a:gd name="T41" fmla="*/ 2147483646 h 2034"/>
                <a:gd name="T42" fmla="*/ 0 w 943"/>
                <a:gd name="T43" fmla="*/ 2147483646 h 2034"/>
                <a:gd name="T44" fmla="*/ 0 w 943"/>
                <a:gd name="T45" fmla="*/ 2147483646 h 2034"/>
                <a:gd name="T46" fmla="*/ 0 w 943"/>
                <a:gd name="T47" fmla="*/ 2147483646 h 2034"/>
                <a:gd name="T48" fmla="*/ 0 w 943"/>
                <a:gd name="T49" fmla="*/ 2147483646 h 2034"/>
                <a:gd name="T50" fmla="*/ 2147483646 w 943"/>
                <a:gd name="T51" fmla="*/ 2147483646 h 2034"/>
                <a:gd name="T52" fmla="*/ 2147483646 w 943"/>
                <a:gd name="T53" fmla="*/ 2147483646 h 2034"/>
                <a:gd name="T54" fmla="*/ 2147483646 w 943"/>
                <a:gd name="T55" fmla="*/ 2147483646 h 2034"/>
                <a:gd name="T56" fmla="*/ 0 w 943"/>
                <a:gd name="T57" fmla="*/ 2147483646 h 2034"/>
                <a:gd name="T58" fmla="*/ 0 w 943"/>
                <a:gd name="T59" fmla="*/ 2147483646 h 2034"/>
                <a:gd name="T60" fmla="*/ 0 w 943"/>
                <a:gd name="T61" fmla="*/ 2147483646 h 2034"/>
                <a:gd name="T62" fmla="*/ 2147483646 w 943"/>
                <a:gd name="T63" fmla="*/ 2147483646 h 2034"/>
                <a:gd name="T64" fmla="*/ 2147483646 w 943"/>
                <a:gd name="T65" fmla="*/ 2147483646 h 2034"/>
                <a:gd name="T66" fmla="*/ 2147483646 w 943"/>
                <a:gd name="T67" fmla="*/ 2147483646 h 2034"/>
                <a:gd name="T68" fmla="*/ 2147483646 w 943"/>
                <a:gd name="T69" fmla="*/ 2147483646 h 2034"/>
                <a:gd name="T70" fmla="*/ 2147483646 w 943"/>
                <a:gd name="T71" fmla="*/ 2147483646 h 2034"/>
                <a:gd name="T72" fmla="*/ 2147483646 w 943"/>
                <a:gd name="T73" fmla="*/ 2147483646 h 2034"/>
                <a:gd name="T74" fmla="*/ 2147483646 w 943"/>
                <a:gd name="T75" fmla="*/ 2147483646 h 2034"/>
                <a:gd name="T76" fmla="*/ 2147483646 w 943"/>
                <a:gd name="T77" fmla="*/ 2147483646 h 2034"/>
                <a:gd name="T78" fmla="*/ 2147483646 w 943"/>
                <a:gd name="T79" fmla="*/ 2147483646 h 2034"/>
                <a:gd name="T80" fmla="*/ 2147483646 w 943"/>
                <a:gd name="T81" fmla="*/ 2147483646 h 2034"/>
                <a:gd name="T82" fmla="*/ 0 w 943"/>
                <a:gd name="T83" fmla="*/ 2147483646 h 2034"/>
                <a:gd name="T84" fmla="*/ 0 w 943"/>
                <a:gd name="T85" fmla="*/ 2147483646 h 2034"/>
                <a:gd name="T86" fmla="*/ 0 w 943"/>
                <a:gd name="T87" fmla="*/ 2147483646 h 2034"/>
                <a:gd name="T88" fmla="*/ 0 w 943"/>
                <a:gd name="T89" fmla="*/ 2147483646 h 2034"/>
                <a:gd name="T90" fmla="*/ 0 w 943"/>
                <a:gd name="T91" fmla="*/ 2147483646 h 2034"/>
                <a:gd name="T92" fmla="*/ 0 w 943"/>
                <a:gd name="T93" fmla="*/ 2147483646 h 2034"/>
                <a:gd name="T94" fmla="*/ 0 w 943"/>
                <a:gd name="T95" fmla="*/ 2147483646 h 2034"/>
                <a:gd name="T96" fmla="*/ 0 w 943"/>
                <a:gd name="T97" fmla="*/ 2147483646 h 2034"/>
                <a:gd name="T98" fmla="*/ 0 w 943"/>
                <a:gd name="T99" fmla="*/ 2147483646 h 2034"/>
                <a:gd name="T100" fmla="*/ 0 w 943"/>
                <a:gd name="T101" fmla="*/ 2147483646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301" name="Freeform 18"/>
            <p:cNvSpPr>
              <a:spLocks/>
            </p:cNvSpPr>
            <p:nvPr/>
          </p:nvSpPr>
          <p:spPr bwMode="auto">
            <a:xfrm>
              <a:off x="7863226" y="420689"/>
              <a:ext cx="745575" cy="1606551"/>
            </a:xfrm>
            <a:custGeom>
              <a:avLst/>
              <a:gdLst>
                <a:gd name="T0" fmla="*/ 0 w 940"/>
                <a:gd name="T1" fmla="*/ 0 h 2025"/>
                <a:gd name="T2" fmla="*/ 2147483646 w 940"/>
                <a:gd name="T3" fmla="*/ 0 h 2025"/>
                <a:gd name="T4" fmla="*/ 2147483646 w 940"/>
                <a:gd name="T5" fmla="*/ 0 h 2025"/>
                <a:gd name="T6" fmla="*/ 2147483646 w 940"/>
                <a:gd name="T7" fmla="*/ 0 h 2025"/>
                <a:gd name="T8" fmla="*/ 2147483646 w 940"/>
                <a:gd name="T9" fmla="*/ 0 h 2025"/>
                <a:gd name="T10" fmla="*/ 2147483646 w 940"/>
                <a:gd name="T11" fmla="*/ 0 h 2025"/>
                <a:gd name="T12" fmla="*/ 2147483646 w 940"/>
                <a:gd name="T13" fmla="*/ 0 h 2025"/>
                <a:gd name="T14" fmla="*/ 2147483646 w 940"/>
                <a:gd name="T15" fmla="*/ 0 h 2025"/>
                <a:gd name="T16" fmla="*/ 2147483646 w 940"/>
                <a:gd name="T17" fmla="*/ 2147483646 h 2025"/>
                <a:gd name="T18" fmla="*/ 2147483646 w 940"/>
                <a:gd name="T19" fmla="*/ 2147483646 h 2025"/>
                <a:gd name="T20" fmla="*/ 2147483646 w 940"/>
                <a:gd name="T21" fmla="*/ 2147483646 h 2025"/>
                <a:gd name="T22" fmla="*/ 2147483646 w 940"/>
                <a:gd name="T23" fmla="*/ 2147483646 h 2025"/>
                <a:gd name="T24" fmla="*/ 2147483646 w 940"/>
                <a:gd name="T25" fmla="*/ 2147483646 h 2025"/>
                <a:gd name="T26" fmla="*/ 2147483646 w 940"/>
                <a:gd name="T27" fmla="*/ 2147483646 h 2025"/>
                <a:gd name="T28" fmla="*/ 2147483646 w 940"/>
                <a:gd name="T29" fmla="*/ 2147483646 h 2025"/>
                <a:gd name="T30" fmla="*/ 2147483646 w 940"/>
                <a:gd name="T31" fmla="*/ 2147483646 h 2025"/>
                <a:gd name="T32" fmla="*/ 2147483646 w 940"/>
                <a:gd name="T33" fmla="*/ 2147483646 h 2025"/>
                <a:gd name="T34" fmla="*/ 2147483646 w 940"/>
                <a:gd name="T35" fmla="*/ 2147483646 h 2025"/>
                <a:gd name="T36" fmla="*/ 2147483646 w 940"/>
                <a:gd name="T37" fmla="*/ 2147483646 h 2025"/>
                <a:gd name="T38" fmla="*/ 2147483646 w 940"/>
                <a:gd name="T39" fmla="*/ 2147483646 h 2025"/>
                <a:gd name="T40" fmla="*/ 2147483646 w 940"/>
                <a:gd name="T41" fmla="*/ 2147483646 h 2025"/>
                <a:gd name="T42" fmla="*/ 2147483646 w 940"/>
                <a:gd name="T43" fmla="*/ 2147483646 h 2025"/>
                <a:gd name="T44" fmla="*/ 2147483646 w 940"/>
                <a:gd name="T45" fmla="*/ 2147483646 h 2025"/>
                <a:gd name="T46" fmla="*/ 2147483646 w 940"/>
                <a:gd name="T47" fmla="*/ 2147483646 h 2025"/>
                <a:gd name="T48" fmla="*/ 2147483646 w 940"/>
                <a:gd name="T49" fmla="*/ 2147483646 h 2025"/>
                <a:gd name="T50" fmla="*/ 2147483646 w 940"/>
                <a:gd name="T51" fmla="*/ 2147483646 h 2025"/>
                <a:gd name="T52" fmla="*/ 0 w 940"/>
                <a:gd name="T53" fmla="*/ 2147483646 h 2025"/>
                <a:gd name="T54" fmla="*/ 0 w 940"/>
                <a:gd name="T55" fmla="*/ 2147483646 h 2025"/>
                <a:gd name="T56" fmla="*/ 0 w 940"/>
                <a:gd name="T57" fmla="*/ 2147483646 h 2025"/>
                <a:gd name="T58" fmla="*/ 0 w 940"/>
                <a:gd name="T59" fmla="*/ 2147483646 h 2025"/>
                <a:gd name="T60" fmla="*/ 0 w 940"/>
                <a:gd name="T61" fmla="*/ 2147483646 h 2025"/>
                <a:gd name="T62" fmla="*/ 0 w 940"/>
                <a:gd name="T63" fmla="*/ 2147483646 h 2025"/>
                <a:gd name="T64" fmla="*/ 0 w 940"/>
                <a:gd name="T65" fmla="*/ 2147483646 h 2025"/>
                <a:gd name="T66" fmla="*/ 2147483646 w 940"/>
                <a:gd name="T67" fmla="*/ 2147483646 h 2025"/>
                <a:gd name="T68" fmla="*/ 2147483646 w 940"/>
                <a:gd name="T69" fmla="*/ 2147483646 h 2025"/>
                <a:gd name="T70" fmla="*/ 0 w 940"/>
                <a:gd name="T71" fmla="*/ 2147483646 h 2025"/>
                <a:gd name="T72" fmla="*/ 2147483646 w 940"/>
                <a:gd name="T73" fmla="*/ 2147483646 h 2025"/>
                <a:gd name="T74" fmla="*/ 2147483646 w 940"/>
                <a:gd name="T75" fmla="*/ 2147483646 h 2025"/>
                <a:gd name="T76" fmla="*/ 2147483646 w 940"/>
                <a:gd name="T77" fmla="*/ 2147483646 h 2025"/>
                <a:gd name="T78" fmla="*/ 2147483646 w 940"/>
                <a:gd name="T79" fmla="*/ 2147483646 h 2025"/>
                <a:gd name="T80" fmla="*/ 2147483646 w 940"/>
                <a:gd name="T81" fmla="*/ 2147483646 h 2025"/>
                <a:gd name="T82" fmla="*/ 2147483646 w 940"/>
                <a:gd name="T83" fmla="*/ 2147483646 h 2025"/>
                <a:gd name="T84" fmla="*/ 2147483646 w 940"/>
                <a:gd name="T85" fmla="*/ 2147483646 h 2025"/>
                <a:gd name="T86" fmla="*/ 2147483646 w 940"/>
                <a:gd name="T87" fmla="*/ 2147483646 h 2025"/>
                <a:gd name="T88" fmla="*/ 2147483646 w 940"/>
                <a:gd name="T89" fmla="*/ 2147483646 h 2025"/>
                <a:gd name="T90" fmla="*/ 2147483646 w 940"/>
                <a:gd name="T91" fmla="*/ 2147483646 h 2025"/>
                <a:gd name="T92" fmla="*/ 2147483646 w 940"/>
                <a:gd name="T93" fmla="*/ 2147483646 h 2025"/>
                <a:gd name="T94" fmla="*/ 2147483646 w 940"/>
                <a:gd name="T95" fmla="*/ 0 h 2025"/>
                <a:gd name="T96" fmla="*/ 2147483646 w 940"/>
                <a:gd name="T97" fmla="*/ 0 h 2025"/>
                <a:gd name="T98" fmla="*/ 2147483646 w 940"/>
                <a:gd name="T99" fmla="*/ 0 h 2025"/>
                <a:gd name="T100" fmla="*/ 2147483646 w 940"/>
                <a:gd name="T101" fmla="*/ 0 h 2025"/>
                <a:gd name="T102" fmla="*/ 2147483646 w 940"/>
                <a:gd name="T103" fmla="*/ 0 h 2025"/>
                <a:gd name="T104" fmla="*/ 0 w 940"/>
                <a:gd name="T105" fmla="*/ 2147483646 h 2025"/>
                <a:gd name="T106" fmla="*/ 0 w 940"/>
                <a:gd name="T107" fmla="*/ 2147483646 h 2025"/>
                <a:gd name="T108" fmla="*/ 0 w 940"/>
                <a:gd name="T109" fmla="*/ 2147483646 h 2025"/>
                <a:gd name="T110" fmla="*/ 0 w 940"/>
                <a:gd name="T111" fmla="*/ 2147483646 h 2025"/>
                <a:gd name="T112" fmla="*/ 0 w 940"/>
                <a:gd name="T113" fmla="*/ 2147483646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302" name="Freeform 19"/>
            <p:cNvSpPr>
              <a:spLocks/>
            </p:cNvSpPr>
            <p:nvPr/>
          </p:nvSpPr>
          <p:spPr bwMode="auto">
            <a:xfrm>
              <a:off x="7764664" y="450851"/>
              <a:ext cx="860034" cy="1273176"/>
            </a:xfrm>
            <a:custGeom>
              <a:avLst/>
              <a:gdLst>
                <a:gd name="T0" fmla="*/ 0 w 1081"/>
                <a:gd name="T1" fmla="*/ 2147483646 h 1606"/>
                <a:gd name="T2" fmla="*/ 0 w 1081"/>
                <a:gd name="T3" fmla="*/ 2147483646 h 1606"/>
                <a:gd name="T4" fmla="*/ 2147483646 w 1081"/>
                <a:gd name="T5" fmla="*/ 2147483646 h 1606"/>
                <a:gd name="T6" fmla="*/ 2147483646 w 1081"/>
                <a:gd name="T7" fmla="*/ 2147483646 h 1606"/>
                <a:gd name="T8" fmla="*/ 2147483646 w 1081"/>
                <a:gd name="T9" fmla="*/ 2147483646 h 1606"/>
                <a:gd name="T10" fmla="*/ 2147483646 w 1081"/>
                <a:gd name="T11" fmla="*/ 0 h 1606"/>
                <a:gd name="T12" fmla="*/ 2147483646 w 1081"/>
                <a:gd name="T13" fmla="*/ 0 h 1606"/>
                <a:gd name="T14" fmla="*/ 2147483646 w 1081"/>
                <a:gd name="T15" fmla="*/ 0 h 1606"/>
                <a:gd name="T16" fmla="*/ 2147483646 w 1081"/>
                <a:gd name="T17" fmla="*/ 0 h 1606"/>
                <a:gd name="T18" fmla="*/ 2147483646 w 1081"/>
                <a:gd name="T19" fmla="*/ 0 h 1606"/>
                <a:gd name="T20" fmla="*/ 2147483646 w 1081"/>
                <a:gd name="T21" fmla="*/ 0 h 1606"/>
                <a:gd name="T22" fmla="*/ 2147483646 w 1081"/>
                <a:gd name="T23" fmla="*/ 0 h 1606"/>
                <a:gd name="T24" fmla="*/ 2147483646 w 1081"/>
                <a:gd name="T25" fmla="*/ 0 h 1606"/>
                <a:gd name="T26" fmla="*/ 2147483646 w 1081"/>
                <a:gd name="T27" fmla="*/ 0 h 1606"/>
                <a:gd name="T28" fmla="*/ 2147483646 w 1081"/>
                <a:gd name="T29" fmla="*/ 0 h 1606"/>
                <a:gd name="T30" fmla="*/ 2147483646 w 1081"/>
                <a:gd name="T31" fmla="*/ 0 h 1606"/>
                <a:gd name="T32" fmla="*/ 2147483646 w 1081"/>
                <a:gd name="T33" fmla="*/ 0 h 1606"/>
                <a:gd name="T34" fmla="*/ 2147483646 w 1081"/>
                <a:gd name="T35" fmla="*/ 0 h 1606"/>
                <a:gd name="T36" fmla="*/ 2147483646 w 1081"/>
                <a:gd name="T37" fmla="*/ 0 h 1606"/>
                <a:gd name="T38" fmla="*/ 2147483646 w 1081"/>
                <a:gd name="T39" fmla="*/ 2147483646 h 1606"/>
                <a:gd name="T40" fmla="*/ 2147483646 w 1081"/>
                <a:gd name="T41" fmla="*/ 2147483646 h 1606"/>
                <a:gd name="T42" fmla="*/ 2147483646 w 1081"/>
                <a:gd name="T43" fmla="*/ 2147483646 h 1606"/>
                <a:gd name="T44" fmla="*/ 2147483646 w 1081"/>
                <a:gd name="T45" fmla="*/ 2147483646 h 1606"/>
                <a:gd name="T46" fmla="*/ 2147483646 w 1081"/>
                <a:gd name="T47" fmla="*/ 2147483646 h 1606"/>
                <a:gd name="T48" fmla="*/ 2147483646 w 1081"/>
                <a:gd name="T49" fmla="*/ 2147483646 h 1606"/>
                <a:gd name="T50" fmla="*/ 2147483646 w 1081"/>
                <a:gd name="T51" fmla="*/ 2147483646 h 1606"/>
                <a:gd name="T52" fmla="*/ 2147483646 w 1081"/>
                <a:gd name="T53" fmla="*/ 2147483646 h 1606"/>
                <a:gd name="T54" fmla="*/ 2147483646 w 1081"/>
                <a:gd name="T55" fmla="*/ 2147483646 h 1606"/>
                <a:gd name="T56" fmla="*/ 2147483646 w 1081"/>
                <a:gd name="T57" fmla="*/ 2147483646 h 1606"/>
                <a:gd name="T58" fmla="*/ 2147483646 w 1081"/>
                <a:gd name="T59" fmla="*/ 2147483646 h 1606"/>
                <a:gd name="T60" fmla="*/ 2147483646 w 1081"/>
                <a:gd name="T61" fmla="*/ 2147483646 h 1606"/>
                <a:gd name="T62" fmla="*/ 2147483646 w 1081"/>
                <a:gd name="T63" fmla="*/ 2147483646 h 1606"/>
                <a:gd name="T64" fmla="*/ 2147483646 w 1081"/>
                <a:gd name="T65" fmla="*/ 2147483646 h 1606"/>
                <a:gd name="T66" fmla="*/ 2147483646 w 1081"/>
                <a:gd name="T67" fmla="*/ 2147483646 h 1606"/>
                <a:gd name="T68" fmla="*/ 2147483646 w 1081"/>
                <a:gd name="T69" fmla="*/ 2147483646 h 1606"/>
                <a:gd name="T70" fmla="*/ 2147483646 w 1081"/>
                <a:gd name="T71" fmla="*/ 2147483646 h 1606"/>
                <a:gd name="T72" fmla="*/ 2147483646 w 1081"/>
                <a:gd name="T73" fmla="*/ 2147483646 h 1606"/>
                <a:gd name="T74" fmla="*/ 2147483646 w 1081"/>
                <a:gd name="T75" fmla="*/ 2147483646 h 1606"/>
                <a:gd name="T76" fmla="*/ 2147483646 w 1081"/>
                <a:gd name="T77" fmla="*/ 2147483646 h 1606"/>
                <a:gd name="T78" fmla="*/ 2147483646 w 1081"/>
                <a:gd name="T79" fmla="*/ 2147483646 h 1606"/>
                <a:gd name="T80" fmla="*/ 2147483646 w 1081"/>
                <a:gd name="T81" fmla="*/ 2147483646 h 1606"/>
                <a:gd name="T82" fmla="*/ 2147483646 w 1081"/>
                <a:gd name="T83" fmla="*/ 2147483646 h 1606"/>
                <a:gd name="T84" fmla="*/ 2147483646 w 1081"/>
                <a:gd name="T85" fmla="*/ 2147483646 h 1606"/>
                <a:gd name="T86" fmla="*/ 2147483646 w 1081"/>
                <a:gd name="T87" fmla="*/ 2147483646 h 1606"/>
                <a:gd name="T88" fmla="*/ 2147483646 w 1081"/>
                <a:gd name="T89" fmla="*/ 2147483646 h 1606"/>
                <a:gd name="T90" fmla="*/ 2147483646 w 1081"/>
                <a:gd name="T91" fmla="*/ 2147483646 h 1606"/>
                <a:gd name="T92" fmla="*/ 2147483646 w 1081"/>
                <a:gd name="T93" fmla="*/ 2147483646 h 1606"/>
                <a:gd name="T94" fmla="*/ 2147483646 w 1081"/>
                <a:gd name="T95" fmla="*/ 2147483646 h 1606"/>
                <a:gd name="T96" fmla="*/ 2147483646 w 1081"/>
                <a:gd name="T97" fmla="*/ 0 h 1606"/>
                <a:gd name="T98" fmla="*/ 2147483646 w 1081"/>
                <a:gd name="T99" fmla="*/ 0 h 1606"/>
                <a:gd name="T100" fmla="*/ 2147483646 w 1081"/>
                <a:gd name="T101" fmla="*/ 0 h 1606"/>
                <a:gd name="T102" fmla="*/ 2147483646 w 1081"/>
                <a:gd name="T103" fmla="*/ 0 h 1606"/>
                <a:gd name="T104" fmla="*/ 2147483646 w 1081"/>
                <a:gd name="T105" fmla="*/ 0 h 1606"/>
                <a:gd name="T106" fmla="*/ 2147483646 w 1081"/>
                <a:gd name="T107" fmla="*/ 0 h 1606"/>
                <a:gd name="T108" fmla="*/ 2147483646 w 1081"/>
                <a:gd name="T109" fmla="*/ 0 h 1606"/>
                <a:gd name="T110" fmla="*/ 2147483646 w 1081"/>
                <a:gd name="T111" fmla="*/ 0 h 1606"/>
                <a:gd name="T112" fmla="*/ 2147483646 w 1081"/>
                <a:gd name="T113" fmla="*/ 2147483646 h 1606"/>
                <a:gd name="T114" fmla="*/ 0 w 1081"/>
                <a:gd name="T115" fmla="*/ 2147483646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303" name="Freeform 20"/>
            <p:cNvSpPr>
              <a:spLocks/>
            </p:cNvSpPr>
            <p:nvPr/>
          </p:nvSpPr>
          <p:spPr bwMode="auto">
            <a:xfrm>
              <a:off x="8020607" y="1825627"/>
              <a:ext cx="300456" cy="303213"/>
            </a:xfrm>
            <a:custGeom>
              <a:avLst/>
              <a:gdLst>
                <a:gd name="T0" fmla="*/ 0 w 379"/>
                <a:gd name="T1" fmla="*/ 0 h 383"/>
                <a:gd name="T2" fmla="*/ 0 w 379"/>
                <a:gd name="T3" fmla="*/ 0 h 383"/>
                <a:gd name="T4" fmla="*/ 2147483646 w 379"/>
                <a:gd name="T5" fmla="*/ 0 h 383"/>
                <a:gd name="T6" fmla="*/ 2147483646 w 379"/>
                <a:gd name="T7" fmla="*/ 0 h 383"/>
                <a:gd name="T8" fmla="*/ 2147483646 w 379"/>
                <a:gd name="T9" fmla="*/ 0 h 383"/>
                <a:gd name="T10" fmla="*/ 2147483646 w 379"/>
                <a:gd name="T11" fmla="*/ 0 h 383"/>
                <a:gd name="T12" fmla="*/ 2147483646 w 379"/>
                <a:gd name="T13" fmla="*/ 0 h 383"/>
                <a:gd name="T14" fmla="*/ 2147483646 w 379"/>
                <a:gd name="T15" fmla="*/ 0 h 383"/>
                <a:gd name="T16" fmla="*/ 2147483646 w 379"/>
                <a:gd name="T17" fmla="*/ 0 h 383"/>
                <a:gd name="T18" fmla="*/ 2147483646 w 379"/>
                <a:gd name="T19" fmla="*/ 0 h 383"/>
                <a:gd name="T20" fmla="*/ 2147483646 w 379"/>
                <a:gd name="T21" fmla="*/ 2147483646 h 383"/>
                <a:gd name="T22" fmla="*/ 2147483646 w 379"/>
                <a:gd name="T23" fmla="*/ 2147483646 h 383"/>
                <a:gd name="T24" fmla="*/ 2147483646 w 379"/>
                <a:gd name="T25" fmla="*/ 2147483646 h 383"/>
                <a:gd name="T26" fmla="*/ 2147483646 w 379"/>
                <a:gd name="T27" fmla="*/ 2147483646 h 383"/>
                <a:gd name="T28" fmla="*/ 0 w 379"/>
                <a:gd name="T29" fmla="*/ 2147483646 h 383"/>
                <a:gd name="T30" fmla="*/ 0 w 379"/>
                <a:gd name="T31" fmla="*/ 2147483646 h 383"/>
                <a:gd name="T32" fmla="*/ 0 w 379"/>
                <a:gd name="T33" fmla="*/ 2147483646 h 383"/>
                <a:gd name="T34" fmla="*/ 0 w 379"/>
                <a:gd name="T35" fmla="*/ 2147483646 h 383"/>
                <a:gd name="T36" fmla="*/ 0 w 379"/>
                <a:gd name="T37" fmla="*/ 2147483646 h 383"/>
                <a:gd name="T38" fmla="*/ 0 w 379"/>
                <a:gd name="T39" fmla="*/ 2147483646 h 383"/>
                <a:gd name="T40" fmla="*/ 0 w 379"/>
                <a:gd name="T41" fmla="*/ 2147483646 h 383"/>
                <a:gd name="T42" fmla="*/ 0 w 379"/>
                <a:gd name="T43" fmla="*/ 2147483646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4277" name="Group 2">
            <a:extLst>
              <a:ext uri="{C183D7F6-B498-43B3-948B-1728B52AA6E4}">
                <adec:decorative xmlns:adec="http://schemas.microsoft.com/office/drawing/2017/decorative" val="1"/>
              </a:ext>
            </a:extLst>
          </p:cNvPr>
          <p:cNvGrpSpPr>
            <a:grpSpLocks/>
          </p:cNvGrpSpPr>
          <p:nvPr/>
        </p:nvGrpSpPr>
        <p:grpSpPr bwMode="auto">
          <a:xfrm>
            <a:off x="360363" y="320675"/>
            <a:ext cx="1141412" cy="1725613"/>
            <a:chOff x="361128" y="320676"/>
            <a:chExt cx="1141413" cy="1725615"/>
          </a:xfrm>
        </p:grpSpPr>
        <p:sp>
          <p:nvSpPr>
            <p:cNvPr id="3079" name="Freeform 23"/>
            <p:cNvSpPr>
              <a:spLocks/>
            </p:cNvSpPr>
            <p:nvPr/>
          </p:nvSpPr>
          <p:spPr bwMode="auto">
            <a:xfrm>
              <a:off x="361128" y="320676"/>
              <a:ext cx="1141413" cy="1647827"/>
            </a:xfrm>
            <a:custGeom>
              <a:avLst/>
              <a:gdLst>
                <a:gd name="T0" fmla="*/ 2 w 1436"/>
                <a:gd name="T1" fmla="*/ 0 h 2174"/>
                <a:gd name="T2" fmla="*/ 0 w 1436"/>
                <a:gd name="T3" fmla="*/ 9 h 2174"/>
                <a:gd name="T4" fmla="*/ 6 w 1436"/>
                <a:gd name="T5" fmla="*/ 9 h 2174"/>
                <a:gd name="T6" fmla="*/ 5 w 1436"/>
                <a:gd name="T7" fmla="*/ 1 h 2174"/>
                <a:gd name="T8" fmla="*/ 2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00"/>
              </a:schemeClr>
            </a:solidFill>
            <a:ln>
              <a:noFill/>
            </a:ln>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0" name="Freeform 24"/>
            <p:cNvSpPr>
              <a:spLocks/>
            </p:cNvSpPr>
            <p:nvPr/>
          </p:nvSpPr>
          <p:spPr bwMode="auto">
            <a:xfrm>
              <a:off x="607190" y="350839"/>
              <a:ext cx="774701" cy="1598614"/>
            </a:xfrm>
            <a:custGeom>
              <a:avLst/>
              <a:gdLst>
                <a:gd name="T0" fmla="*/ 1 w 975"/>
                <a:gd name="T1" fmla="*/ 1 h 2110"/>
                <a:gd name="T2" fmla="*/ 2 w 975"/>
                <a:gd name="T3" fmla="*/ 1 h 2110"/>
                <a:gd name="T4" fmla="*/ 2 w 975"/>
                <a:gd name="T5" fmla="*/ 1 h 2110"/>
                <a:gd name="T6" fmla="*/ 2 w 975"/>
                <a:gd name="T7" fmla="*/ 1 h 2110"/>
                <a:gd name="T8" fmla="*/ 2 w 975"/>
                <a:gd name="T9" fmla="*/ 1 h 2110"/>
                <a:gd name="T10" fmla="*/ 3 w 975"/>
                <a:gd name="T11" fmla="*/ 1 h 2110"/>
                <a:gd name="T12" fmla="*/ 3 w 975"/>
                <a:gd name="T13" fmla="*/ 1 h 2110"/>
                <a:gd name="T14" fmla="*/ 3 w 975"/>
                <a:gd name="T15" fmla="*/ 1 h 2110"/>
                <a:gd name="T16" fmla="*/ 4 w 975"/>
                <a:gd name="T17" fmla="*/ 5 h 2110"/>
                <a:gd name="T18" fmla="*/ 4 w 975"/>
                <a:gd name="T19" fmla="*/ 5 h 2110"/>
                <a:gd name="T20" fmla="*/ 4 w 975"/>
                <a:gd name="T21" fmla="*/ 5 h 2110"/>
                <a:gd name="T22" fmla="*/ 4 w 975"/>
                <a:gd name="T23" fmla="*/ 5 h 2110"/>
                <a:gd name="T24" fmla="*/ 4 w 975"/>
                <a:gd name="T25" fmla="*/ 5 h 2110"/>
                <a:gd name="T26" fmla="*/ 4 w 975"/>
                <a:gd name="T27" fmla="*/ 5 h 2110"/>
                <a:gd name="T28" fmla="*/ 4 w 975"/>
                <a:gd name="T29" fmla="*/ 5 h 2110"/>
                <a:gd name="T30" fmla="*/ 3 w 975"/>
                <a:gd name="T31" fmla="*/ 6 h 2110"/>
                <a:gd name="T32" fmla="*/ 3 w 975"/>
                <a:gd name="T33" fmla="*/ 6 h 2110"/>
                <a:gd name="T34" fmla="*/ 3 w 975"/>
                <a:gd name="T35" fmla="*/ 8 h 2110"/>
                <a:gd name="T36" fmla="*/ 3 w 975"/>
                <a:gd name="T37" fmla="*/ 8 h 2110"/>
                <a:gd name="T38" fmla="*/ 3 w 975"/>
                <a:gd name="T39" fmla="*/ 8 h 2110"/>
                <a:gd name="T40" fmla="*/ 4 w 975"/>
                <a:gd name="T41" fmla="*/ 8 h 2110"/>
                <a:gd name="T42" fmla="*/ 4 w 975"/>
                <a:gd name="T43" fmla="*/ 8 h 2110"/>
                <a:gd name="T44" fmla="*/ 1 w 975"/>
                <a:gd name="T45" fmla="*/ 9 h 2110"/>
                <a:gd name="T46" fmla="*/ 1 w 975"/>
                <a:gd name="T47" fmla="*/ 8 h 2110"/>
                <a:gd name="T48" fmla="*/ 1 w 975"/>
                <a:gd name="T49" fmla="*/ 8 h 2110"/>
                <a:gd name="T50" fmla="*/ 1 w 975"/>
                <a:gd name="T51" fmla="*/ 8 h 2110"/>
                <a:gd name="T52" fmla="*/ 1 w 975"/>
                <a:gd name="T53" fmla="*/ 8 h 2110"/>
                <a:gd name="T54" fmla="*/ 1 w 975"/>
                <a:gd name="T55" fmla="*/ 8 h 2110"/>
                <a:gd name="T56" fmla="*/ 1 w 975"/>
                <a:gd name="T57" fmla="*/ 8 h 2110"/>
                <a:gd name="T58" fmla="*/ 1 w 975"/>
                <a:gd name="T59" fmla="*/ 8 h 2110"/>
                <a:gd name="T60" fmla="*/ 1 w 975"/>
                <a:gd name="T61" fmla="*/ 8 h 2110"/>
                <a:gd name="T62" fmla="*/ 1 w 975"/>
                <a:gd name="T63" fmla="*/ 8 h 2110"/>
                <a:gd name="T64" fmla="*/ 2 w 975"/>
                <a:gd name="T65" fmla="*/ 4 h 2110"/>
                <a:gd name="T66" fmla="*/ 2 w 975"/>
                <a:gd name="T67" fmla="*/ 4 h 2110"/>
                <a:gd name="T68" fmla="*/ 3 w 975"/>
                <a:gd name="T69" fmla="*/ 4 h 2110"/>
                <a:gd name="T70" fmla="*/ 3 w 975"/>
                <a:gd name="T71" fmla="*/ 3 h 2110"/>
                <a:gd name="T72" fmla="*/ 3 w 975"/>
                <a:gd name="T73" fmla="*/ 3 h 2110"/>
                <a:gd name="T74" fmla="*/ 2 w 975"/>
                <a:gd name="T75" fmla="*/ 2 h 2110"/>
                <a:gd name="T76" fmla="*/ 2 w 975"/>
                <a:gd name="T77" fmla="*/ 2 h 2110"/>
                <a:gd name="T78" fmla="*/ 2 w 975"/>
                <a:gd name="T79" fmla="*/ 2 h 2110"/>
                <a:gd name="T80" fmla="*/ 2 w 975"/>
                <a:gd name="T81" fmla="*/ 2 h 2110"/>
                <a:gd name="T82" fmla="*/ 2 w 975"/>
                <a:gd name="T83" fmla="*/ 2 h 2110"/>
                <a:gd name="T84" fmla="*/ 2 w 975"/>
                <a:gd name="T85" fmla="*/ 2 h 2110"/>
                <a:gd name="T86" fmla="*/ 2 w 975"/>
                <a:gd name="T87" fmla="*/ 2 h 2110"/>
                <a:gd name="T88" fmla="*/ 2 w 975"/>
                <a:gd name="T89" fmla="*/ 2 h 2110"/>
                <a:gd name="T90" fmla="*/ 2 w 975"/>
                <a:gd name="T91" fmla="*/ 3 h 2110"/>
                <a:gd name="T92" fmla="*/ 0 w 975"/>
                <a:gd name="T93" fmla="*/ 4 h 2110"/>
                <a:gd name="T94" fmla="*/ 1 w 975"/>
                <a:gd name="T95" fmla="*/ 3 h 2110"/>
                <a:gd name="T96" fmla="*/ 1 w 975"/>
                <a:gd name="T97" fmla="*/ 2 h 2110"/>
                <a:gd name="T98" fmla="*/ 1 w 975"/>
                <a:gd name="T99" fmla="*/ 1 h 2110"/>
                <a:gd name="T100" fmla="*/ 1 w 975"/>
                <a:gd name="T101" fmla="*/ 1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1" name="Freeform 25"/>
            <p:cNvSpPr>
              <a:spLocks/>
            </p:cNvSpPr>
            <p:nvPr/>
          </p:nvSpPr>
          <p:spPr bwMode="auto">
            <a:xfrm>
              <a:off x="608778" y="357189"/>
              <a:ext cx="771526" cy="1592264"/>
            </a:xfrm>
            <a:custGeom>
              <a:avLst/>
              <a:gdLst>
                <a:gd name="T0" fmla="*/ 1 w 970"/>
                <a:gd name="T1" fmla="*/ 1 h 2100"/>
                <a:gd name="T2" fmla="*/ 2 w 970"/>
                <a:gd name="T3" fmla="*/ 1 h 2100"/>
                <a:gd name="T4" fmla="*/ 2 w 970"/>
                <a:gd name="T5" fmla="*/ 0 h 2100"/>
                <a:gd name="T6" fmla="*/ 3 w 970"/>
                <a:gd name="T7" fmla="*/ 1 h 2100"/>
                <a:gd name="T8" fmla="*/ 3 w 970"/>
                <a:gd name="T9" fmla="*/ 1 h 2100"/>
                <a:gd name="T10" fmla="*/ 4 w 970"/>
                <a:gd name="T11" fmla="*/ 1 h 2100"/>
                <a:gd name="T12" fmla="*/ 4 w 970"/>
                <a:gd name="T13" fmla="*/ 3 h 2100"/>
                <a:gd name="T14" fmla="*/ 4 w 970"/>
                <a:gd name="T15" fmla="*/ 4 h 2100"/>
                <a:gd name="T16" fmla="*/ 4 w 970"/>
                <a:gd name="T17" fmla="*/ 5 h 2100"/>
                <a:gd name="T18" fmla="*/ 4 w 970"/>
                <a:gd name="T19" fmla="*/ 5 h 2100"/>
                <a:gd name="T20" fmla="*/ 4 w 970"/>
                <a:gd name="T21" fmla="*/ 5 h 2100"/>
                <a:gd name="T22" fmla="*/ 4 w 970"/>
                <a:gd name="T23" fmla="*/ 5 h 2100"/>
                <a:gd name="T24" fmla="*/ 3 w 970"/>
                <a:gd name="T25" fmla="*/ 5 h 2100"/>
                <a:gd name="T26" fmla="*/ 3 w 970"/>
                <a:gd name="T27" fmla="*/ 6 h 2100"/>
                <a:gd name="T28" fmla="*/ 3 w 970"/>
                <a:gd name="T29" fmla="*/ 8 h 2100"/>
                <a:gd name="T30" fmla="*/ 3 w 970"/>
                <a:gd name="T31" fmla="*/ 8 h 2100"/>
                <a:gd name="T32" fmla="*/ 3 w 970"/>
                <a:gd name="T33" fmla="*/ 8 h 2100"/>
                <a:gd name="T34" fmla="*/ 3 w 970"/>
                <a:gd name="T35" fmla="*/ 8 h 2100"/>
                <a:gd name="T36" fmla="*/ 3 w 970"/>
                <a:gd name="T37" fmla="*/ 8 h 2100"/>
                <a:gd name="T38" fmla="*/ 3 w 970"/>
                <a:gd name="T39" fmla="*/ 8 h 2100"/>
                <a:gd name="T40" fmla="*/ 3 w 970"/>
                <a:gd name="T41" fmla="*/ 8 h 2100"/>
                <a:gd name="T42" fmla="*/ 3 w 970"/>
                <a:gd name="T43" fmla="*/ 9 h 2100"/>
                <a:gd name="T44" fmla="*/ 3 w 970"/>
                <a:gd name="T45" fmla="*/ 9 h 2100"/>
                <a:gd name="T46" fmla="*/ 2 w 970"/>
                <a:gd name="T47" fmla="*/ 9 h 2100"/>
                <a:gd name="T48" fmla="*/ 2 w 970"/>
                <a:gd name="T49" fmla="*/ 9 h 2100"/>
                <a:gd name="T50" fmla="*/ 1 w 970"/>
                <a:gd name="T51" fmla="*/ 9 h 2100"/>
                <a:gd name="T52" fmla="*/ 1 w 970"/>
                <a:gd name="T53" fmla="*/ 9 h 2100"/>
                <a:gd name="T54" fmla="*/ 1 w 970"/>
                <a:gd name="T55" fmla="*/ 8 h 2100"/>
                <a:gd name="T56" fmla="*/ 1 w 970"/>
                <a:gd name="T57" fmla="*/ 8 h 2100"/>
                <a:gd name="T58" fmla="*/ 1 w 970"/>
                <a:gd name="T59" fmla="*/ 8 h 2100"/>
                <a:gd name="T60" fmla="*/ 1 w 970"/>
                <a:gd name="T61" fmla="*/ 8 h 2100"/>
                <a:gd name="T62" fmla="*/ 1 w 970"/>
                <a:gd name="T63" fmla="*/ 8 h 2100"/>
                <a:gd name="T64" fmla="*/ 1 w 970"/>
                <a:gd name="T65" fmla="*/ 8 h 2100"/>
                <a:gd name="T66" fmla="*/ 1 w 970"/>
                <a:gd name="T67" fmla="*/ 8 h 2100"/>
                <a:gd name="T68" fmla="*/ 1 w 970"/>
                <a:gd name="T69" fmla="*/ 8 h 2100"/>
                <a:gd name="T70" fmla="*/ 1 w 970"/>
                <a:gd name="T71" fmla="*/ 8 h 2100"/>
                <a:gd name="T72" fmla="*/ 1 w 970"/>
                <a:gd name="T73" fmla="*/ 6 h 2100"/>
                <a:gd name="T74" fmla="*/ 1 w 970"/>
                <a:gd name="T75" fmla="*/ 5 h 2100"/>
                <a:gd name="T76" fmla="*/ 1 w 970"/>
                <a:gd name="T77" fmla="*/ 5 h 2100"/>
                <a:gd name="T78" fmla="*/ 2 w 970"/>
                <a:gd name="T79" fmla="*/ 5 h 2100"/>
                <a:gd name="T80" fmla="*/ 2 w 970"/>
                <a:gd name="T81" fmla="*/ 4 h 2100"/>
                <a:gd name="T82" fmla="*/ 2 w 970"/>
                <a:gd name="T83" fmla="*/ 4 h 2100"/>
                <a:gd name="T84" fmla="*/ 2 w 970"/>
                <a:gd name="T85" fmla="*/ 4 h 2100"/>
                <a:gd name="T86" fmla="*/ 3 w 970"/>
                <a:gd name="T87" fmla="*/ 4 h 2100"/>
                <a:gd name="T88" fmla="*/ 3 w 970"/>
                <a:gd name="T89" fmla="*/ 3 h 2100"/>
                <a:gd name="T90" fmla="*/ 3 w 970"/>
                <a:gd name="T91" fmla="*/ 2 h 2100"/>
                <a:gd name="T92" fmla="*/ 2 w 970"/>
                <a:gd name="T93" fmla="*/ 2 h 2100"/>
                <a:gd name="T94" fmla="*/ 2 w 970"/>
                <a:gd name="T95" fmla="*/ 2 h 2100"/>
                <a:gd name="T96" fmla="*/ 2 w 970"/>
                <a:gd name="T97" fmla="*/ 2 h 2100"/>
                <a:gd name="T98" fmla="*/ 2 w 970"/>
                <a:gd name="T99" fmla="*/ 2 h 2100"/>
                <a:gd name="T100" fmla="*/ 2 w 970"/>
                <a:gd name="T101" fmla="*/ 2 h 2100"/>
                <a:gd name="T102" fmla="*/ 2 w 970"/>
                <a:gd name="T103" fmla="*/ 2 h 2100"/>
                <a:gd name="T104" fmla="*/ 2 w 970"/>
                <a:gd name="T105" fmla="*/ 2 h 2100"/>
                <a:gd name="T106" fmla="*/ 2 w 970"/>
                <a:gd name="T107" fmla="*/ 3 h 2100"/>
                <a:gd name="T108" fmla="*/ 1 w 970"/>
                <a:gd name="T109" fmla="*/ 4 h 2100"/>
                <a:gd name="T110" fmla="*/ 1 w 970"/>
                <a:gd name="T111" fmla="*/ 4 h 2100"/>
                <a:gd name="T112" fmla="*/ 1 w 970"/>
                <a:gd name="T113" fmla="*/ 4 h 2100"/>
                <a:gd name="T114" fmla="*/ 1 w 970"/>
                <a:gd name="T115" fmla="*/ 4 h 2100"/>
                <a:gd name="T116" fmla="*/ 1 w 970"/>
                <a:gd name="T117" fmla="*/ 4 h 2100"/>
                <a:gd name="T118" fmla="*/ 1 w 970"/>
                <a:gd name="T119" fmla="*/ 4 h 2100"/>
                <a:gd name="T120" fmla="*/ 1 w 970"/>
                <a:gd name="T121" fmla="*/ 3 h 2100"/>
                <a:gd name="T122" fmla="*/ 1 w 970"/>
                <a:gd name="T123" fmla="*/ 2 h 2100"/>
                <a:gd name="T124" fmla="*/ 1 w 970"/>
                <a:gd name="T125" fmla="*/ 1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2" name="Freeform 26"/>
            <p:cNvSpPr>
              <a:spLocks/>
            </p:cNvSpPr>
            <p:nvPr/>
          </p:nvSpPr>
          <p:spPr bwMode="auto">
            <a:xfrm>
              <a:off x="611953" y="365126"/>
              <a:ext cx="766763" cy="1584327"/>
            </a:xfrm>
            <a:custGeom>
              <a:avLst/>
              <a:gdLst>
                <a:gd name="T0" fmla="*/ 0 w 967"/>
                <a:gd name="T1" fmla="*/ 1 h 2090"/>
                <a:gd name="T2" fmla="*/ 1 w 967"/>
                <a:gd name="T3" fmla="*/ 1 h 2090"/>
                <a:gd name="T4" fmla="*/ 1 w 967"/>
                <a:gd name="T5" fmla="*/ 0 h 2090"/>
                <a:gd name="T6" fmla="*/ 2 w 967"/>
                <a:gd name="T7" fmla="*/ 1 h 2090"/>
                <a:gd name="T8" fmla="*/ 2 w 967"/>
                <a:gd name="T9" fmla="*/ 1 h 2090"/>
                <a:gd name="T10" fmla="*/ 3 w 967"/>
                <a:gd name="T11" fmla="*/ 1 h 2090"/>
                <a:gd name="T12" fmla="*/ 3 w 967"/>
                <a:gd name="T13" fmla="*/ 3 h 2090"/>
                <a:gd name="T14" fmla="*/ 3 w 967"/>
                <a:gd name="T15" fmla="*/ 4 h 2090"/>
                <a:gd name="T16" fmla="*/ 3 w 967"/>
                <a:gd name="T17" fmla="*/ 5 h 2090"/>
                <a:gd name="T18" fmla="*/ 3 w 967"/>
                <a:gd name="T19" fmla="*/ 5 h 2090"/>
                <a:gd name="T20" fmla="*/ 3 w 967"/>
                <a:gd name="T21" fmla="*/ 5 h 2090"/>
                <a:gd name="T22" fmla="*/ 3 w 967"/>
                <a:gd name="T23" fmla="*/ 5 h 2090"/>
                <a:gd name="T24" fmla="*/ 2 w 967"/>
                <a:gd name="T25" fmla="*/ 5 h 2090"/>
                <a:gd name="T26" fmla="*/ 2 w 967"/>
                <a:gd name="T27" fmla="*/ 6 h 2090"/>
                <a:gd name="T28" fmla="*/ 2 w 967"/>
                <a:gd name="T29" fmla="*/ 7 h 2090"/>
                <a:gd name="T30" fmla="*/ 2 w 967"/>
                <a:gd name="T31" fmla="*/ 7 h 2090"/>
                <a:gd name="T32" fmla="*/ 2 w 967"/>
                <a:gd name="T33" fmla="*/ 8 h 2090"/>
                <a:gd name="T34" fmla="*/ 2 w 967"/>
                <a:gd name="T35" fmla="*/ 8 h 2090"/>
                <a:gd name="T36" fmla="*/ 2 w 967"/>
                <a:gd name="T37" fmla="*/ 8 h 2090"/>
                <a:gd name="T38" fmla="*/ 2 w 967"/>
                <a:gd name="T39" fmla="*/ 8 h 2090"/>
                <a:gd name="T40" fmla="*/ 2 w 967"/>
                <a:gd name="T41" fmla="*/ 8 h 2090"/>
                <a:gd name="T42" fmla="*/ 2 w 967"/>
                <a:gd name="T43" fmla="*/ 9 h 2090"/>
                <a:gd name="T44" fmla="*/ 2 w 967"/>
                <a:gd name="T45" fmla="*/ 9 h 2090"/>
                <a:gd name="T46" fmla="*/ 1 w 967"/>
                <a:gd name="T47" fmla="*/ 9 h 2090"/>
                <a:gd name="T48" fmla="*/ 1 w 967"/>
                <a:gd name="T49" fmla="*/ 9 h 2090"/>
                <a:gd name="T50" fmla="*/ 0 w 967"/>
                <a:gd name="T51" fmla="*/ 9 h 2090"/>
                <a:gd name="T52" fmla="*/ 0 w 967"/>
                <a:gd name="T53" fmla="*/ 9 h 2090"/>
                <a:gd name="T54" fmla="*/ 0 w 967"/>
                <a:gd name="T55" fmla="*/ 8 h 2090"/>
                <a:gd name="T56" fmla="*/ 0 w 967"/>
                <a:gd name="T57" fmla="*/ 8 h 2090"/>
                <a:gd name="T58" fmla="*/ 0 w 967"/>
                <a:gd name="T59" fmla="*/ 8 h 2090"/>
                <a:gd name="T60" fmla="*/ 0 w 967"/>
                <a:gd name="T61" fmla="*/ 8 h 2090"/>
                <a:gd name="T62" fmla="*/ 0 w 967"/>
                <a:gd name="T63" fmla="*/ 8 h 2090"/>
                <a:gd name="T64" fmla="*/ 0 w 967"/>
                <a:gd name="T65" fmla="*/ 7 h 2090"/>
                <a:gd name="T66" fmla="*/ 0 w 967"/>
                <a:gd name="T67" fmla="*/ 7 h 2090"/>
                <a:gd name="T68" fmla="*/ 0 w 967"/>
                <a:gd name="T69" fmla="*/ 5 h 2090"/>
                <a:gd name="T70" fmla="*/ 0 w 967"/>
                <a:gd name="T71" fmla="*/ 5 h 2090"/>
                <a:gd name="T72" fmla="*/ 1 w 967"/>
                <a:gd name="T73" fmla="*/ 5 h 2090"/>
                <a:gd name="T74" fmla="*/ 1 w 967"/>
                <a:gd name="T75" fmla="*/ 4 h 2090"/>
                <a:gd name="T76" fmla="*/ 1 w 967"/>
                <a:gd name="T77" fmla="*/ 4 h 2090"/>
                <a:gd name="T78" fmla="*/ 1 w 967"/>
                <a:gd name="T79" fmla="*/ 4 h 2090"/>
                <a:gd name="T80" fmla="*/ 2 w 967"/>
                <a:gd name="T81" fmla="*/ 4 h 2090"/>
                <a:gd name="T82" fmla="*/ 2 w 967"/>
                <a:gd name="T83" fmla="*/ 3 h 2090"/>
                <a:gd name="T84" fmla="*/ 2 w 967"/>
                <a:gd name="T85" fmla="*/ 2 h 2090"/>
                <a:gd name="T86" fmla="*/ 1 w 967"/>
                <a:gd name="T87" fmla="*/ 2 h 2090"/>
                <a:gd name="T88" fmla="*/ 1 w 967"/>
                <a:gd name="T89" fmla="*/ 2 h 2090"/>
                <a:gd name="T90" fmla="*/ 1 w 967"/>
                <a:gd name="T91" fmla="*/ 2 h 2090"/>
                <a:gd name="T92" fmla="*/ 1 w 967"/>
                <a:gd name="T93" fmla="*/ 2 h 2090"/>
                <a:gd name="T94" fmla="*/ 1 w 967"/>
                <a:gd name="T95" fmla="*/ 2 h 2090"/>
                <a:gd name="T96" fmla="*/ 1 w 967"/>
                <a:gd name="T97" fmla="*/ 2 h 2090"/>
                <a:gd name="T98" fmla="*/ 1 w 967"/>
                <a:gd name="T99" fmla="*/ 2 h 2090"/>
                <a:gd name="T100" fmla="*/ 0 w 967"/>
                <a:gd name="T101" fmla="*/ 2 h 2090"/>
                <a:gd name="T102" fmla="*/ 0 w 967"/>
                <a:gd name="T103" fmla="*/ 3 h 2090"/>
                <a:gd name="T104" fmla="*/ 0 w 967"/>
                <a:gd name="T105" fmla="*/ 3 h 2090"/>
                <a:gd name="T106" fmla="*/ 0 w 967"/>
                <a:gd name="T107" fmla="*/ 3 h 2090"/>
                <a:gd name="T108" fmla="*/ 0 w 967"/>
                <a:gd name="T109" fmla="*/ 3 h 2090"/>
                <a:gd name="T110" fmla="*/ 0 w 967"/>
                <a:gd name="T111" fmla="*/ 4 h 2090"/>
                <a:gd name="T112" fmla="*/ 0 w 967"/>
                <a:gd name="T113" fmla="*/ 4 h 2090"/>
                <a:gd name="T114" fmla="*/ 0 w 967"/>
                <a:gd name="T115" fmla="*/ 3 h 2090"/>
                <a:gd name="T116" fmla="*/ 0 w 967"/>
                <a:gd name="T117" fmla="*/ 2 h 2090"/>
                <a:gd name="T118" fmla="*/ 0 w 967"/>
                <a:gd name="T119" fmla="*/ 1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3" name="Freeform 27"/>
            <p:cNvSpPr>
              <a:spLocks/>
            </p:cNvSpPr>
            <p:nvPr/>
          </p:nvSpPr>
          <p:spPr bwMode="auto">
            <a:xfrm>
              <a:off x="613540" y="371476"/>
              <a:ext cx="763589" cy="1577977"/>
            </a:xfrm>
            <a:custGeom>
              <a:avLst/>
              <a:gdLst>
                <a:gd name="T0" fmla="*/ 1 w 962"/>
                <a:gd name="T1" fmla="*/ 1 h 2081"/>
                <a:gd name="T2" fmla="*/ 2 w 962"/>
                <a:gd name="T3" fmla="*/ 1 h 2081"/>
                <a:gd name="T4" fmla="*/ 2 w 962"/>
                <a:gd name="T5" fmla="*/ 0 h 2081"/>
                <a:gd name="T6" fmla="*/ 3 w 962"/>
                <a:gd name="T7" fmla="*/ 1 h 2081"/>
                <a:gd name="T8" fmla="*/ 3 w 962"/>
                <a:gd name="T9" fmla="*/ 1 h 2081"/>
                <a:gd name="T10" fmla="*/ 4 w 962"/>
                <a:gd name="T11" fmla="*/ 1 h 2081"/>
                <a:gd name="T12" fmla="*/ 4 w 962"/>
                <a:gd name="T13" fmla="*/ 3 h 2081"/>
                <a:gd name="T14" fmla="*/ 4 w 962"/>
                <a:gd name="T15" fmla="*/ 4 h 2081"/>
                <a:gd name="T16" fmla="*/ 4 w 962"/>
                <a:gd name="T17" fmla="*/ 4 h 2081"/>
                <a:gd name="T18" fmla="*/ 4 w 962"/>
                <a:gd name="T19" fmla="*/ 5 h 2081"/>
                <a:gd name="T20" fmla="*/ 4 w 962"/>
                <a:gd name="T21" fmla="*/ 5 h 2081"/>
                <a:gd name="T22" fmla="*/ 3 w 962"/>
                <a:gd name="T23" fmla="*/ 5 h 2081"/>
                <a:gd name="T24" fmla="*/ 3 w 962"/>
                <a:gd name="T25" fmla="*/ 5 h 2081"/>
                <a:gd name="T26" fmla="*/ 3 w 962"/>
                <a:gd name="T27" fmla="*/ 6 h 2081"/>
                <a:gd name="T28" fmla="*/ 3 w 962"/>
                <a:gd name="T29" fmla="*/ 7 h 2081"/>
                <a:gd name="T30" fmla="*/ 3 w 962"/>
                <a:gd name="T31" fmla="*/ 7 h 2081"/>
                <a:gd name="T32" fmla="*/ 3 w 962"/>
                <a:gd name="T33" fmla="*/ 7 h 2081"/>
                <a:gd name="T34" fmla="*/ 3 w 962"/>
                <a:gd name="T35" fmla="*/ 8 h 2081"/>
                <a:gd name="T36" fmla="*/ 3 w 962"/>
                <a:gd name="T37" fmla="*/ 8 h 2081"/>
                <a:gd name="T38" fmla="*/ 3 w 962"/>
                <a:gd name="T39" fmla="*/ 8 h 2081"/>
                <a:gd name="T40" fmla="*/ 3 w 962"/>
                <a:gd name="T41" fmla="*/ 8 h 2081"/>
                <a:gd name="T42" fmla="*/ 3 w 962"/>
                <a:gd name="T43" fmla="*/ 9 h 2081"/>
                <a:gd name="T44" fmla="*/ 3 w 962"/>
                <a:gd name="T45" fmla="*/ 9 h 2081"/>
                <a:gd name="T46" fmla="*/ 2 w 962"/>
                <a:gd name="T47" fmla="*/ 9 h 2081"/>
                <a:gd name="T48" fmla="*/ 2 w 962"/>
                <a:gd name="T49" fmla="*/ 9 h 2081"/>
                <a:gd name="T50" fmla="*/ 1 w 962"/>
                <a:gd name="T51" fmla="*/ 9 h 2081"/>
                <a:gd name="T52" fmla="*/ 1 w 962"/>
                <a:gd name="T53" fmla="*/ 9 h 2081"/>
                <a:gd name="T54" fmla="*/ 1 w 962"/>
                <a:gd name="T55" fmla="*/ 8 h 2081"/>
                <a:gd name="T56" fmla="*/ 1 w 962"/>
                <a:gd name="T57" fmla="*/ 8 h 2081"/>
                <a:gd name="T58" fmla="*/ 1 w 962"/>
                <a:gd name="T59" fmla="*/ 8 h 2081"/>
                <a:gd name="T60" fmla="*/ 1 w 962"/>
                <a:gd name="T61" fmla="*/ 8 h 2081"/>
                <a:gd name="T62" fmla="*/ 1 w 962"/>
                <a:gd name="T63" fmla="*/ 8 h 2081"/>
                <a:gd name="T64" fmla="*/ 1 w 962"/>
                <a:gd name="T65" fmla="*/ 8 h 2081"/>
                <a:gd name="T66" fmla="*/ 1 w 962"/>
                <a:gd name="T67" fmla="*/ 7 h 2081"/>
                <a:gd name="T68" fmla="*/ 1 w 962"/>
                <a:gd name="T69" fmla="*/ 7 h 2081"/>
                <a:gd name="T70" fmla="*/ 1 w 962"/>
                <a:gd name="T71" fmla="*/ 7 h 2081"/>
                <a:gd name="T72" fmla="*/ 1 w 962"/>
                <a:gd name="T73" fmla="*/ 6 h 2081"/>
                <a:gd name="T74" fmla="*/ 1 w 962"/>
                <a:gd name="T75" fmla="*/ 5 h 2081"/>
                <a:gd name="T76" fmla="*/ 1 w 962"/>
                <a:gd name="T77" fmla="*/ 5 h 2081"/>
                <a:gd name="T78" fmla="*/ 2 w 962"/>
                <a:gd name="T79" fmla="*/ 5 h 2081"/>
                <a:gd name="T80" fmla="*/ 2 w 962"/>
                <a:gd name="T81" fmla="*/ 4 h 2081"/>
                <a:gd name="T82" fmla="*/ 2 w 962"/>
                <a:gd name="T83" fmla="*/ 4 h 2081"/>
                <a:gd name="T84" fmla="*/ 2 w 962"/>
                <a:gd name="T85" fmla="*/ 4 h 2081"/>
                <a:gd name="T86" fmla="*/ 3 w 962"/>
                <a:gd name="T87" fmla="*/ 4 h 2081"/>
                <a:gd name="T88" fmla="*/ 3 w 962"/>
                <a:gd name="T89" fmla="*/ 3 h 2081"/>
                <a:gd name="T90" fmla="*/ 3 w 962"/>
                <a:gd name="T91" fmla="*/ 2 h 2081"/>
                <a:gd name="T92" fmla="*/ 2 w 962"/>
                <a:gd name="T93" fmla="*/ 2 h 2081"/>
                <a:gd name="T94" fmla="*/ 2 w 962"/>
                <a:gd name="T95" fmla="*/ 2 h 2081"/>
                <a:gd name="T96" fmla="*/ 2 w 962"/>
                <a:gd name="T97" fmla="*/ 2 h 2081"/>
                <a:gd name="T98" fmla="*/ 2 w 962"/>
                <a:gd name="T99" fmla="*/ 2 h 2081"/>
                <a:gd name="T100" fmla="*/ 2 w 962"/>
                <a:gd name="T101" fmla="*/ 2 h 2081"/>
                <a:gd name="T102" fmla="*/ 2 w 962"/>
                <a:gd name="T103" fmla="*/ 2 h 2081"/>
                <a:gd name="T104" fmla="*/ 1 w 962"/>
                <a:gd name="T105" fmla="*/ 2 h 2081"/>
                <a:gd name="T106" fmla="*/ 1 w 962"/>
                <a:gd name="T107" fmla="*/ 3 h 2081"/>
                <a:gd name="T108" fmla="*/ 1 w 962"/>
                <a:gd name="T109" fmla="*/ 3 h 2081"/>
                <a:gd name="T110" fmla="*/ 1 w 962"/>
                <a:gd name="T111" fmla="*/ 3 h 2081"/>
                <a:gd name="T112" fmla="*/ 1 w 962"/>
                <a:gd name="T113" fmla="*/ 3 h 2081"/>
                <a:gd name="T114" fmla="*/ 1 w 962"/>
                <a:gd name="T115" fmla="*/ 3 h 2081"/>
                <a:gd name="T116" fmla="*/ 1 w 962"/>
                <a:gd name="T117" fmla="*/ 3 h 2081"/>
                <a:gd name="T118" fmla="*/ 1 w 962"/>
                <a:gd name="T119" fmla="*/ 3 h 2081"/>
                <a:gd name="T120" fmla="*/ 1 w 962"/>
                <a:gd name="T121" fmla="*/ 3 h 2081"/>
                <a:gd name="T122" fmla="*/ 1 w 962"/>
                <a:gd name="T123" fmla="*/ 2 h 2081"/>
                <a:gd name="T124" fmla="*/ 1 w 962"/>
                <a:gd name="T125" fmla="*/ 1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4" name="Freeform 28"/>
            <p:cNvSpPr>
              <a:spLocks/>
            </p:cNvSpPr>
            <p:nvPr/>
          </p:nvSpPr>
          <p:spPr bwMode="auto">
            <a:xfrm>
              <a:off x="615128" y="379414"/>
              <a:ext cx="760413" cy="1570039"/>
            </a:xfrm>
            <a:custGeom>
              <a:avLst/>
              <a:gdLst>
                <a:gd name="T0" fmla="*/ 0 w 959"/>
                <a:gd name="T1" fmla="*/ 1 h 2072"/>
                <a:gd name="T2" fmla="*/ 1 w 959"/>
                <a:gd name="T3" fmla="*/ 1 h 2072"/>
                <a:gd name="T4" fmla="*/ 1 w 959"/>
                <a:gd name="T5" fmla="*/ 0 h 2072"/>
                <a:gd name="T6" fmla="*/ 2 w 959"/>
                <a:gd name="T7" fmla="*/ 1 h 2072"/>
                <a:gd name="T8" fmla="*/ 2 w 959"/>
                <a:gd name="T9" fmla="*/ 1 h 2072"/>
                <a:gd name="T10" fmla="*/ 3 w 959"/>
                <a:gd name="T11" fmla="*/ 1 h 2072"/>
                <a:gd name="T12" fmla="*/ 3 w 959"/>
                <a:gd name="T13" fmla="*/ 3 h 2072"/>
                <a:gd name="T14" fmla="*/ 3 w 959"/>
                <a:gd name="T15" fmla="*/ 4 h 2072"/>
                <a:gd name="T16" fmla="*/ 3 w 959"/>
                <a:gd name="T17" fmla="*/ 4 h 2072"/>
                <a:gd name="T18" fmla="*/ 3 w 959"/>
                <a:gd name="T19" fmla="*/ 5 h 2072"/>
                <a:gd name="T20" fmla="*/ 3 w 959"/>
                <a:gd name="T21" fmla="*/ 5 h 2072"/>
                <a:gd name="T22" fmla="*/ 2 w 959"/>
                <a:gd name="T23" fmla="*/ 5 h 2072"/>
                <a:gd name="T24" fmla="*/ 2 w 959"/>
                <a:gd name="T25" fmla="*/ 5 h 2072"/>
                <a:gd name="T26" fmla="*/ 2 w 959"/>
                <a:gd name="T27" fmla="*/ 6 h 2072"/>
                <a:gd name="T28" fmla="*/ 2 w 959"/>
                <a:gd name="T29" fmla="*/ 7 h 2072"/>
                <a:gd name="T30" fmla="*/ 2 w 959"/>
                <a:gd name="T31" fmla="*/ 7 h 2072"/>
                <a:gd name="T32" fmla="*/ 2 w 959"/>
                <a:gd name="T33" fmla="*/ 7 h 2072"/>
                <a:gd name="T34" fmla="*/ 2 w 959"/>
                <a:gd name="T35" fmla="*/ 7 h 2072"/>
                <a:gd name="T36" fmla="*/ 2 w 959"/>
                <a:gd name="T37" fmla="*/ 8 h 2072"/>
                <a:gd name="T38" fmla="*/ 2 w 959"/>
                <a:gd name="T39" fmla="*/ 8 h 2072"/>
                <a:gd name="T40" fmla="*/ 2 w 959"/>
                <a:gd name="T41" fmla="*/ 8 h 2072"/>
                <a:gd name="T42" fmla="*/ 2 w 959"/>
                <a:gd name="T43" fmla="*/ 9 h 2072"/>
                <a:gd name="T44" fmla="*/ 2 w 959"/>
                <a:gd name="T45" fmla="*/ 9 h 2072"/>
                <a:gd name="T46" fmla="*/ 1 w 959"/>
                <a:gd name="T47" fmla="*/ 9 h 2072"/>
                <a:gd name="T48" fmla="*/ 1 w 959"/>
                <a:gd name="T49" fmla="*/ 9 h 2072"/>
                <a:gd name="T50" fmla="*/ 0 w 959"/>
                <a:gd name="T51" fmla="*/ 9 h 2072"/>
                <a:gd name="T52" fmla="*/ 0 w 959"/>
                <a:gd name="T53" fmla="*/ 9 h 2072"/>
                <a:gd name="T54" fmla="*/ 0 w 959"/>
                <a:gd name="T55" fmla="*/ 8 h 2072"/>
                <a:gd name="T56" fmla="*/ 0 w 959"/>
                <a:gd name="T57" fmla="*/ 8 h 2072"/>
                <a:gd name="T58" fmla="*/ 0 w 959"/>
                <a:gd name="T59" fmla="*/ 8 h 2072"/>
                <a:gd name="T60" fmla="*/ 0 w 959"/>
                <a:gd name="T61" fmla="*/ 8 h 2072"/>
                <a:gd name="T62" fmla="*/ 0 w 959"/>
                <a:gd name="T63" fmla="*/ 8 h 2072"/>
                <a:gd name="T64" fmla="*/ 1 w 959"/>
                <a:gd name="T65" fmla="*/ 7 h 2072"/>
                <a:gd name="T66" fmla="*/ 1 w 959"/>
                <a:gd name="T67" fmla="*/ 7 h 2072"/>
                <a:gd name="T68" fmla="*/ 0 w 959"/>
                <a:gd name="T69" fmla="*/ 7 h 2072"/>
                <a:gd name="T70" fmla="*/ 0 w 959"/>
                <a:gd name="T71" fmla="*/ 7 h 2072"/>
                <a:gd name="T72" fmla="*/ 0 w 959"/>
                <a:gd name="T73" fmla="*/ 6 h 2072"/>
                <a:gd name="T74" fmla="*/ 0 w 959"/>
                <a:gd name="T75" fmla="*/ 5 h 2072"/>
                <a:gd name="T76" fmla="*/ 0 w 959"/>
                <a:gd name="T77" fmla="*/ 5 h 2072"/>
                <a:gd name="T78" fmla="*/ 1 w 959"/>
                <a:gd name="T79" fmla="*/ 5 h 2072"/>
                <a:gd name="T80" fmla="*/ 1 w 959"/>
                <a:gd name="T81" fmla="*/ 4 h 2072"/>
                <a:gd name="T82" fmla="*/ 1 w 959"/>
                <a:gd name="T83" fmla="*/ 4 h 2072"/>
                <a:gd name="T84" fmla="*/ 1 w 959"/>
                <a:gd name="T85" fmla="*/ 4 h 2072"/>
                <a:gd name="T86" fmla="*/ 2 w 959"/>
                <a:gd name="T87" fmla="*/ 4 h 2072"/>
                <a:gd name="T88" fmla="*/ 2 w 959"/>
                <a:gd name="T89" fmla="*/ 3 h 2072"/>
                <a:gd name="T90" fmla="*/ 2 w 959"/>
                <a:gd name="T91" fmla="*/ 2 h 2072"/>
                <a:gd name="T92" fmla="*/ 1 w 959"/>
                <a:gd name="T93" fmla="*/ 2 h 2072"/>
                <a:gd name="T94" fmla="*/ 1 w 959"/>
                <a:gd name="T95" fmla="*/ 2 h 2072"/>
                <a:gd name="T96" fmla="*/ 1 w 959"/>
                <a:gd name="T97" fmla="*/ 2 h 2072"/>
                <a:gd name="T98" fmla="*/ 1 w 959"/>
                <a:gd name="T99" fmla="*/ 2 h 2072"/>
                <a:gd name="T100" fmla="*/ 1 w 959"/>
                <a:gd name="T101" fmla="*/ 2 h 2072"/>
                <a:gd name="T102" fmla="*/ 0 w 959"/>
                <a:gd name="T103" fmla="*/ 2 h 2072"/>
                <a:gd name="T104" fmla="*/ 0 w 959"/>
                <a:gd name="T105" fmla="*/ 2 h 2072"/>
                <a:gd name="T106" fmla="*/ 0 w 959"/>
                <a:gd name="T107" fmla="*/ 3 h 2072"/>
                <a:gd name="T108" fmla="*/ 0 w 959"/>
                <a:gd name="T109" fmla="*/ 3 h 2072"/>
                <a:gd name="T110" fmla="*/ 0 w 959"/>
                <a:gd name="T111" fmla="*/ 3 h 2072"/>
                <a:gd name="T112" fmla="*/ 0 w 959"/>
                <a:gd name="T113" fmla="*/ 3 h 2072"/>
                <a:gd name="T114" fmla="*/ 0 w 959"/>
                <a:gd name="T115" fmla="*/ 3 h 2072"/>
                <a:gd name="T116" fmla="*/ 0 w 959"/>
                <a:gd name="T117" fmla="*/ 3 h 2072"/>
                <a:gd name="T118" fmla="*/ 0 w 959"/>
                <a:gd name="T119" fmla="*/ 3 h 2072"/>
                <a:gd name="T120" fmla="*/ 0 w 959"/>
                <a:gd name="T121" fmla="*/ 3 h 2072"/>
                <a:gd name="T122" fmla="*/ 0 w 959"/>
                <a:gd name="T123" fmla="*/ 2 h 2072"/>
                <a:gd name="T124" fmla="*/ 0 w 959"/>
                <a:gd name="T125" fmla="*/ 1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5" name="Freeform 29"/>
            <p:cNvSpPr>
              <a:spLocks/>
            </p:cNvSpPr>
            <p:nvPr/>
          </p:nvSpPr>
          <p:spPr bwMode="auto">
            <a:xfrm>
              <a:off x="616715" y="387351"/>
              <a:ext cx="757239" cy="1562102"/>
            </a:xfrm>
            <a:custGeom>
              <a:avLst/>
              <a:gdLst>
                <a:gd name="T0" fmla="*/ 1 w 954"/>
                <a:gd name="T1" fmla="*/ 0 h 2063"/>
                <a:gd name="T2" fmla="*/ 2 w 954"/>
                <a:gd name="T3" fmla="*/ 0 h 2063"/>
                <a:gd name="T4" fmla="*/ 2 w 954"/>
                <a:gd name="T5" fmla="*/ 0 h 2063"/>
                <a:gd name="T6" fmla="*/ 3 w 954"/>
                <a:gd name="T7" fmla="*/ 0 h 2063"/>
                <a:gd name="T8" fmla="*/ 3 w 954"/>
                <a:gd name="T9" fmla="*/ 0 h 2063"/>
                <a:gd name="T10" fmla="*/ 4 w 954"/>
                <a:gd name="T11" fmla="*/ 0 h 2063"/>
                <a:gd name="T12" fmla="*/ 4 w 954"/>
                <a:gd name="T13" fmla="*/ 1 h 2063"/>
                <a:gd name="T14" fmla="*/ 4 w 954"/>
                <a:gd name="T15" fmla="*/ 3 h 2063"/>
                <a:gd name="T16" fmla="*/ 4 w 954"/>
                <a:gd name="T17" fmla="*/ 3 h 2063"/>
                <a:gd name="T18" fmla="*/ 4 w 954"/>
                <a:gd name="T19" fmla="*/ 4 h 2063"/>
                <a:gd name="T20" fmla="*/ 4 w 954"/>
                <a:gd name="T21" fmla="*/ 4 h 2063"/>
                <a:gd name="T22" fmla="*/ 3 w 954"/>
                <a:gd name="T23" fmla="*/ 4 h 2063"/>
                <a:gd name="T24" fmla="*/ 3 w 954"/>
                <a:gd name="T25" fmla="*/ 4 h 2063"/>
                <a:gd name="T26" fmla="*/ 3 w 954"/>
                <a:gd name="T27" fmla="*/ 5 h 2063"/>
                <a:gd name="T28" fmla="*/ 3 w 954"/>
                <a:gd name="T29" fmla="*/ 6 h 2063"/>
                <a:gd name="T30" fmla="*/ 3 w 954"/>
                <a:gd name="T31" fmla="*/ 6 h 2063"/>
                <a:gd name="T32" fmla="*/ 3 w 954"/>
                <a:gd name="T33" fmla="*/ 6 h 2063"/>
                <a:gd name="T34" fmla="*/ 3 w 954"/>
                <a:gd name="T35" fmla="*/ 6 h 2063"/>
                <a:gd name="T36" fmla="*/ 3 w 954"/>
                <a:gd name="T37" fmla="*/ 7 h 2063"/>
                <a:gd name="T38" fmla="*/ 3 w 954"/>
                <a:gd name="T39" fmla="*/ 7 h 2063"/>
                <a:gd name="T40" fmla="*/ 3 w 954"/>
                <a:gd name="T41" fmla="*/ 7 h 2063"/>
                <a:gd name="T42" fmla="*/ 3 w 954"/>
                <a:gd name="T43" fmla="*/ 7 h 2063"/>
                <a:gd name="T44" fmla="*/ 3 w 954"/>
                <a:gd name="T45" fmla="*/ 7 h 2063"/>
                <a:gd name="T46" fmla="*/ 2 w 954"/>
                <a:gd name="T47" fmla="*/ 8 h 2063"/>
                <a:gd name="T48" fmla="*/ 2 w 954"/>
                <a:gd name="T49" fmla="*/ 8 h 2063"/>
                <a:gd name="T50" fmla="*/ 1 w 954"/>
                <a:gd name="T51" fmla="*/ 8 h 2063"/>
                <a:gd name="T52" fmla="*/ 1 w 954"/>
                <a:gd name="T53" fmla="*/ 8 h 2063"/>
                <a:gd name="T54" fmla="*/ 1 w 954"/>
                <a:gd name="T55" fmla="*/ 7 h 2063"/>
                <a:gd name="T56" fmla="*/ 1 w 954"/>
                <a:gd name="T57" fmla="*/ 7 h 2063"/>
                <a:gd name="T58" fmla="*/ 1 w 954"/>
                <a:gd name="T59" fmla="*/ 7 h 2063"/>
                <a:gd name="T60" fmla="*/ 1 w 954"/>
                <a:gd name="T61" fmla="*/ 7 h 2063"/>
                <a:gd name="T62" fmla="*/ 1 w 954"/>
                <a:gd name="T63" fmla="*/ 7 h 2063"/>
                <a:gd name="T64" fmla="*/ 2 w 954"/>
                <a:gd name="T65" fmla="*/ 6 h 2063"/>
                <a:gd name="T66" fmla="*/ 2 w 954"/>
                <a:gd name="T67" fmla="*/ 6 h 2063"/>
                <a:gd name="T68" fmla="*/ 1 w 954"/>
                <a:gd name="T69" fmla="*/ 6 h 2063"/>
                <a:gd name="T70" fmla="*/ 1 w 954"/>
                <a:gd name="T71" fmla="*/ 6 h 2063"/>
                <a:gd name="T72" fmla="*/ 1 w 954"/>
                <a:gd name="T73" fmla="*/ 5 h 2063"/>
                <a:gd name="T74" fmla="*/ 1 w 954"/>
                <a:gd name="T75" fmla="*/ 4 h 2063"/>
                <a:gd name="T76" fmla="*/ 1 w 954"/>
                <a:gd name="T77" fmla="*/ 4 h 2063"/>
                <a:gd name="T78" fmla="*/ 2 w 954"/>
                <a:gd name="T79" fmla="*/ 4 h 2063"/>
                <a:gd name="T80" fmla="*/ 2 w 954"/>
                <a:gd name="T81" fmla="*/ 3 h 2063"/>
                <a:gd name="T82" fmla="*/ 2 w 954"/>
                <a:gd name="T83" fmla="*/ 3 h 2063"/>
                <a:gd name="T84" fmla="*/ 2 w 954"/>
                <a:gd name="T85" fmla="*/ 3 h 2063"/>
                <a:gd name="T86" fmla="*/ 3 w 954"/>
                <a:gd name="T87" fmla="*/ 2 h 2063"/>
                <a:gd name="T88" fmla="*/ 3 w 954"/>
                <a:gd name="T89" fmla="*/ 2 h 2063"/>
                <a:gd name="T90" fmla="*/ 3 w 954"/>
                <a:gd name="T91" fmla="*/ 1 h 2063"/>
                <a:gd name="T92" fmla="*/ 2 w 954"/>
                <a:gd name="T93" fmla="*/ 1 h 2063"/>
                <a:gd name="T94" fmla="*/ 2 w 954"/>
                <a:gd name="T95" fmla="*/ 1 h 2063"/>
                <a:gd name="T96" fmla="*/ 2 w 954"/>
                <a:gd name="T97" fmla="*/ 1 h 2063"/>
                <a:gd name="T98" fmla="*/ 2 w 954"/>
                <a:gd name="T99" fmla="*/ 1 h 2063"/>
                <a:gd name="T100" fmla="*/ 2 w 954"/>
                <a:gd name="T101" fmla="*/ 1 h 2063"/>
                <a:gd name="T102" fmla="*/ 1 w 954"/>
                <a:gd name="T103" fmla="*/ 1 h 2063"/>
                <a:gd name="T104" fmla="*/ 1 w 954"/>
                <a:gd name="T105" fmla="*/ 1 h 2063"/>
                <a:gd name="T106" fmla="*/ 1 w 954"/>
                <a:gd name="T107" fmla="*/ 1 h 2063"/>
                <a:gd name="T108" fmla="*/ 1 w 954"/>
                <a:gd name="T109" fmla="*/ 2 h 2063"/>
                <a:gd name="T110" fmla="*/ 1 w 954"/>
                <a:gd name="T111" fmla="*/ 2 h 2063"/>
                <a:gd name="T112" fmla="*/ 1 w 954"/>
                <a:gd name="T113" fmla="*/ 2 h 2063"/>
                <a:gd name="T114" fmla="*/ 1 w 954"/>
                <a:gd name="T115" fmla="*/ 2 h 2063"/>
                <a:gd name="T116" fmla="*/ 1 w 954"/>
                <a:gd name="T117" fmla="*/ 2 h 2063"/>
                <a:gd name="T118" fmla="*/ 1 w 954"/>
                <a:gd name="T119" fmla="*/ 2 h 2063"/>
                <a:gd name="T120" fmla="*/ 1 w 954"/>
                <a:gd name="T121" fmla="*/ 2 h 2063"/>
                <a:gd name="T122" fmla="*/ 1 w 954"/>
                <a:gd name="T123" fmla="*/ 1 h 2063"/>
                <a:gd name="T124" fmla="*/ 1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6" name="Freeform 30"/>
            <p:cNvSpPr>
              <a:spLocks/>
            </p:cNvSpPr>
            <p:nvPr/>
          </p:nvSpPr>
          <p:spPr bwMode="auto">
            <a:xfrm>
              <a:off x="618303" y="393701"/>
              <a:ext cx="755651" cy="1555752"/>
            </a:xfrm>
            <a:custGeom>
              <a:avLst/>
              <a:gdLst>
                <a:gd name="T0" fmla="*/ 1 w 951"/>
                <a:gd name="T1" fmla="*/ 1 h 2052"/>
                <a:gd name="T2" fmla="*/ 2 w 951"/>
                <a:gd name="T3" fmla="*/ 1 h 2052"/>
                <a:gd name="T4" fmla="*/ 2 w 951"/>
                <a:gd name="T5" fmla="*/ 0 h 2052"/>
                <a:gd name="T6" fmla="*/ 3 w 951"/>
                <a:gd name="T7" fmla="*/ 1 h 2052"/>
                <a:gd name="T8" fmla="*/ 3 w 951"/>
                <a:gd name="T9" fmla="*/ 1 h 2052"/>
                <a:gd name="T10" fmla="*/ 4 w 951"/>
                <a:gd name="T11" fmla="*/ 1 h 2052"/>
                <a:gd name="T12" fmla="*/ 4 w 951"/>
                <a:gd name="T13" fmla="*/ 2 h 2052"/>
                <a:gd name="T14" fmla="*/ 4 w 951"/>
                <a:gd name="T15" fmla="*/ 4 h 2052"/>
                <a:gd name="T16" fmla="*/ 4 w 951"/>
                <a:gd name="T17" fmla="*/ 4 h 2052"/>
                <a:gd name="T18" fmla="*/ 4 w 951"/>
                <a:gd name="T19" fmla="*/ 5 h 2052"/>
                <a:gd name="T20" fmla="*/ 4 w 951"/>
                <a:gd name="T21" fmla="*/ 5 h 2052"/>
                <a:gd name="T22" fmla="*/ 3 w 951"/>
                <a:gd name="T23" fmla="*/ 5 h 2052"/>
                <a:gd name="T24" fmla="*/ 3 w 951"/>
                <a:gd name="T25" fmla="*/ 5 h 2052"/>
                <a:gd name="T26" fmla="*/ 3 w 951"/>
                <a:gd name="T27" fmla="*/ 6 h 2052"/>
                <a:gd name="T28" fmla="*/ 3 w 951"/>
                <a:gd name="T29" fmla="*/ 7 h 2052"/>
                <a:gd name="T30" fmla="*/ 3 w 951"/>
                <a:gd name="T31" fmla="*/ 7 h 2052"/>
                <a:gd name="T32" fmla="*/ 3 w 951"/>
                <a:gd name="T33" fmla="*/ 7 h 2052"/>
                <a:gd name="T34" fmla="*/ 2 w 951"/>
                <a:gd name="T35" fmla="*/ 7 h 2052"/>
                <a:gd name="T36" fmla="*/ 2 w 951"/>
                <a:gd name="T37" fmla="*/ 7 h 2052"/>
                <a:gd name="T38" fmla="*/ 3 w 951"/>
                <a:gd name="T39" fmla="*/ 8 h 2052"/>
                <a:gd name="T40" fmla="*/ 3 w 951"/>
                <a:gd name="T41" fmla="*/ 8 h 2052"/>
                <a:gd name="T42" fmla="*/ 3 w 951"/>
                <a:gd name="T43" fmla="*/ 8 h 2052"/>
                <a:gd name="T44" fmla="*/ 3 w 951"/>
                <a:gd name="T45" fmla="*/ 8 h 2052"/>
                <a:gd name="T46" fmla="*/ 2 w 951"/>
                <a:gd name="T47" fmla="*/ 8 h 2052"/>
                <a:gd name="T48" fmla="*/ 2 w 951"/>
                <a:gd name="T49" fmla="*/ 8 h 2052"/>
                <a:gd name="T50" fmla="*/ 1 w 951"/>
                <a:gd name="T51" fmla="*/ 9 h 2052"/>
                <a:gd name="T52" fmla="*/ 1 w 951"/>
                <a:gd name="T53" fmla="*/ 9 h 2052"/>
                <a:gd name="T54" fmla="*/ 1 w 951"/>
                <a:gd name="T55" fmla="*/ 8 h 2052"/>
                <a:gd name="T56" fmla="*/ 1 w 951"/>
                <a:gd name="T57" fmla="*/ 8 h 2052"/>
                <a:gd name="T58" fmla="*/ 1 w 951"/>
                <a:gd name="T59" fmla="*/ 8 h 2052"/>
                <a:gd name="T60" fmla="*/ 1 w 951"/>
                <a:gd name="T61" fmla="*/ 8 h 2052"/>
                <a:gd name="T62" fmla="*/ 2 w 951"/>
                <a:gd name="T63" fmla="*/ 8 h 2052"/>
                <a:gd name="T64" fmla="*/ 2 w 951"/>
                <a:gd name="T65" fmla="*/ 7 h 2052"/>
                <a:gd name="T66" fmla="*/ 2 w 951"/>
                <a:gd name="T67" fmla="*/ 7 h 2052"/>
                <a:gd name="T68" fmla="*/ 1 w 951"/>
                <a:gd name="T69" fmla="*/ 7 h 2052"/>
                <a:gd name="T70" fmla="*/ 1 w 951"/>
                <a:gd name="T71" fmla="*/ 7 h 2052"/>
                <a:gd name="T72" fmla="*/ 1 w 951"/>
                <a:gd name="T73" fmla="*/ 6 h 2052"/>
                <a:gd name="T74" fmla="*/ 1 w 951"/>
                <a:gd name="T75" fmla="*/ 5 h 2052"/>
                <a:gd name="T76" fmla="*/ 2 w 951"/>
                <a:gd name="T77" fmla="*/ 5 h 2052"/>
                <a:gd name="T78" fmla="*/ 2 w 951"/>
                <a:gd name="T79" fmla="*/ 5 h 2052"/>
                <a:gd name="T80" fmla="*/ 2 w 951"/>
                <a:gd name="T81" fmla="*/ 4 h 2052"/>
                <a:gd name="T82" fmla="*/ 2 w 951"/>
                <a:gd name="T83" fmla="*/ 4 h 2052"/>
                <a:gd name="T84" fmla="*/ 2 w 951"/>
                <a:gd name="T85" fmla="*/ 4 h 2052"/>
                <a:gd name="T86" fmla="*/ 3 w 951"/>
                <a:gd name="T87" fmla="*/ 3 h 2052"/>
                <a:gd name="T88" fmla="*/ 3 w 951"/>
                <a:gd name="T89" fmla="*/ 3 h 2052"/>
                <a:gd name="T90" fmla="*/ 3 w 951"/>
                <a:gd name="T91" fmla="*/ 2 h 2052"/>
                <a:gd name="T92" fmla="*/ 3 w 951"/>
                <a:gd name="T93" fmla="*/ 2 h 2052"/>
                <a:gd name="T94" fmla="*/ 2 w 951"/>
                <a:gd name="T95" fmla="*/ 2 h 2052"/>
                <a:gd name="T96" fmla="*/ 2 w 951"/>
                <a:gd name="T97" fmla="*/ 2 h 2052"/>
                <a:gd name="T98" fmla="*/ 2 w 951"/>
                <a:gd name="T99" fmla="*/ 2 h 2052"/>
                <a:gd name="T100" fmla="*/ 1 w 951"/>
                <a:gd name="T101" fmla="*/ 2 h 2052"/>
                <a:gd name="T102" fmla="*/ 1 w 951"/>
                <a:gd name="T103" fmla="*/ 2 h 2052"/>
                <a:gd name="T104" fmla="*/ 1 w 951"/>
                <a:gd name="T105" fmla="*/ 2 h 2052"/>
                <a:gd name="T106" fmla="*/ 1 w 951"/>
                <a:gd name="T107" fmla="*/ 2 h 2052"/>
                <a:gd name="T108" fmla="*/ 1 w 951"/>
                <a:gd name="T109" fmla="*/ 3 h 2052"/>
                <a:gd name="T110" fmla="*/ 1 w 951"/>
                <a:gd name="T111" fmla="*/ 3 h 2052"/>
                <a:gd name="T112" fmla="*/ 1 w 951"/>
                <a:gd name="T113" fmla="*/ 3 h 2052"/>
                <a:gd name="T114" fmla="*/ 1 w 951"/>
                <a:gd name="T115" fmla="*/ 3 h 2052"/>
                <a:gd name="T116" fmla="*/ 1 w 951"/>
                <a:gd name="T117" fmla="*/ 3 h 2052"/>
                <a:gd name="T118" fmla="*/ 1 w 951"/>
                <a:gd name="T119" fmla="*/ 3 h 2052"/>
                <a:gd name="T120" fmla="*/ 1 w 951"/>
                <a:gd name="T121" fmla="*/ 3 h 2052"/>
                <a:gd name="T122" fmla="*/ 1 w 951"/>
                <a:gd name="T123" fmla="*/ 2 h 2052"/>
                <a:gd name="T124" fmla="*/ 1 w 951"/>
                <a:gd name="T125" fmla="*/ 1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7" name="Freeform 31"/>
            <p:cNvSpPr>
              <a:spLocks/>
            </p:cNvSpPr>
            <p:nvPr/>
          </p:nvSpPr>
          <p:spPr bwMode="auto">
            <a:xfrm>
              <a:off x="619890" y="400051"/>
              <a:ext cx="752476" cy="1549402"/>
            </a:xfrm>
            <a:custGeom>
              <a:avLst/>
              <a:gdLst>
                <a:gd name="T0" fmla="*/ 1 w 947"/>
                <a:gd name="T1" fmla="*/ 1 h 2043"/>
                <a:gd name="T2" fmla="*/ 2 w 947"/>
                <a:gd name="T3" fmla="*/ 1 h 2043"/>
                <a:gd name="T4" fmla="*/ 2 w 947"/>
                <a:gd name="T5" fmla="*/ 0 h 2043"/>
                <a:gd name="T6" fmla="*/ 3 w 947"/>
                <a:gd name="T7" fmla="*/ 1 h 2043"/>
                <a:gd name="T8" fmla="*/ 3 w 947"/>
                <a:gd name="T9" fmla="*/ 1 h 2043"/>
                <a:gd name="T10" fmla="*/ 4 w 947"/>
                <a:gd name="T11" fmla="*/ 1 h 2043"/>
                <a:gd name="T12" fmla="*/ 4 w 947"/>
                <a:gd name="T13" fmla="*/ 2 h 2043"/>
                <a:gd name="T14" fmla="*/ 4 w 947"/>
                <a:gd name="T15" fmla="*/ 4 h 2043"/>
                <a:gd name="T16" fmla="*/ 4 w 947"/>
                <a:gd name="T17" fmla="*/ 4 h 2043"/>
                <a:gd name="T18" fmla="*/ 4 w 947"/>
                <a:gd name="T19" fmla="*/ 4 h 2043"/>
                <a:gd name="T20" fmla="*/ 4 w 947"/>
                <a:gd name="T21" fmla="*/ 5 h 2043"/>
                <a:gd name="T22" fmla="*/ 3 w 947"/>
                <a:gd name="T23" fmla="*/ 5 h 2043"/>
                <a:gd name="T24" fmla="*/ 3 w 947"/>
                <a:gd name="T25" fmla="*/ 5 h 2043"/>
                <a:gd name="T26" fmla="*/ 3 w 947"/>
                <a:gd name="T27" fmla="*/ 6 h 2043"/>
                <a:gd name="T28" fmla="*/ 3 w 947"/>
                <a:gd name="T29" fmla="*/ 7 h 2043"/>
                <a:gd name="T30" fmla="*/ 3 w 947"/>
                <a:gd name="T31" fmla="*/ 7 h 2043"/>
                <a:gd name="T32" fmla="*/ 2 w 947"/>
                <a:gd name="T33" fmla="*/ 7 h 2043"/>
                <a:gd name="T34" fmla="*/ 2 w 947"/>
                <a:gd name="T35" fmla="*/ 7 h 2043"/>
                <a:gd name="T36" fmla="*/ 2 w 947"/>
                <a:gd name="T37" fmla="*/ 7 h 2043"/>
                <a:gd name="T38" fmla="*/ 3 w 947"/>
                <a:gd name="T39" fmla="*/ 8 h 2043"/>
                <a:gd name="T40" fmla="*/ 3 w 947"/>
                <a:gd name="T41" fmla="*/ 8 h 2043"/>
                <a:gd name="T42" fmla="*/ 3 w 947"/>
                <a:gd name="T43" fmla="*/ 8 h 2043"/>
                <a:gd name="T44" fmla="*/ 3 w 947"/>
                <a:gd name="T45" fmla="*/ 8 h 2043"/>
                <a:gd name="T46" fmla="*/ 2 w 947"/>
                <a:gd name="T47" fmla="*/ 8 h 2043"/>
                <a:gd name="T48" fmla="*/ 2 w 947"/>
                <a:gd name="T49" fmla="*/ 8 h 2043"/>
                <a:gd name="T50" fmla="*/ 1 w 947"/>
                <a:gd name="T51" fmla="*/ 8 h 2043"/>
                <a:gd name="T52" fmla="*/ 1 w 947"/>
                <a:gd name="T53" fmla="*/ 8 h 2043"/>
                <a:gd name="T54" fmla="*/ 1 w 947"/>
                <a:gd name="T55" fmla="*/ 8 h 2043"/>
                <a:gd name="T56" fmla="*/ 1 w 947"/>
                <a:gd name="T57" fmla="*/ 8 h 2043"/>
                <a:gd name="T58" fmla="*/ 1 w 947"/>
                <a:gd name="T59" fmla="*/ 8 h 2043"/>
                <a:gd name="T60" fmla="*/ 1 w 947"/>
                <a:gd name="T61" fmla="*/ 8 h 2043"/>
                <a:gd name="T62" fmla="*/ 2 w 947"/>
                <a:gd name="T63" fmla="*/ 7 h 2043"/>
                <a:gd name="T64" fmla="*/ 2 w 947"/>
                <a:gd name="T65" fmla="*/ 7 h 2043"/>
                <a:gd name="T66" fmla="*/ 2 w 947"/>
                <a:gd name="T67" fmla="*/ 7 h 2043"/>
                <a:gd name="T68" fmla="*/ 2 w 947"/>
                <a:gd name="T69" fmla="*/ 7 h 2043"/>
                <a:gd name="T70" fmla="*/ 1 w 947"/>
                <a:gd name="T71" fmla="*/ 7 h 2043"/>
                <a:gd name="T72" fmla="*/ 1 w 947"/>
                <a:gd name="T73" fmla="*/ 6 h 2043"/>
                <a:gd name="T74" fmla="*/ 1 w 947"/>
                <a:gd name="T75" fmla="*/ 5 h 2043"/>
                <a:gd name="T76" fmla="*/ 2 w 947"/>
                <a:gd name="T77" fmla="*/ 5 h 2043"/>
                <a:gd name="T78" fmla="*/ 2 w 947"/>
                <a:gd name="T79" fmla="*/ 4 h 2043"/>
                <a:gd name="T80" fmla="*/ 2 w 947"/>
                <a:gd name="T81" fmla="*/ 4 h 2043"/>
                <a:gd name="T82" fmla="*/ 2 w 947"/>
                <a:gd name="T83" fmla="*/ 4 h 2043"/>
                <a:gd name="T84" fmla="*/ 2 w 947"/>
                <a:gd name="T85" fmla="*/ 4 h 2043"/>
                <a:gd name="T86" fmla="*/ 3 w 947"/>
                <a:gd name="T87" fmla="*/ 3 h 2043"/>
                <a:gd name="T88" fmla="*/ 3 w 947"/>
                <a:gd name="T89" fmla="*/ 3 h 2043"/>
                <a:gd name="T90" fmla="*/ 3 w 947"/>
                <a:gd name="T91" fmla="*/ 2 h 2043"/>
                <a:gd name="T92" fmla="*/ 3 w 947"/>
                <a:gd name="T93" fmla="*/ 2 h 2043"/>
                <a:gd name="T94" fmla="*/ 2 w 947"/>
                <a:gd name="T95" fmla="*/ 2 h 2043"/>
                <a:gd name="T96" fmla="*/ 2 w 947"/>
                <a:gd name="T97" fmla="*/ 2 h 2043"/>
                <a:gd name="T98" fmla="*/ 2 w 947"/>
                <a:gd name="T99" fmla="*/ 2 h 2043"/>
                <a:gd name="T100" fmla="*/ 1 w 947"/>
                <a:gd name="T101" fmla="*/ 2 h 2043"/>
                <a:gd name="T102" fmla="*/ 1 w 947"/>
                <a:gd name="T103" fmla="*/ 2 h 2043"/>
                <a:gd name="T104" fmla="*/ 1 w 947"/>
                <a:gd name="T105" fmla="*/ 2 h 2043"/>
                <a:gd name="T106" fmla="*/ 1 w 947"/>
                <a:gd name="T107" fmla="*/ 2 h 2043"/>
                <a:gd name="T108" fmla="*/ 1 w 947"/>
                <a:gd name="T109" fmla="*/ 3 h 2043"/>
                <a:gd name="T110" fmla="*/ 1 w 947"/>
                <a:gd name="T111" fmla="*/ 3 h 2043"/>
                <a:gd name="T112" fmla="*/ 1 w 947"/>
                <a:gd name="T113" fmla="*/ 3 h 2043"/>
                <a:gd name="T114" fmla="*/ 1 w 947"/>
                <a:gd name="T115" fmla="*/ 3 h 2043"/>
                <a:gd name="T116" fmla="*/ 1 w 947"/>
                <a:gd name="T117" fmla="*/ 3 h 2043"/>
                <a:gd name="T118" fmla="*/ 1 w 947"/>
                <a:gd name="T119" fmla="*/ 3 h 2043"/>
                <a:gd name="T120" fmla="*/ 1 w 947"/>
                <a:gd name="T121" fmla="*/ 3 h 2043"/>
                <a:gd name="T122" fmla="*/ 1 w 947"/>
                <a:gd name="T123" fmla="*/ 2 h 2043"/>
                <a:gd name="T124" fmla="*/ 1 w 947"/>
                <a:gd name="T125" fmla="*/ 1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8" name="Freeform 32"/>
            <p:cNvSpPr>
              <a:spLocks/>
            </p:cNvSpPr>
            <p:nvPr/>
          </p:nvSpPr>
          <p:spPr bwMode="auto">
            <a:xfrm>
              <a:off x="623065" y="407989"/>
              <a:ext cx="747714" cy="1541464"/>
            </a:xfrm>
            <a:custGeom>
              <a:avLst/>
              <a:gdLst>
                <a:gd name="T0" fmla="*/ 1 w 943"/>
                <a:gd name="T1" fmla="*/ 1 h 2034"/>
                <a:gd name="T2" fmla="*/ 1 w 943"/>
                <a:gd name="T3" fmla="*/ 1 h 2034"/>
                <a:gd name="T4" fmla="*/ 2 w 943"/>
                <a:gd name="T5" fmla="*/ 1 h 2034"/>
                <a:gd name="T6" fmla="*/ 2 w 943"/>
                <a:gd name="T7" fmla="*/ 1 h 2034"/>
                <a:gd name="T8" fmla="*/ 3 w 943"/>
                <a:gd name="T9" fmla="*/ 2 h 2034"/>
                <a:gd name="T10" fmla="*/ 3 w 943"/>
                <a:gd name="T11" fmla="*/ 4 h 2034"/>
                <a:gd name="T12" fmla="*/ 3 w 943"/>
                <a:gd name="T13" fmla="*/ 4 h 2034"/>
                <a:gd name="T14" fmla="*/ 3 w 943"/>
                <a:gd name="T15" fmla="*/ 5 h 2034"/>
                <a:gd name="T16" fmla="*/ 2 w 943"/>
                <a:gd name="T17" fmla="*/ 5 h 2034"/>
                <a:gd name="T18" fmla="*/ 2 w 943"/>
                <a:gd name="T19" fmla="*/ 5 h 2034"/>
                <a:gd name="T20" fmla="*/ 2 w 943"/>
                <a:gd name="T21" fmla="*/ 7 h 2034"/>
                <a:gd name="T22" fmla="*/ 2 w 943"/>
                <a:gd name="T23" fmla="*/ 7 h 2034"/>
                <a:gd name="T24" fmla="*/ 1 w 943"/>
                <a:gd name="T25" fmla="*/ 7 h 2034"/>
                <a:gd name="T26" fmla="*/ 1 w 943"/>
                <a:gd name="T27" fmla="*/ 7 h 2034"/>
                <a:gd name="T28" fmla="*/ 2 w 943"/>
                <a:gd name="T29" fmla="*/ 7 h 2034"/>
                <a:gd name="T30" fmla="*/ 2 w 943"/>
                <a:gd name="T31" fmla="*/ 8 h 2034"/>
                <a:gd name="T32" fmla="*/ 2 w 943"/>
                <a:gd name="T33" fmla="*/ 8 h 2034"/>
                <a:gd name="T34" fmla="*/ 2 w 943"/>
                <a:gd name="T35" fmla="*/ 8 h 2034"/>
                <a:gd name="T36" fmla="*/ 2 w 943"/>
                <a:gd name="T37" fmla="*/ 8 h 2034"/>
                <a:gd name="T38" fmla="*/ 1 w 943"/>
                <a:gd name="T39" fmla="*/ 8 h 2034"/>
                <a:gd name="T40" fmla="*/ 1 w 943"/>
                <a:gd name="T41" fmla="*/ 8 h 2034"/>
                <a:gd name="T42" fmla="*/ 0 w 943"/>
                <a:gd name="T43" fmla="*/ 8 h 2034"/>
                <a:gd name="T44" fmla="*/ 0 w 943"/>
                <a:gd name="T45" fmla="*/ 8 h 2034"/>
                <a:gd name="T46" fmla="*/ 0 w 943"/>
                <a:gd name="T47" fmla="*/ 8 h 2034"/>
                <a:gd name="T48" fmla="*/ 0 w 943"/>
                <a:gd name="T49" fmla="*/ 8 h 2034"/>
                <a:gd name="T50" fmla="*/ 1 w 943"/>
                <a:gd name="T51" fmla="*/ 7 h 2034"/>
                <a:gd name="T52" fmla="*/ 1 w 943"/>
                <a:gd name="T53" fmla="*/ 7 h 2034"/>
                <a:gd name="T54" fmla="*/ 1 w 943"/>
                <a:gd name="T55" fmla="*/ 7 h 2034"/>
                <a:gd name="T56" fmla="*/ 0 w 943"/>
                <a:gd name="T57" fmla="*/ 7 h 2034"/>
                <a:gd name="T58" fmla="*/ 0 w 943"/>
                <a:gd name="T59" fmla="*/ 6 h 2034"/>
                <a:gd name="T60" fmla="*/ 0 w 943"/>
                <a:gd name="T61" fmla="*/ 5 h 2034"/>
                <a:gd name="T62" fmla="*/ 1 w 943"/>
                <a:gd name="T63" fmla="*/ 4 h 2034"/>
                <a:gd name="T64" fmla="*/ 1 w 943"/>
                <a:gd name="T65" fmla="*/ 4 h 2034"/>
                <a:gd name="T66" fmla="*/ 1 w 943"/>
                <a:gd name="T67" fmla="*/ 4 h 2034"/>
                <a:gd name="T68" fmla="*/ 2 w 943"/>
                <a:gd name="T69" fmla="*/ 4 h 2034"/>
                <a:gd name="T70" fmla="*/ 2 w 943"/>
                <a:gd name="T71" fmla="*/ 3 h 2034"/>
                <a:gd name="T72" fmla="*/ 2 w 943"/>
                <a:gd name="T73" fmla="*/ 3 h 2034"/>
                <a:gd name="T74" fmla="*/ 2 w 943"/>
                <a:gd name="T75" fmla="*/ 2 h 2034"/>
                <a:gd name="T76" fmla="*/ 2 w 943"/>
                <a:gd name="T77" fmla="*/ 2 h 2034"/>
                <a:gd name="T78" fmla="*/ 1 w 943"/>
                <a:gd name="T79" fmla="*/ 1 h 2034"/>
                <a:gd name="T80" fmla="*/ 1 w 943"/>
                <a:gd name="T81" fmla="*/ 1 h 2034"/>
                <a:gd name="T82" fmla="*/ 0 w 943"/>
                <a:gd name="T83" fmla="*/ 2 h 2034"/>
                <a:gd name="T84" fmla="*/ 0 w 943"/>
                <a:gd name="T85" fmla="*/ 2 h 2034"/>
                <a:gd name="T86" fmla="*/ 0 w 943"/>
                <a:gd name="T87" fmla="*/ 2 h 2034"/>
                <a:gd name="T88" fmla="*/ 0 w 943"/>
                <a:gd name="T89" fmla="*/ 3 h 2034"/>
                <a:gd name="T90" fmla="*/ 0 w 943"/>
                <a:gd name="T91" fmla="*/ 3 h 2034"/>
                <a:gd name="T92" fmla="*/ 0 w 943"/>
                <a:gd name="T93" fmla="*/ 3 h 2034"/>
                <a:gd name="T94" fmla="*/ 0 w 943"/>
                <a:gd name="T95" fmla="*/ 3 h 2034"/>
                <a:gd name="T96" fmla="*/ 0 w 943"/>
                <a:gd name="T97" fmla="*/ 3 h 2034"/>
                <a:gd name="T98" fmla="*/ 0 w 943"/>
                <a:gd name="T99" fmla="*/ 2 h 2034"/>
                <a:gd name="T100" fmla="*/ 0 w 943"/>
                <a:gd name="T101" fmla="*/ 1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9" name="Freeform 33"/>
            <p:cNvSpPr>
              <a:spLocks/>
            </p:cNvSpPr>
            <p:nvPr/>
          </p:nvSpPr>
          <p:spPr bwMode="auto">
            <a:xfrm>
              <a:off x="624653" y="415926"/>
              <a:ext cx="744538" cy="1533527"/>
            </a:xfrm>
            <a:custGeom>
              <a:avLst/>
              <a:gdLst>
                <a:gd name="T0" fmla="*/ 0 w 940"/>
                <a:gd name="T1" fmla="*/ 0 h 2025"/>
                <a:gd name="T2" fmla="*/ 1 w 940"/>
                <a:gd name="T3" fmla="*/ 0 h 2025"/>
                <a:gd name="T4" fmla="*/ 1 w 940"/>
                <a:gd name="T5" fmla="*/ 0 h 2025"/>
                <a:gd name="T6" fmla="*/ 1 w 940"/>
                <a:gd name="T7" fmla="*/ 0 h 2025"/>
                <a:gd name="T8" fmla="*/ 1 w 940"/>
                <a:gd name="T9" fmla="*/ 0 h 2025"/>
                <a:gd name="T10" fmla="*/ 2 w 940"/>
                <a:gd name="T11" fmla="*/ 0 h 2025"/>
                <a:gd name="T12" fmla="*/ 2 w 940"/>
                <a:gd name="T13" fmla="*/ 0 h 2025"/>
                <a:gd name="T14" fmla="*/ 2 w 940"/>
                <a:gd name="T15" fmla="*/ 0 h 2025"/>
                <a:gd name="T16" fmla="*/ 3 w 940"/>
                <a:gd name="T17" fmla="*/ 3 h 2025"/>
                <a:gd name="T18" fmla="*/ 3 w 940"/>
                <a:gd name="T19" fmla="*/ 3 h 2025"/>
                <a:gd name="T20" fmla="*/ 3 w 940"/>
                <a:gd name="T21" fmla="*/ 3 h 2025"/>
                <a:gd name="T22" fmla="*/ 3 w 940"/>
                <a:gd name="T23" fmla="*/ 3 h 2025"/>
                <a:gd name="T24" fmla="*/ 3 w 940"/>
                <a:gd name="T25" fmla="*/ 4 h 2025"/>
                <a:gd name="T26" fmla="*/ 2 w 940"/>
                <a:gd name="T27" fmla="*/ 4 h 2025"/>
                <a:gd name="T28" fmla="*/ 2 w 940"/>
                <a:gd name="T29" fmla="*/ 4 h 2025"/>
                <a:gd name="T30" fmla="*/ 2 w 940"/>
                <a:gd name="T31" fmla="*/ 4 h 2025"/>
                <a:gd name="T32" fmla="*/ 2 w 940"/>
                <a:gd name="T33" fmla="*/ 4 h 2025"/>
                <a:gd name="T34" fmla="*/ 1 w 940"/>
                <a:gd name="T35" fmla="*/ 6 h 2025"/>
                <a:gd name="T36" fmla="*/ 1 w 940"/>
                <a:gd name="T37" fmla="*/ 6 h 2025"/>
                <a:gd name="T38" fmla="*/ 1 w 940"/>
                <a:gd name="T39" fmla="*/ 6 h 2025"/>
                <a:gd name="T40" fmla="*/ 2 w 940"/>
                <a:gd name="T41" fmla="*/ 6 h 2025"/>
                <a:gd name="T42" fmla="*/ 2 w 940"/>
                <a:gd name="T43" fmla="*/ 7 h 2025"/>
                <a:gd name="T44" fmla="*/ 2 w 940"/>
                <a:gd name="T45" fmla="*/ 7 h 2025"/>
                <a:gd name="T46" fmla="*/ 2 w 940"/>
                <a:gd name="T47" fmla="*/ 7 h 2025"/>
                <a:gd name="T48" fmla="*/ 2 w 940"/>
                <a:gd name="T49" fmla="*/ 7 h 2025"/>
                <a:gd name="T50" fmla="*/ 2 w 940"/>
                <a:gd name="T51" fmla="*/ 7 h 2025"/>
                <a:gd name="T52" fmla="*/ 0 w 940"/>
                <a:gd name="T53" fmla="*/ 7 h 2025"/>
                <a:gd name="T54" fmla="*/ 0 w 940"/>
                <a:gd name="T55" fmla="*/ 7 h 2025"/>
                <a:gd name="T56" fmla="*/ 0 w 940"/>
                <a:gd name="T57" fmla="*/ 7 h 2025"/>
                <a:gd name="T58" fmla="*/ 0 w 940"/>
                <a:gd name="T59" fmla="*/ 7 h 2025"/>
                <a:gd name="T60" fmla="*/ 0 w 940"/>
                <a:gd name="T61" fmla="*/ 7 h 2025"/>
                <a:gd name="T62" fmla="*/ 0 w 940"/>
                <a:gd name="T63" fmla="*/ 7 h 2025"/>
                <a:gd name="T64" fmla="*/ 0 w 940"/>
                <a:gd name="T65" fmla="*/ 6 h 2025"/>
                <a:gd name="T66" fmla="*/ 1 w 940"/>
                <a:gd name="T67" fmla="*/ 6 h 2025"/>
                <a:gd name="T68" fmla="*/ 1 w 940"/>
                <a:gd name="T69" fmla="*/ 6 h 2025"/>
                <a:gd name="T70" fmla="*/ 0 w 940"/>
                <a:gd name="T71" fmla="*/ 6 h 2025"/>
                <a:gd name="T72" fmla="*/ 1 w 940"/>
                <a:gd name="T73" fmla="*/ 3 h 2025"/>
                <a:gd name="T74" fmla="*/ 2 w 940"/>
                <a:gd name="T75" fmla="*/ 3 h 2025"/>
                <a:gd name="T76" fmla="*/ 2 w 940"/>
                <a:gd name="T77" fmla="*/ 3 h 2025"/>
                <a:gd name="T78" fmla="*/ 2 w 940"/>
                <a:gd name="T79" fmla="*/ 2 h 2025"/>
                <a:gd name="T80" fmla="*/ 2 w 940"/>
                <a:gd name="T81" fmla="*/ 2 h 2025"/>
                <a:gd name="T82" fmla="*/ 2 w 940"/>
                <a:gd name="T83" fmla="*/ 2 h 2025"/>
                <a:gd name="T84" fmla="*/ 2 w 940"/>
                <a:gd name="T85" fmla="*/ 2 h 2025"/>
                <a:gd name="T86" fmla="*/ 2 w 940"/>
                <a:gd name="T87" fmla="*/ 1 h 2025"/>
                <a:gd name="T88" fmla="*/ 2 w 940"/>
                <a:gd name="T89" fmla="*/ 1 h 2025"/>
                <a:gd name="T90" fmla="*/ 2 w 940"/>
                <a:gd name="T91" fmla="*/ 1 h 2025"/>
                <a:gd name="T92" fmla="*/ 2 w 940"/>
                <a:gd name="T93" fmla="*/ 1 h 2025"/>
                <a:gd name="T94" fmla="*/ 2 w 940"/>
                <a:gd name="T95" fmla="*/ 0 h 2025"/>
                <a:gd name="T96" fmla="*/ 1 w 940"/>
                <a:gd name="T97" fmla="*/ 0 h 2025"/>
                <a:gd name="T98" fmla="*/ 1 w 940"/>
                <a:gd name="T99" fmla="*/ 0 h 2025"/>
                <a:gd name="T100" fmla="*/ 1 w 940"/>
                <a:gd name="T101" fmla="*/ 0 h 2025"/>
                <a:gd name="T102" fmla="*/ 1 w 940"/>
                <a:gd name="T103" fmla="*/ 0 h 2025"/>
                <a:gd name="T104" fmla="*/ 0 w 940"/>
                <a:gd name="T105" fmla="*/ 1 h 2025"/>
                <a:gd name="T106" fmla="*/ 0 w 940"/>
                <a:gd name="T107" fmla="*/ 1 h 2025"/>
                <a:gd name="T108" fmla="*/ 0 w 940"/>
                <a:gd name="T109" fmla="*/ 2 h 2025"/>
                <a:gd name="T110" fmla="*/ 0 w 940"/>
                <a:gd name="T111" fmla="*/ 2 h 2025"/>
                <a:gd name="T112" fmla="*/ 0 w 940"/>
                <a:gd name="T113" fmla="*/ 1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0" name="Freeform 34"/>
            <p:cNvSpPr>
              <a:spLocks/>
            </p:cNvSpPr>
            <p:nvPr/>
          </p:nvSpPr>
          <p:spPr bwMode="auto">
            <a:xfrm>
              <a:off x="526228" y="444501"/>
              <a:ext cx="858838" cy="1216026"/>
            </a:xfrm>
            <a:custGeom>
              <a:avLst/>
              <a:gdLst>
                <a:gd name="T0" fmla="*/ 0 w 1081"/>
                <a:gd name="T1" fmla="*/ 1 h 1606"/>
                <a:gd name="T2" fmla="*/ 0 w 1081"/>
                <a:gd name="T3" fmla="*/ 1 h 1606"/>
                <a:gd name="T4" fmla="*/ 1 w 1081"/>
                <a:gd name="T5" fmla="*/ 1 h 1606"/>
                <a:gd name="T6" fmla="*/ 1 w 1081"/>
                <a:gd name="T7" fmla="*/ 1 h 1606"/>
                <a:gd name="T8" fmla="*/ 1 w 1081"/>
                <a:gd name="T9" fmla="*/ 1 h 1606"/>
                <a:gd name="T10" fmla="*/ 1 w 1081"/>
                <a:gd name="T11" fmla="*/ 0 h 1606"/>
                <a:gd name="T12" fmla="*/ 1 w 1081"/>
                <a:gd name="T13" fmla="*/ 0 h 1606"/>
                <a:gd name="T14" fmla="*/ 1 w 1081"/>
                <a:gd name="T15" fmla="*/ 0 h 1606"/>
                <a:gd name="T16" fmla="*/ 2 w 1081"/>
                <a:gd name="T17" fmla="*/ 0 h 1606"/>
                <a:gd name="T18" fmla="*/ 2 w 1081"/>
                <a:gd name="T19" fmla="*/ 0 h 1606"/>
                <a:gd name="T20" fmla="*/ 2 w 1081"/>
                <a:gd name="T21" fmla="*/ 0 h 1606"/>
                <a:gd name="T22" fmla="*/ 2 w 1081"/>
                <a:gd name="T23" fmla="*/ 0 h 1606"/>
                <a:gd name="T24" fmla="*/ 3 w 1081"/>
                <a:gd name="T25" fmla="*/ 0 h 1606"/>
                <a:gd name="T26" fmla="*/ 3 w 1081"/>
                <a:gd name="T27" fmla="*/ 0 h 1606"/>
                <a:gd name="T28" fmla="*/ 3 w 1081"/>
                <a:gd name="T29" fmla="*/ 0 h 1606"/>
                <a:gd name="T30" fmla="*/ 4 w 1081"/>
                <a:gd name="T31" fmla="*/ 0 h 1606"/>
                <a:gd name="T32" fmla="*/ 4 w 1081"/>
                <a:gd name="T33" fmla="*/ 0 h 1606"/>
                <a:gd name="T34" fmla="*/ 4 w 1081"/>
                <a:gd name="T35" fmla="*/ 0 h 1606"/>
                <a:gd name="T36" fmla="*/ 4 w 1081"/>
                <a:gd name="T37" fmla="*/ 0 h 1606"/>
                <a:gd name="T38" fmla="*/ 5 w 1081"/>
                <a:gd name="T39" fmla="*/ 1 h 1606"/>
                <a:gd name="T40" fmla="*/ 5 w 1081"/>
                <a:gd name="T41" fmla="*/ 1 h 1606"/>
                <a:gd name="T42" fmla="*/ 5 w 1081"/>
                <a:gd name="T43" fmla="*/ 1 h 1606"/>
                <a:gd name="T44" fmla="*/ 5 w 1081"/>
                <a:gd name="T45" fmla="*/ 2 h 1606"/>
                <a:gd name="T46" fmla="*/ 5 w 1081"/>
                <a:gd name="T47" fmla="*/ 2 h 1606"/>
                <a:gd name="T48" fmla="*/ 5 w 1081"/>
                <a:gd name="T49" fmla="*/ 2 h 1606"/>
                <a:gd name="T50" fmla="*/ 5 w 1081"/>
                <a:gd name="T51" fmla="*/ 3 h 1606"/>
                <a:gd name="T52" fmla="*/ 4 w 1081"/>
                <a:gd name="T53" fmla="*/ 3 h 1606"/>
                <a:gd name="T54" fmla="*/ 4 w 1081"/>
                <a:gd name="T55" fmla="*/ 3 h 1606"/>
                <a:gd name="T56" fmla="*/ 4 w 1081"/>
                <a:gd name="T57" fmla="*/ 3 h 1606"/>
                <a:gd name="T58" fmla="*/ 4 w 1081"/>
                <a:gd name="T59" fmla="*/ 3 h 1606"/>
                <a:gd name="T60" fmla="*/ 4 w 1081"/>
                <a:gd name="T61" fmla="*/ 3 h 1606"/>
                <a:gd name="T62" fmla="*/ 3 w 1081"/>
                <a:gd name="T63" fmla="*/ 4 h 1606"/>
                <a:gd name="T64" fmla="*/ 3 w 1081"/>
                <a:gd name="T65" fmla="*/ 4 h 1606"/>
                <a:gd name="T66" fmla="*/ 3 w 1081"/>
                <a:gd name="T67" fmla="*/ 4 h 1606"/>
                <a:gd name="T68" fmla="*/ 3 w 1081"/>
                <a:gd name="T69" fmla="*/ 4 h 1606"/>
                <a:gd name="T70" fmla="*/ 2 w 1081"/>
                <a:gd name="T71" fmla="*/ 6 h 1606"/>
                <a:gd name="T72" fmla="*/ 2 w 1081"/>
                <a:gd name="T73" fmla="*/ 4 h 1606"/>
                <a:gd name="T74" fmla="*/ 2 w 1081"/>
                <a:gd name="T75" fmla="*/ 4 h 1606"/>
                <a:gd name="T76" fmla="*/ 2 w 1081"/>
                <a:gd name="T77" fmla="*/ 4 h 1606"/>
                <a:gd name="T78" fmla="*/ 2 w 1081"/>
                <a:gd name="T79" fmla="*/ 4 h 1606"/>
                <a:gd name="T80" fmla="*/ 2 w 1081"/>
                <a:gd name="T81" fmla="*/ 3 h 1606"/>
                <a:gd name="T82" fmla="*/ 3 w 1081"/>
                <a:gd name="T83" fmla="*/ 3 h 1606"/>
                <a:gd name="T84" fmla="*/ 3 w 1081"/>
                <a:gd name="T85" fmla="*/ 3 h 1606"/>
                <a:gd name="T86" fmla="*/ 3 w 1081"/>
                <a:gd name="T87" fmla="*/ 3 h 1606"/>
                <a:gd name="T88" fmla="*/ 3 w 1081"/>
                <a:gd name="T89" fmla="*/ 3 h 1606"/>
                <a:gd name="T90" fmla="*/ 4 w 1081"/>
                <a:gd name="T91" fmla="*/ 2 h 1606"/>
                <a:gd name="T92" fmla="*/ 4 w 1081"/>
                <a:gd name="T93" fmla="*/ 2 h 1606"/>
                <a:gd name="T94" fmla="*/ 4 w 1081"/>
                <a:gd name="T95" fmla="*/ 1 h 1606"/>
                <a:gd name="T96" fmla="*/ 3 w 1081"/>
                <a:gd name="T97" fmla="*/ 0 h 1606"/>
                <a:gd name="T98" fmla="*/ 3 w 1081"/>
                <a:gd name="T99" fmla="*/ 0 h 1606"/>
                <a:gd name="T100" fmla="*/ 3 w 1081"/>
                <a:gd name="T101" fmla="*/ 0 h 1606"/>
                <a:gd name="T102" fmla="*/ 3 w 1081"/>
                <a:gd name="T103" fmla="*/ 0 h 1606"/>
                <a:gd name="T104" fmla="*/ 2 w 1081"/>
                <a:gd name="T105" fmla="*/ 0 h 1606"/>
                <a:gd name="T106" fmla="*/ 2 w 1081"/>
                <a:gd name="T107" fmla="*/ 0 h 1606"/>
                <a:gd name="T108" fmla="*/ 2 w 1081"/>
                <a:gd name="T109" fmla="*/ 0 h 1606"/>
                <a:gd name="T110" fmla="*/ 2 w 1081"/>
                <a:gd name="T111" fmla="*/ 0 h 1606"/>
                <a:gd name="T112" fmla="*/ 1 w 1081"/>
                <a:gd name="T113" fmla="*/ 1 h 1606"/>
                <a:gd name="T114" fmla="*/ 0 w 1081"/>
                <a:gd name="T115" fmla="*/ 2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1" name="Freeform 35"/>
            <p:cNvSpPr>
              <a:spLocks/>
            </p:cNvSpPr>
            <p:nvPr/>
          </p:nvSpPr>
          <p:spPr bwMode="auto">
            <a:xfrm>
              <a:off x="781815" y="1757366"/>
              <a:ext cx="300038" cy="288925"/>
            </a:xfrm>
            <a:custGeom>
              <a:avLst/>
              <a:gdLst>
                <a:gd name="T0" fmla="*/ 0 w 379"/>
                <a:gd name="T1" fmla="*/ 0 h 383"/>
                <a:gd name="T2" fmla="*/ 0 w 379"/>
                <a:gd name="T3" fmla="*/ 0 h 383"/>
                <a:gd name="T4" fmla="*/ 1 w 379"/>
                <a:gd name="T5" fmla="*/ 0 h 383"/>
                <a:gd name="T6" fmla="*/ 1 w 379"/>
                <a:gd name="T7" fmla="*/ 0 h 383"/>
                <a:gd name="T8" fmla="*/ 1 w 379"/>
                <a:gd name="T9" fmla="*/ 0 h 383"/>
                <a:gd name="T10" fmla="*/ 1 w 379"/>
                <a:gd name="T11" fmla="*/ 0 h 383"/>
                <a:gd name="T12" fmla="*/ 1 w 379"/>
                <a:gd name="T13" fmla="*/ 0 h 383"/>
                <a:gd name="T14" fmla="*/ 1 w 379"/>
                <a:gd name="T15" fmla="*/ 0 h 383"/>
                <a:gd name="T16" fmla="*/ 1 w 379"/>
                <a:gd name="T17" fmla="*/ 0 h 383"/>
                <a:gd name="T18" fmla="*/ 1 w 379"/>
                <a:gd name="T19" fmla="*/ 0 h 383"/>
                <a:gd name="T20" fmla="*/ 1 w 379"/>
                <a:gd name="T21" fmla="*/ 1 h 383"/>
                <a:gd name="T22" fmla="*/ 1 w 379"/>
                <a:gd name="T23" fmla="*/ 1 h 383"/>
                <a:gd name="T24" fmla="*/ 1 w 379"/>
                <a:gd name="T25" fmla="*/ 1 h 383"/>
                <a:gd name="T26" fmla="*/ 1 w 379"/>
                <a:gd name="T27" fmla="*/ 1 h 383"/>
                <a:gd name="T28" fmla="*/ 0 w 379"/>
                <a:gd name="T29" fmla="*/ 1 h 383"/>
                <a:gd name="T30" fmla="*/ 0 w 379"/>
                <a:gd name="T31" fmla="*/ 1 h 383"/>
                <a:gd name="T32" fmla="*/ 0 w 379"/>
                <a:gd name="T33" fmla="*/ 1 h 383"/>
                <a:gd name="T34" fmla="*/ 0 w 379"/>
                <a:gd name="T35" fmla="*/ 1 h 383"/>
                <a:gd name="T36" fmla="*/ 0 w 379"/>
                <a:gd name="T37" fmla="*/ 1 h 383"/>
                <a:gd name="T38" fmla="*/ 0 w 379"/>
                <a:gd name="T39" fmla="*/ 1 h 383"/>
                <a:gd name="T40" fmla="*/ 0 w 379"/>
                <a:gd name="T41" fmla="*/ 1 h 383"/>
                <a:gd name="T42" fmla="*/ 0 w 379"/>
                <a:gd name="T43" fmla="*/ 1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anim calcmode="lin" valueType="num">
                                      <p:cBhvr>
                                        <p:cTn id="8" dur="500" fill="hold"/>
                                        <p:tgtEl>
                                          <p:spTgt spid="3074"/>
                                        </p:tgtEl>
                                        <p:attrNameLst>
                                          <p:attrName>ppt_x</p:attrName>
                                        </p:attrNameLst>
                                      </p:cBhvr>
                                      <p:tavLst>
                                        <p:tav tm="0">
                                          <p:val>
                                            <p:strVal val="#ppt_x-.1"/>
                                          </p:val>
                                        </p:tav>
                                        <p:tav tm="100000">
                                          <p:val>
                                            <p:strVal val="#ppt_x"/>
                                          </p:val>
                                        </p:tav>
                                      </p:tavLst>
                                    </p:anim>
                                    <p:anim calcmode="lin" valueType="num">
                                      <p:cBhvr>
                                        <p:cTn id="9"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2413" y="515938"/>
            <a:ext cx="6248400" cy="1143000"/>
          </a:xfrm>
        </p:spPr>
        <p:txBody>
          <a:bodyPr/>
          <a:lstStyle/>
          <a:p>
            <a:pPr eaLnBrk="1" hangingPunct="1"/>
            <a:r>
              <a:rPr lang="en-US" altLang="en-US" sz="3400" b="1">
                <a:solidFill>
                  <a:srgbClr val="990000"/>
                </a:solidFill>
                <a:latin typeface="Albertus"/>
              </a:rPr>
              <a:t>Questions and Contacts</a:t>
            </a:r>
          </a:p>
        </p:txBody>
      </p:sp>
      <p:sp>
        <p:nvSpPr>
          <p:cNvPr id="56323" name="Rectangle 3"/>
          <p:cNvSpPr>
            <a:spLocks noGrp="1" noChangeArrowheads="1"/>
          </p:cNvSpPr>
          <p:nvPr>
            <p:ph idx="1"/>
          </p:nvPr>
        </p:nvSpPr>
        <p:spPr>
          <a:xfrm>
            <a:off x="341313" y="2030413"/>
            <a:ext cx="8610600" cy="4529137"/>
          </a:xfrm>
        </p:spPr>
        <p:txBody>
          <a:bodyPr/>
          <a:lstStyle/>
          <a:p>
            <a:pPr eaLnBrk="1" hangingPunct="1">
              <a:buFontTx/>
              <a:buNone/>
            </a:pPr>
            <a:r>
              <a:rPr lang="en-US" altLang="en-US" sz="3000" b="1" dirty="0">
                <a:latin typeface="High Tower Text" panose="02040502050506030303" pitchFamily="18" charset="0"/>
              </a:rPr>
              <a:t>Ms. Chrissie Bolt, Dual Enrollment Coordinator</a:t>
            </a:r>
          </a:p>
          <a:p>
            <a:pPr eaLnBrk="1" hangingPunct="1">
              <a:buFontTx/>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OFFICE:  E100</a:t>
            </a:r>
          </a:p>
          <a:p>
            <a:pPr eaLnBrk="1" hangingPunct="1">
              <a:buFontTx/>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EMAIL:   </a:t>
            </a:r>
            <a:r>
              <a:rPr lang="en-US" altLang="en-US" sz="3000" b="1" dirty="0">
                <a:latin typeface="High Tower Text" panose="02040502050506030303" pitchFamily="18" charset="0"/>
                <a:hlinkClick r:id="rId3"/>
              </a:rPr>
              <a:t>chrissie.bolt@gcpsk12.org</a:t>
            </a:r>
            <a:endParaRPr lang="en-US" altLang="en-US" sz="3000" b="1" dirty="0">
              <a:latin typeface="High Tower Text" panose="02040502050506030303" pitchFamily="18" charset="0"/>
            </a:endParaRPr>
          </a:p>
          <a:p>
            <a:pPr eaLnBrk="1" hangingPunct="1">
              <a:buFontTx/>
              <a:buNone/>
            </a:pPr>
            <a:endParaRPr lang="en-US" altLang="en-US" sz="3000" b="1" dirty="0">
              <a:latin typeface="High Tower Text" panose="02040502050506030303" pitchFamily="18" charset="0"/>
            </a:endParaRPr>
          </a:p>
          <a:p>
            <a:pPr eaLnBrk="1" hangingPunct="1">
              <a:buFontTx/>
              <a:buNone/>
            </a:pPr>
            <a:r>
              <a:rPr lang="en-US" altLang="en-US" sz="3000" b="1" dirty="0">
                <a:latin typeface="High Tower Text" panose="02040502050506030303" pitchFamily="18" charset="0"/>
              </a:rPr>
              <a:t>PHONE:  678-512-6067</a:t>
            </a:r>
          </a:p>
          <a:p>
            <a:pPr eaLnBrk="1" hangingPunct="1">
              <a:buFontTx/>
              <a:buNone/>
            </a:pPr>
            <a:endParaRPr lang="en-US" altLang="en-US" sz="3000" b="1" dirty="0">
              <a:latin typeface="High Tower Text" panose="02040502050506030303" pitchFamily="18" charset="0"/>
            </a:endParaRPr>
          </a:p>
        </p:txBody>
      </p:sp>
      <p:grpSp>
        <p:nvGrpSpPr>
          <p:cNvPr id="56324" name="Group 1">
            <a:extLst>
              <a:ext uri="{C183D7F6-B498-43B3-948B-1728B52AA6E4}">
                <adec:decorative xmlns:adec="http://schemas.microsoft.com/office/drawing/2017/decorative" val="1"/>
              </a:ext>
            </a:extLst>
          </p:cNvPr>
          <p:cNvGrpSpPr>
            <a:grpSpLocks/>
          </p:cNvGrpSpPr>
          <p:nvPr/>
        </p:nvGrpSpPr>
        <p:grpSpPr bwMode="auto">
          <a:xfrm>
            <a:off x="7642224" y="320675"/>
            <a:ext cx="1141413" cy="1808163"/>
            <a:chOff x="7620000" y="320676"/>
            <a:chExt cx="1141413" cy="1808164"/>
          </a:xfrm>
        </p:grpSpPr>
        <p:sp>
          <p:nvSpPr>
            <p:cNvPr id="56341" name="Freeform 8"/>
            <p:cNvSpPr>
              <a:spLocks/>
            </p:cNvSpPr>
            <p:nvPr/>
          </p:nvSpPr>
          <p:spPr bwMode="auto">
            <a:xfrm>
              <a:off x="7620000" y="320676"/>
              <a:ext cx="1141413" cy="1725614"/>
            </a:xfrm>
            <a:custGeom>
              <a:avLst/>
              <a:gdLst>
                <a:gd name="T0" fmla="*/ 2147483646 w 1436"/>
                <a:gd name="T1" fmla="*/ 0 h 2174"/>
                <a:gd name="T2" fmla="*/ 0 w 1436"/>
                <a:gd name="T3" fmla="*/ 2147483646 h 2174"/>
                <a:gd name="T4" fmla="*/ 2147483646 w 1436"/>
                <a:gd name="T5" fmla="*/ 2147483646 h 2174"/>
                <a:gd name="T6" fmla="*/ 2147483646 w 1436"/>
                <a:gd name="T7" fmla="*/ 2147483646 h 2174"/>
                <a:gd name="T8" fmla="*/ 2147483646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2" name="Freeform 9"/>
            <p:cNvSpPr>
              <a:spLocks/>
            </p:cNvSpPr>
            <p:nvPr/>
          </p:nvSpPr>
          <p:spPr bwMode="auto">
            <a:xfrm>
              <a:off x="7845739" y="352426"/>
              <a:ext cx="775779" cy="1674814"/>
            </a:xfrm>
            <a:custGeom>
              <a:avLst/>
              <a:gdLst>
                <a:gd name="T0" fmla="*/ 2147483646 w 975"/>
                <a:gd name="T1" fmla="*/ 2147483646 h 2110"/>
                <a:gd name="T2" fmla="*/ 2147483646 w 975"/>
                <a:gd name="T3" fmla="*/ 2147483646 h 2110"/>
                <a:gd name="T4" fmla="*/ 2147483646 w 975"/>
                <a:gd name="T5" fmla="*/ 2147483646 h 2110"/>
                <a:gd name="T6" fmla="*/ 2147483646 w 975"/>
                <a:gd name="T7" fmla="*/ 2147483646 h 2110"/>
                <a:gd name="T8" fmla="*/ 2147483646 w 975"/>
                <a:gd name="T9" fmla="*/ 2147483646 h 2110"/>
                <a:gd name="T10" fmla="*/ 2147483646 w 975"/>
                <a:gd name="T11" fmla="*/ 2147483646 h 2110"/>
                <a:gd name="T12" fmla="*/ 2147483646 w 975"/>
                <a:gd name="T13" fmla="*/ 2147483646 h 2110"/>
                <a:gd name="T14" fmla="*/ 2147483646 w 975"/>
                <a:gd name="T15" fmla="*/ 2147483646 h 2110"/>
                <a:gd name="T16" fmla="*/ 2147483646 w 975"/>
                <a:gd name="T17" fmla="*/ 2147483646 h 2110"/>
                <a:gd name="T18" fmla="*/ 2147483646 w 975"/>
                <a:gd name="T19" fmla="*/ 2147483646 h 2110"/>
                <a:gd name="T20" fmla="*/ 2147483646 w 975"/>
                <a:gd name="T21" fmla="*/ 2147483646 h 2110"/>
                <a:gd name="T22" fmla="*/ 2147483646 w 975"/>
                <a:gd name="T23" fmla="*/ 2147483646 h 2110"/>
                <a:gd name="T24" fmla="*/ 2147483646 w 975"/>
                <a:gd name="T25" fmla="*/ 2147483646 h 2110"/>
                <a:gd name="T26" fmla="*/ 2147483646 w 975"/>
                <a:gd name="T27" fmla="*/ 2147483646 h 2110"/>
                <a:gd name="T28" fmla="*/ 2147483646 w 975"/>
                <a:gd name="T29" fmla="*/ 2147483646 h 2110"/>
                <a:gd name="T30" fmla="*/ 2147483646 w 975"/>
                <a:gd name="T31" fmla="*/ 2147483646 h 2110"/>
                <a:gd name="T32" fmla="*/ 2147483646 w 975"/>
                <a:gd name="T33" fmla="*/ 2147483646 h 2110"/>
                <a:gd name="T34" fmla="*/ 2147483646 w 975"/>
                <a:gd name="T35" fmla="*/ 2147483646 h 2110"/>
                <a:gd name="T36" fmla="*/ 2147483646 w 975"/>
                <a:gd name="T37" fmla="*/ 2147483646 h 2110"/>
                <a:gd name="T38" fmla="*/ 2147483646 w 975"/>
                <a:gd name="T39" fmla="*/ 2147483646 h 2110"/>
                <a:gd name="T40" fmla="*/ 2147483646 w 975"/>
                <a:gd name="T41" fmla="*/ 2147483646 h 2110"/>
                <a:gd name="T42" fmla="*/ 2147483646 w 975"/>
                <a:gd name="T43" fmla="*/ 2147483646 h 2110"/>
                <a:gd name="T44" fmla="*/ 2147483646 w 975"/>
                <a:gd name="T45" fmla="*/ 2147483646 h 2110"/>
                <a:gd name="T46" fmla="*/ 2147483646 w 975"/>
                <a:gd name="T47" fmla="*/ 2147483646 h 2110"/>
                <a:gd name="T48" fmla="*/ 2147483646 w 975"/>
                <a:gd name="T49" fmla="*/ 2147483646 h 2110"/>
                <a:gd name="T50" fmla="*/ 2147483646 w 975"/>
                <a:gd name="T51" fmla="*/ 2147483646 h 2110"/>
                <a:gd name="T52" fmla="*/ 2147483646 w 975"/>
                <a:gd name="T53" fmla="*/ 2147483646 h 2110"/>
                <a:gd name="T54" fmla="*/ 2147483646 w 975"/>
                <a:gd name="T55" fmla="*/ 2147483646 h 2110"/>
                <a:gd name="T56" fmla="*/ 2147483646 w 975"/>
                <a:gd name="T57" fmla="*/ 2147483646 h 2110"/>
                <a:gd name="T58" fmla="*/ 2147483646 w 975"/>
                <a:gd name="T59" fmla="*/ 2147483646 h 2110"/>
                <a:gd name="T60" fmla="*/ 2147483646 w 975"/>
                <a:gd name="T61" fmla="*/ 2147483646 h 2110"/>
                <a:gd name="T62" fmla="*/ 2147483646 w 975"/>
                <a:gd name="T63" fmla="*/ 2147483646 h 2110"/>
                <a:gd name="T64" fmla="*/ 2147483646 w 975"/>
                <a:gd name="T65" fmla="*/ 2147483646 h 2110"/>
                <a:gd name="T66" fmla="*/ 2147483646 w 975"/>
                <a:gd name="T67" fmla="*/ 2147483646 h 2110"/>
                <a:gd name="T68" fmla="*/ 2147483646 w 975"/>
                <a:gd name="T69" fmla="*/ 2147483646 h 2110"/>
                <a:gd name="T70" fmla="*/ 2147483646 w 975"/>
                <a:gd name="T71" fmla="*/ 2147483646 h 2110"/>
                <a:gd name="T72" fmla="*/ 2147483646 w 975"/>
                <a:gd name="T73" fmla="*/ 2147483646 h 2110"/>
                <a:gd name="T74" fmla="*/ 2147483646 w 975"/>
                <a:gd name="T75" fmla="*/ 2147483646 h 2110"/>
                <a:gd name="T76" fmla="*/ 2147483646 w 975"/>
                <a:gd name="T77" fmla="*/ 2147483646 h 2110"/>
                <a:gd name="T78" fmla="*/ 2147483646 w 975"/>
                <a:gd name="T79" fmla="*/ 2147483646 h 2110"/>
                <a:gd name="T80" fmla="*/ 2147483646 w 975"/>
                <a:gd name="T81" fmla="*/ 2147483646 h 2110"/>
                <a:gd name="T82" fmla="*/ 2147483646 w 975"/>
                <a:gd name="T83" fmla="*/ 2147483646 h 2110"/>
                <a:gd name="T84" fmla="*/ 2147483646 w 975"/>
                <a:gd name="T85" fmla="*/ 2147483646 h 2110"/>
                <a:gd name="T86" fmla="*/ 2147483646 w 975"/>
                <a:gd name="T87" fmla="*/ 2147483646 h 2110"/>
                <a:gd name="T88" fmla="*/ 2147483646 w 975"/>
                <a:gd name="T89" fmla="*/ 2147483646 h 2110"/>
                <a:gd name="T90" fmla="*/ 2147483646 w 975"/>
                <a:gd name="T91" fmla="*/ 2147483646 h 2110"/>
                <a:gd name="T92" fmla="*/ 0 w 975"/>
                <a:gd name="T93" fmla="*/ 2147483646 h 2110"/>
                <a:gd name="T94" fmla="*/ 2147483646 w 975"/>
                <a:gd name="T95" fmla="*/ 2147483646 h 2110"/>
                <a:gd name="T96" fmla="*/ 2147483646 w 975"/>
                <a:gd name="T97" fmla="*/ 2147483646 h 2110"/>
                <a:gd name="T98" fmla="*/ 2147483646 w 975"/>
                <a:gd name="T99" fmla="*/ 2147483646 h 2110"/>
                <a:gd name="T100" fmla="*/ 2147483646 w 975"/>
                <a:gd name="T101" fmla="*/ 2147483646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3" name="Freeform 10"/>
            <p:cNvSpPr>
              <a:spLocks/>
            </p:cNvSpPr>
            <p:nvPr/>
          </p:nvSpPr>
          <p:spPr bwMode="auto">
            <a:xfrm>
              <a:off x="7847329" y="360364"/>
              <a:ext cx="772600" cy="1666876"/>
            </a:xfrm>
            <a:custGeom>
              <a:avLst/>
              <a:gdLst>
                <a:gd name="T0" fmla="*/ 2147483646 w 970"/>
                <a:gd name="T1" fmla="*/ 2147483646 h 2100"/>
                <a:gd name="T2" fmla="*/ 2147483646 w 970"/>
                <a:gd name="T3" fmla="*/ 2147483646 h 2100"/>
                <a:gd name="T4" fmla="*/ 2147483646 w 970"/>
                <a:gd name="T5" fmla="*/ 0 h 2100"/>
                <a:gd name="T6" fmla="*/ 2147483646 w 970"/>
                <a:gd name="T7" fmla="*/ 2147483646 h 2100"/>
                <a:gd name="T8" fmla="*/ 2147483646 w 970"/>
                <a:gd name="T9" fmla="*/ 2147483646 h 2100"/>
                <a:gd name="T10" fmla="*/ 2147483646 w 970"/>
                <a:gd name="T11" fmla="*/ 2147483646 h 2100"/>
                <a:gd name="T12" fmla="*/ 2147483646 w 970"/>
                <a:gd name="T13" fmla="*/ 2147483646 h 2100"/>
                <a:gd name="T14" fmla="*/ 2147483646 w 970"/>
                <a:gd name="T15" fmla="*/ 2147483646 h 2100"/>
                <a:gd name="T16" fmla="*/ 2147483646 w 970"/>
                <a:gd name="T17" fmla="*/ 2147483646 h 2100"/>
                <a:gd name="T18" fmla="*/ 2147483646 w 970"/>
                <a:gd name="T19" fmla="*/ 2147483646 h 2100"/>
                <a:gd name="T20" fmla="*/ 2147483646 w 970"/>
                <a:gd name="T21" fmla="*/ 2147483646 h 2100"/>
                <a:gd name="T22" fmla="*/ 2147483646 w 970"/>
                <a:gd name="T23" fmla="*/ 2147483646 h 2100"/>
                <a:gd name="T24" fmla="*/ 2147483646 w 970"/>
                <a:gd name="T25" fmla="*/ 2147483646 h 2100"/>
                <a:gd name="T26" fmla="*/ 2147483646 w 970"/>
                <a:gd name="T27" fmla="*/ 2147483646 h 2100"/>
                <a:gd name="T28" fmla="*/ 2147483646 w 970"/>
                <a:gd name="T29" fmla="*/ 2147483646 h 2100"/>
                <a:gd name="T30" fmla="*/ 2147483646 w 970"/>
                <a:gd name="T31" fmla="*/ 2147483646 h 2100"/>
                <a:gd name="T32" fmla="*/ 2147483646 w 970"/>
                <a:gd name="T33" fmla="*/ 2147483646 h 2100"/>
                <a:gd name="T34" fmla="*/ 2147483646 w 970"/>
                <a:gd name="T35" fmla="*/ 2147483646 h 2100"/>
                <a:gd name="T36" fmla="*/ 2147483646 w 970"/>
                <a:gd name="T37" fmla="*/ 2147483646 h 2100"/>
                <a:gd name="T38" fmla="*/ 2147483646 w 970"/>
                <a:gd name="T39" fmla="*/ 2147483646 h 2100"/>
                <a:gd name="T40" fmla="*/ 2147483646 w 970"/>
                <a:gd name="T41" fmla="*/ 2147483646 h 2100"/>
                <a:gd name="T42" fmla="*/ 2147483646 w 970"/>
                <a:gd name="T43" fmla="*/ 2147483646 h 2100"/>
                <a:gd name="T44" fmla="*/ 2147483646 w 970"/>
                <a:gd name="T45" fmla="*/ 2147483646 h 2100"/>
                <a:gd name="T46" fmla="*/ 2147483646 w 970"/>
                <a:gd name="T47" fmla="*/ 2147483646 h 2100"/>
                <a:gd name="T48" fmla="*/ 2147483646 w 970"/>
                <a:gd name="T49" fmla="*/ 2147483646 h 2100"/>
                <a:gd name="T50" fmla="*/ 2147483646 w 970"/>
                <a:gd name="T51" fmla="*/ 2147483646 h 2100"/>
                <a:gd name="T52" fmla="*/ 2147483646 w 970"/>
                <a:gd name="T53" fmla="*/ 2147483646 h 2100"/>
                <a:gd name="T54" fmla="*/ 2147483646 w 970"/>
                <a:gd name="T55" fmla="*/ 2147483646 h 2100"/>
                <a:gd name="T56" fmla="*/ 2147483646 w 970"/>
                <a:gd name="T57" fmla="*/ 2147483646 h 2100"/>
                <a:gd name="T58" fmla="*/ 2147483646 w 970"/>
                <a:gd name="T59" fmla="*/ 2147483646 h 2100"/>
                <a:gd name="T60" fmla="*/ 2147483646 w 970"/>
                <a:gd name="T61" fmla="*/ 2147483646 h 2100"/>
                <a:gd name="T62" fmla="*/ 2147483646 w 970"/>
                <a:gd name="T63" fmla="*/ 2147483646 h 2100"/>
                <a:gd name="T64" fmla="*/ 2147483646 w 970"/>
                <a:gd name="T65" fmla="*/ 2147483646 h 2100"/>
                <a:gd name="T66" fmla="*/ 2147483646 w 970"/>
                <a:gd name="T67" fmla="*/ 2147483646 h 2100"/>
                <a:gd name="T68" fmla="*/ 2147483646 w 970"/>
                <a:gd name="T69" fmla="*/ 2147483646 h 2100"/>
                <a:gd name="T70" fmla="*/ 2147483646 w 970"/>
                <a:gd name="T71" fmla="*/ 2147483646 h 2100"/>
                <a:gd name="T72" fmla="*/ 2147483646 w 970"/>
                <a:gd name="T73" fmla="*/ 2147483646 h 2100"/>
                <a:gd name="T74" fmla="*/ 2147483646 w 970"/>
                <a:gd name="T75" fmla="*/ 2147483646 h 2100"/>
                <a:gd name="T76" fmla="*/ 2147483646 w 970"/>
                <a:gd name="T77" fmla="*/ 2147483646 h 2100"/>
                <a:gd name="T78" fmla="*/ 2147483646 w 970"/>
                <a:gd name="T79" fmla="*/ 2147483646 h 2100"/>
                <a:gd name="T80" fmla="*/ 2147483646 w 970"/>
                <a:gd name="T81" fmla="*/ 2147483646 h 2100"/>
                <a:gd name="T82" fmla="*/ 2147483646 w 970"/>
                <a:gd name="T83" fmla="*/ 2147483646 h 2100"/>
                <a:gd name="T84" fmla="*/ 2147483646 w 970"/>
                <a:gd name="T85" fmla="*/ 2147483646 h 2100"/>
                <a:gd name="T86" fmla="*/ 2147483646 w 970"/>
                <a:gd name="T87" fmla="*/ 2147483646 h 2100"/>
                <a:gd name="T88" fmla="*/ 2147483646 w 970"/>
                <a:gd name="T89" fmla="*/ 2147483646 h 2100"/>
                <a:gd name="T90" fmla="*/ 2147483646 w 970"/>
                <a:gd name="T91" fmla="*/ 2147483646 h 2100"/>
                <a:gd name="T92" fmla="*/ 2147483646 w 970"/>
                <a:gd name="T93" fmla="*/ 2147483646 h 2100"/>
                <a:gd name="T94" fmla="*/ 2147483646 w 970"/>
                <a:gd name="T95" fmla="*/ 2147483646 h 2100"/>
                <a:gd name="T96" fmla="*/ 2147483646 w 970"/>
                <a:gd name="T97" fmla="*/ 2147483646 h 2100"/>
                <a:gd name="T98" fmla="*/ 2147483646 w 970"/>
                <a:gd name="T99" fmla="*/ 2147483646 h 2100"/>
                <a:gd name="T100" fmla="*/ 2147483646 w 970"/>
                <a:gd name="T101" fmla="*/ 2147483646 h 2100"/>
                <a:gd name="T102" fmla="*/ 2147483646 w 970"/>
                <a:gd name="T103" fmla="*/ 2147483646 h 2100"/>
                <a:gd name="T104" fmla="*/ 2147483646 w 970"/>
                <a:gd name="T105" fmla="*/ 2147483646 h 2100"/>
                <a:gd name="T106" fmla="*/ 2147483646 w 970"/>
                <a:gd name="T107" fmla="*/ 2147483646 h 2100"/>
                <a:gd name="T108" fmla="*/ 2147483646 w 970"/>
                <a:gd name="T109" fmla="*/ 2147483646 h 2100"/>
                <a:gd name="T110" fmla="*/ 2147483646 w 970"/>
                <a:gd name="T111" fmla="*/ 2147483646 h 2100"/>
                <a:gd name="T112" fmla="*/ 2147483646 w 970"/>
                <a:gd name="T113" fmla="*/ 2147483646 h 2100"/>
                <a:gd name="T114" fmla="*/ 2147483646 w 970"/>
                <a:gd name="T115" fmla="*/ 2147483646 h 2100"/>
                <a:gd name="T116" fmla="*/ 2147483646 w 970"/>
                <a:gd name="T117" fmla="*/ 2147483646 h 2100"/>
                <a:gd name="T118" fmla="*/ 2147483646 w 970"/>
                <a:gd name="T119" fmla="*/ 2147483646 h 2100"/>
                <a:gd name="T120" fmla="*/ 2147483646 w 970"/>
                <a:gd name="T121" fmla="*/ 2147483646 h 2100"/>
                <a:gd name="T122" fmla="*/ 2147483646 w 970"/>
                <a:gd name="T123" fmla="*/ 2147483646 h 2100"/>
                <a:gd name="T124" fmla="*/ 2147483646 w 970"/>
                <a:gd name="T125" fmla="*/ 2147483646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4" name="Freeform 11"/>
            <p:cNvSpPr>
              <a:spLocks/>
            </p:cNvSpPr>
            <p:nvPr/>
          </p:nvSpPr>
          <p:spPr bwMode="auto">
            <a:xfrm>
              <a:off x="7850508" y="368301"/>
              <a:ext cx="767831" cy="1658939"/>
            </a:xfrm>
            <a:custGeom>
              <a:avLst/>
              <a:gdLst>
                <a:gd name="T0" fmla="*/ 0 w 967"/>
                <a:gd name="T1" fmla="*/ 2147483646 h 2090"/>
                <a:gd name="T2" fmla="*/ 2147483646 w 967"/>
                <a:gd name="T3" fmla="*/ 2147483646 h 2090"/>
                <a:gd name="T4" fmla="*/ 2147483646 w 967"/>
                <a:gd name="T5" fmla="*/ 0 h 2090"/>
                <a:gd name="T6" fmla="*/ 2147483646 w 967"/>
                <a:gd name="T7" fmla="*/ 2147483646 h 2090"/>
                <a:gd name="T8" fmla="*/ 2147483646 w 967"/>
                <a:gd name="T9" fmla="*/ 2147483646 h 2090"/>
                <a:gd name="T10" fmla="*/ 2147483646 w 967"/>
                <a:gd name="T11" fmla="*/ 2147483646 h 2090"/>
                <a:gd name="T12" fmla="*/ 2147483646 w 967"/>
                <a:gd name="T13" fmla="*/ 2147483646 h 2090"/>
                <a:gd name="T14" fmla="*/ 2147483646 w 967"/>
                <a:gd name="T15" fmla="*/ 2147483646 h 2090"/>
                <a:gd name="T16" fmla="*/ 2147483646 w 967"/>
                <a:gd name="T17" fmla="*/ 2147483646 h 2090"/>
                <a:gd name="T18" fmla="*/ 2147483646 w 967"/>
                <a:gd name="T19" fmla="*/ 2147483646 h 2090"/>
                <a:gd name="T20" fmla="*/ 2147483646 w 967"/>
                <a:gd name="T21" fmla="*/ 2147483646 h 2090"/>
                <a:gd name="T22" fmla="*/ 2147483646 w 967"/>
                <a:gd name="T23" fmla="*/ 2147483646 h 2090"/>
                <a:gd name="T24" fmla="*/ 2147483646 w 967"/>
                <a:gd name="T25" fmla="*/ 2147483646 h 2090"/>
                <a:gd name="T26" fmla="*/ 2147483646 w 967"/>
                <a:gd name="T27" fmla="*/ 2147483646 h 2090"/>
                <a:gd name="T28" fmla="*/ 2147483646 w 967"/>
                <a:gd name="T29" fmla="*/ 2147483646 h 2090"/>
                <a:gd name="T30" fmla="*/ 2147483646 w 967"/>
                <a:gd name="T31" fmla="*/ 2147483646 h 2090"/>
                <a:gd name="T32" fmla="*/ 2147483646 w 967"/>
                <a:gd name="T33" fmla="*/ 2147483646 h 2090"/>
                <a:gd name="T34" fmla="*/ 2147483646 w 967"/>
                <a:gd name="T35" fmla="*/ 2147483646 h 2090"/>
                <a:gd name="T36" fmla="*/ 2147483646 w 967"/>
                <a:gd name="T37" fmla="*/ 2147483646 h 2090"/>
                <a:gd name="T38" fmla="*/ 2147483646 w 967"/>
                <a:gd name="T39" fmla="*/ 2147483646 h 2090"/>
                <a:gd name="T40" fmla="*/ 2147483646 w 967"/>
                <a:gd name="T41" fmla="*/ 2147483646 h 2090"/>
                <a:gd name="T42" fmla="*/ 2147483646 w 967"/>
                <a:gd name="T43" fmla="*/ 2147483646 h 2090"/>
                <a:gd name="T44" fmla="*/ 2147483646 w 967"/>
                <a:gd name="T45" fmla="*/ 2147483646 h 2090"/>
                <a:gd name="T46" fmla="*/ 2147483646 w 967"/>
                <a:gd name="T47" fmla="*/ 2147483646 h 2090"/>
                <a:gd name="T48" fmla="*/ 2147483646 w 967"/>
                <a:gd name="T49" fmla="*/ 2147483646 h 2090"/>
                <a:gd name="T50" fmla="*/ 0 w 967"/>
                <a:gd name="T51" fmla="*/ 2147483646 h 2090"/>
                <a:gd name="T52" fmla="*/ 0 w 967"/>
                <a:gd name="T53" fmla="*/ 2147483646 h 2090"/>
                <a:gd name="T54" fmla="*/ 0 w 967"/>
                <a:gd name="T55" fmla="*/ 2147483646 h 2090"/>
                <a:gd name="T56" fmla="*/ 0 w 967"/>
                <a:gd name="T57" fmla="*/ 2147483646 h 2090"/>
                <a:gd name="T58" fmla="*/ 0 w 967"/>
                <a:gd name="T59" fmla="*/ 2147483646 h 2090"/>
                <a:gd name="T60" fmla="*/ 0 w 967"/>
                <a:gd name="T61" fmla="*/ 2147483646 h 2090"/>
                <a:gd name="T62" fmla="*/ 0 w 967"/>
                <a:gd name="T63" fmla="*/ 2147483646 h 2090"/>
                <a:gd name="T64" fmla="*/ 0 w 967"/>
                <a:gd name="T65" fmla="*/ 2147483646 h 2090"/>
                <a:gd name="T66" fmla="*/ 0 w 967"/>
                <a:gd name="T67" fmla="*/ 2147483646 h 2090"/>
                <a:gd name="T68" fmla="*/ 0 w 967"/>
                <a:gd name="T69" fmla="*/ 2147483646 h 2090"/>
                <a:gd name="T70" fmla="*/ 0 w 967"/>
                <a:gd name="T71" fmla="*/ 2147483646 h 2090"/>
                <a:gd name="T72" fmla="*/ 2147483646 w 967"/>
                <a:gd name="T73" fmla="*/ 2147483646 h 2090"/>
                <a:gd name="T74" fmla="*/ 2147483646 w 967"/>
                <a:gd name="T75" fmla="*/ 2147483646 h 2090"/>
                <a:gd name="T76" fmla="*/ 2147483646 w 967"/>
                <a:gd name="T77" fmla="*/ 2147483646 h 2090"/>
                <a:gd name="T78" fmla="*/ 2147483646 w 967"/>
                <a:gd name="T79" fmla="*/ 2147483646 h 2090"/>
                <a:gd name="T80" fmla="*/ 2147483646 w 967"/>
                <a:gd name="T81" fmla="*/ 2147483646 h 2090"/>
                <a:gd name="T82" fmla="*/ 2147483646 w 967"/>
                <a:gd name="T83" fmla="*/ 2147483646 h 2090"/>
                <a:gd name="T84" fmla="*/ 2147483646 w 967"/>
                <a:gd name="T85" fmla="*/ 2147483646 h 2090"/>
                <a:gd name="T86" fmla="*/ 2147483646 w 967"/>
                <a:gd name="T87" fmla="*/ 2147483646 h 2090"/>
                <a:gd name="T88" fmla="*/ 2147483646 w 967"/>
                <a:gd name="T89" fmla="*/ 2147483646 h 2090"/>
                <a:gd name="T90" fmla="*/ 2147483646 w 967"/>
                <a:gd name="T91" fmla="*/ 2147483646 h 2090"/>
                <a:gd name="T92" fmla="*/ 2147483646 w 967"/>
                <a:gd name="T93" fmla="*/ 2147483646 h 2090"/>
                <a:gd name="T94" fmla="*/ 2147483646 w 967"/>
                <a:gd name="T95" fmla="*/ 2147483646 h 2090"/>
                <a:gd name="T96" fmla="*/ 2147483646 w 967"/>
                <a:gd name="T97" fmla="*/ 2147483646 h 2090"/>
                <a:gd name="T98" fmla="*/ 2147483646 w 967"/>
                <a:gd name="T99" fmla="*/ 2147483646 h 2090"/>
                <a:gd name="T100" fmla="*/ 0 w 967"/>
                <a:gd name="T101" fmla="*/ 2147483646 h 2090"/>
                <a:gd name="T102" fmla="*/ 0 w 967"/>
                <a:gd name="T103" fmla="*/ 2147483646 h 2090"/>
                <a:gd name="T104" fmla="*/ 0 w 967"/>
                <a:gd name="T105" fmla="*/ 2147483646 h 2090"/>
                <a:gd name="T106" fmla="*/ 0 w 967"/>
                <a:gd name="T107" fmla="*/ 2147483646 h 2090"/>
                <a:gd name="T108" fmla="*/ 0 w 967"/>
                <a:gd name="T109" fmla="*/ 2147483646 h 2090"/>
                <a:gd name="T110" fmla="*/ 0 w 967"/>
                <a:gd name="T111" fmla="*/ 2147483646 h 2090"/>
                <a:gd name="T112" fmla="*/ 0 w 967"/>
                <a:gd name="T113" fmla="*/ 2147483646 h 2090"/>
                <a:gd name="T114" fmla="*/ 0 w 967"/>
                <a:gd name="T115" fmla="*/ 2147483646 h 2090"/>
                <a:gd name="T116" fmla="*/ 0 w 967"/>
                <a:gd name="T117" fmla="*/ 2147483646 h 2090"/>
                <a:gd name="T118" fmla="*/ 0 w 967"/>
                <a:gd name="T119" fmla="*/ 2147483646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5" name="Freeform 12"/>
            <p:cNvSpPr>
              <a:spLocks/>
            </p:cNvSpPr>
            <p:nvPr/>
          </p:nvSpPr>
          <p:spPr bwMode="auto">
            <a:xfrm>
              <a:off x="7852098" y="374651"/>
              <a:ext cx="764651" cy="1652589"/>
            </a:xfrm>
            <a:custGeom>
              <a:avLst/>
              <a:gdLst>
                <a:gd name="T0" fmla="*/ 2147483646 w 962"/>
                <a:gd name="T1" fmla="*/ 2147483646 h 2081"/>
                <a:gd name="T2" fmla="*/ 2147483646 w 962"/>
                <a:gd name="T3" fmla="*/ 2147483646 h 2081"/>
                <a:gd name="T4" fmla="*/ 2147483646 w 962"/>
                <a:gd name="T5" fmla="*/ 0 h 2081"/>
                <a:gd name="T6" fmla="*/ 2147483646 w 962"/>
                <a:gd name="T7" fmla="*/ 2147483646 h 2081"/>
                <a:gd name="T8" fmla="*/ 2147483646 w 962"/>
                <a:gd name="T9" fmla="*/ 2147483646 h 2081"/>
                <a:gd name="T10" fmla="*/ 2147483646 w 962"/>
                <a:gd name="T11" fmla="*/ 2147483646 h 2081"/>
                <a:gd name="T12" fmla="*/ 2147483646 w 962"/>
                <a:gd name="T13" fmla="*/ 2147483646 h 2081"/>
                <a:gd name="T14" fmla="*/ 2147483646 w 962"/>
                <a:gd name="T15" fmla="*/ 2147483646 h 2081"/>
                <a:gd name="T16" fmla="*/ 2147483646 w 962"/>
                <a:gd name="T17" fmla="*/ 2147483646 h 2081"/>
                <a:gd name="T18" fmla="*/ 2147483646 w 962"/>
                <a:gd name="T19" fmla="*/ 2147483646 h 2081"/>
                <a:gd name="T20" fmla="*/ 2147483646 w 962"/>
                <a:gd name="T21" fmla="*/ 2147483646 h 2081"/>
                <a:gd name="T22" fmla="*/ 2147483646 w 962"/>
                <a:gd name="T23" fmla="*/ 2147483646 h 2081"/>
                <a:gd name="T24" fmla="*/ 2147483646 w 962"/>
                <a:gd name="T25" fmla="*/ 2147483646 h 2081"/>
                <a:gd name="T26" fmla="*/ 2147483646 w 962"/>
                <a:gd name="T27" fmla="*/ 2147483646 h 2081"/>
                <a:gd name="T28" fmla="*/ 2147483646 w 962"/>
                <a:gd name="T29" fmla="*/ 2147483646 h 2081"/>
                <a:gd name="T30" fmla="*/ 2147483646 w 962"/>
                <a:gd name="T31" fmla="*/ 2147483646 h 2081"/>
                <a:gd name="T32" fmla="*/ 2147483646 w 962"/>
                <a:gd name="T33" fmla="*/ 2147483646 h 2081"/>
                <a:gd name="T34" fmla="*/ 2147483646 w 962"/>
                <a:gd name="T35" fmla="*/ 2147483646 h 2081"/>
                <a:gd name="T36" fmla="*/ 2147483646 w 962"/>
                <a:gd name="T37" fmla="*/ 2147483646 h 2081"/>
                <a:gd name="T38" fmla="*/ 2147483646 w 962"/>
                <a:gd name="T39" fmla="*/ 2147483646 h 2081"/>
                <a:gd name="T40" fmla="*/ 2147483646 w 962"/>
                <a:gd name="T41" fmla="*/ 2147483646 h 2081"/>
                <a:gd name="T42" fmla="*/ 2147483646 w 962"/>
                <a:gd name="T43" fmla="*/ 2147483646 h 2081"/>
                <a:gd name="T44" fmla="*/ 2147483646 w 962"/>
                <a:gd name="T45" fmla="*/ 2147483646 h 2081"/>
                <a:gd name="T46" fmla="*/ 2147483646 w 962"/>
                <a:gd name="T47" fmla="*/ 2147483646 h 2081"/>
                <a:gd name="T48" fmla="*/ 2147483646 w 962"/>
                <a:gd name="T49" fmla="*/ 2147483646 h 2081"/>
                <a:gd name="T50" fmla="*/ 2147483646 w 962"/>
                <a:gd name="T51" fmla="*/ 2147483646 h 2081"/>
                <a:gd name="T52" fmla="*/ 2147483646 w 962"/>
                <a:gd name="T53" fmla="*/ 2147483646 h 2081"/>
                <a:gd name="T54" fmla="*/ 2147483646 w 962"/>
                <a:gd name="T55" fmla="*/ 2147483646 h 2081"/>
                <a:gd name="T56" fmla="*/ 2147483646 w 962"/>
                <a:gd name="T57" fmla="*/ 2147483646 h 2081"/>
                <a:gd name="T58" fmla="*/ 2147483646 w 962"/>
                <a:gd name="T59" fmla="*/ 2147483646 h 2081"/>
                <a:gd name="T60" fmla="*/ 2147483646 w 962"/>
                <a:gd name="T61" fmla="*/ 2147483646 h 2081"/>
                <a:gd name="T62" fmla="*/ 2147483646 w 962"/>
                <a:gd name="T63" fmla="*/ 2147483646 h 2081"/>
                <a:gd name="T64" fmla="*/ 2147483646 w 962"/>
                <a:gd name="T65" fmla="*/ 2147483646 h 2081"/>
                <a:gd name="T66" fmla="*/ 2147483646 w 962"/>
                <a:gd name="T67" fmla="*/ 2147483646 h 2081"/>
                <a:gd name="T68" fmla="*/ 2147483646 w 962"/>
                <a:gd name="T69" fmla="*/ 2147483646 h 2081"/>
                <a:gd name="T70" fmla="*/ 2147483646 w 962"/>
                <a:gd name="T71" fmla="*/ 2147483646 h 2081"/>
                <a:gd name="T72" fmla="*/ 2147483646 w 962"/>
                <a:gd name="T73" fmla="*/ 2147483646 h 2081"/>
                <a:gd name="T74" fmla="*/ 2147483646 w 962"/>
                <a:gd name="T75" fmla="*/ 2147483646 h 2081"/>
                <a:gd name="T76" fmla="*/ 2147483646 w 962"/>
                <a:gd name="T77" fmla="*/ 2147483646 h 2081"/>
                <a:gd name="T78" fmla="*/ 2147483646 w 962"/>
                <a:gd name="T79" fmla="*/ 2147483646 h 2081"/>
                <a:gd name="T80" fmla="*/ 2147483646 w 962"/>
                <a:gd name="T81" fmla="*/ 2147483646 h 2081"/>
                <a:gd name="T82" fmla="*/ 2147483646 w 962"/>
                <a:gd name="T83" fmla="*/ 2147483646 h 2081"/>
                <a:gd name="T84" fmla="*/ 2147483646 w 962"/>
                <a:gd name="T85" fmla="*/ 2147483646 h 2081"/>
                <a:gd name="T86" fmla="*/ 2147483646 w 962"/>
                <a:gd name="T87" fmla="*/ 2147483646 h 2081"/>
                <a:gd name="T88" fmla="*/ 2147483646 w 962"/>
                <a:gd name="T89" fmla="*/ 2147483646 h 2081"/>
                <a:gd name="T90" fmla="*/ 2147483646 w 962"/>
                <a:gd name="T91" fmla="*/ 2147483646 h 2081"/>
                <a:gd name="T92" fmla="*/ 2147483646 w 962"/>
                <a:gd name="T93" fmla="*/ 2147483646 h 2081"/>
                <a:gd name="T94" fmla="*/ 2147483646 w 962"/>
                <a:gd name="T95" fmla="*/ 2147483646 h 2081"/>
                <a:gd name="T96" fmla="*/ 2147483646 w 962"/>
                <a:gd name="T97" fmla="*/ 2147483646 h 2081"/>
                <a:gd name="T98" fmla="*/ 2147483646 w 962"/>
                <a:gd name="T99" fmla="*/ 2147483646 h 2081"/>
                <a:gd name="T100" fmla="*/ 2147483646 w 962"/>
                <a:gd name="T101" fmla="*/ 2147483646 h 2081"/>
                <a:gd name="T102" fmla="*/ 2147483646 w 962"/>
                <a:gd name="T103" fmla="*/ 2147483646 h 2081"/>
                <a:gd name="T104" fmla="*/ 2147483646 w 962"/>
                <a:gd name="T105" fmla="*/ 2147483646 h 2081"/>
                <a:gd name="T106" fmla="*/ 2147483646 w 962"/>
                <a:gd name="T107" fmla="*/ 2147483646 h 2081"/>
                <a:gd name="T108" fmla="*/ 2147483646 w 962"/>
                <a:gd name="T109" fmla="*/ 2147483646 h 2081"/>
                <a:gd name="T110" fmla="*/ 2147483646 w 962"/>
                <a:gd name="T111" fmla="*/ 2147483646 h 2081"/>
                <a:gd name="T112" fmla="*/ 2147483646 w 962"/>
                <a:gd name="T113" fmla="*/ 2147483646 h 2081"/>
                <a:gd name="T114" fmla="*/ 2147483646 w 962"/>
                <a:gd name="T115" fmla="*/ 2147483646 h 2081"/>
                <a:gd name="T116" fmla="*/ 2147483646 w 962"/>
                <a:gd name="T117" fmla="*/ 2147483646 h 2081"/>
                <a:gd name="T118" fmla="*/ 2147483646 w 962"/>
                <a:gd name="T119" fmla="*/ 2147483646 h 2081"/>
                <a:gd name="T120" fmla="*/ 2147483646 w 962"/>
                <a:gd name="T121" fmla="*/ 2147483646 h 2081"/>
                <a:gd name="T122" fmla="*/ 2147483646 w 962"/>
                <a:gd name="T123" fmla="*/ 2147483646 h 2081"/>
                <a:gd name="T124" fmla="*/ 2147483646 w 962"/>
                <a:gd name="T125" fmla="*/ 2147483646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6" name="Freeform 13"/>
            <p:cNvSpPr>
              <a:spLocks/>
            </p:cNvSpPr>
            <p:nvPr/>
          </p:nvSpPr>
          <p:spPr bwMode="auto">
            <a:xfrm>
              <a:off x="7853688" y="382589"/>
              <a:ext cx="761472" cy="1644651"/>
            </a:xfrm>
            <a:custGeom>
              <a:avLst/>
              <a:gdLst>
                <a:gd name="T0" fmla="*/ 0 w 959"/>
                <a:gd name="T1" fmla="*/ 2147483646 h 2072"/>
                <a:gd name="T2" fmla="*/ 2147483646 w 959"/>
                <a:gd name="T3" fmla="*/ 2147483646 h 2072"/>
                <a:gd name="T4" fmla="*/ 2147483646 w 959"/>
                <a:gd name="T5" fmla="*/ 0 h 2072"/>
                <a:gd name="T6" fmla="*/ 2147483646 w 959"/>
                <a:gd name="T7" fmla="*/ 2147483646 h 2072"/>
                <a:gd name="T8" fmla="*/ 2147483646 w 959"/>
                <a:gd name="T9" fmla="*/ 2147483646 h 2072"/>
                <a:gd name="T10" fmla="*/ 2147483646 w 959"/>
                <a:gd name="T11" fmla="*/ 2147483646 h 2072"/>
                <a:gd name="T12" fmla="*/ 2147483646 w 959"/>
                <a:gd name="T13" fmla="*/ 2147483646 h 2072"/>
                <a:gd name="T14" fmla="*/ 2147483646 w 959"/>
                <a:gd name="T15" fmla="*/ 2147483646 h 2072"/>
                <a:gd name="T16" fmla="*/ 2147483646 w 959"/>
                <a:gd name="T17" fmla="*/ 2147483646 h 2072"/>
                <a:gd name="T18" fmla="*/ 2147483646 w 959"/>
                <a:gd name="T19" fmla="*/ 2147483646 h 2072"/>
                <a:gd name="T20" fmla="*/ 2147483646 w 959"/>
                <a:gd name="T21" fmla="*/ 2147483646 h 2072"/>
                <a:gd name="T22" fmla="*/ 2147483646 w 959"/>
                <a:gd name="T23" fmla="*/ 2147483646 h 2072"/>
                <a:gd name="T24" fmla="*/ 2147483646 w 959"/>
                <a:gd name="T25" fmla="*/ 2147483646 h 2072"/>
                <a:gd name="T26" fmla="*/ 2147483646 w 959"/>
                <a:gd name="T27" fmla="*/ 2147483646 h 2072"/>
                <a:gd name="T28" fmla="*/ 2147483646 w 959"/>
                <a:gd name="T29" fmla="*/ 2147483646 h 2072"/>
                <a:gd name="T30" fmla="*/ 2147483646 w 959"/>
                <a:gd name="T31" fmla="*/ 2147483646 h 2072"/>
                <a:gd name="T32" fmla="*/ 2147483646 w 959"/>
                <a:gd name="T33" fmla="*/ 2147483646 h 2072"/>
                <a:gd name="T34" fmla="*/ 2147483646 w 959"/>
                <a:gd name="T35" fmla="*/ 2147483646 h 2072"/>
                <a:gd name="T36" fmla="*/ 2147483646 w 959"/>
                <a:gd name="T37" fmla="*/ 2147483646 h 2072"/>
                <a:gd name="T38" fmla="*/ 2147483646 w 959"/>
                <a:gd name="T39" fmla="*/ 2147483646 h 2072"/>
                <a:gd name="T40" fmla="*/ 2147483646 w 959"/>
                <a:gd name="T41" fmla="*/ 2147483646 h 2072"/>
                <a:gd name="T42" fmla="*/ 2147483646 w 959"/>
                <a:gd name="T43" fmla="*/ 2147483646 h 2072"/>
                <a:gd name="T44" fmla="*/ 2147483646 w 959"/>
                <a:gd name="T45" fmla="*/ 2147483646 h 2072"/>
                <a:gd name="T46" fmla="*/ 2147483646 w 959"/>
                <a:gd name="T47" fmla="*/ 2147483646 h 2072"/>
                <a:gd name="T48" fmla="*/ 2147483646 w 959"/>
                <a:gd name="T49" fmla="*/ 2147483646 h 2072"/>
                <a:gd name="T50" fmla="*/ 0 w 959"/>
                <a:gd name="T51" fmla="*/ 2147483646 h 2072"/>
                <a:gd name="T52" fmla="*/ 0 w 959"/>
                <a:gd name="T53" fmla="*/ 2147483646 h 2072"/>
                <a:gd name="T54" fmla="*/ 0 w 959"/>
                <a:gd name="T55" fmla="*/ 2147483646 h 2072"/>
                <a:gd name="T56" fmla="*/ 0 w 959"/>
                <a:gd name="T57" fmla="*/ 2147483646 h 2072"/>
                <a:gd name="T58" fmla="*/ 0 w 959"/>
                <a:gd name="T59" fmla="*/ 2147483646 h 2072"/>
                <a:gd name="T60" fmla="*/ 0 w 959"/>
                <a:gd name="T61" fmla="*/ 2147483646 h 2072"/>
                <a:gd name="T62" fmla="*/ 0 w 959"/>
                <a:gd name="T63" fmla="*/ 2147483646 h 2072"/>
                <a:gd name="T64" fmla="*/ 2147483646 w 959"/>
                <a:gd name="T65" fmla="*/ 2147483646 h 2072"/>
                <a:gd name="T66" fmla="*/ 2147483646 w 959"/>
                <a:gd name="T67" fmla="*/ 2147483646 h 2072"/>
                <a:gd name="T68" fmla="*/ 0 w 959"/>
                <a:gd name="T69" fmla="*/ 2147483646 h 2072"/>
                <a:gd name="T70" fmla="*/ 0 w 959"/>
                <a:gd name="T71" fmla="*/ 2147483646 h 2072"/>
                <a:gd name="T72" fmla="*/ 0 w 959"/>
                <a:gd name="T73" fmla="*/ 2147483646 h 2072"/>
                <a:gd name="T74" fmla="*/ 0 w 959"/>
                <a:gd name="T75" fmla="*/ 2147483646 h 2072"/>
                <a:gd name="T76" fmla="*/ 0 w 959"/>
                <a:gd name="T77" fmla="*/ 2147483646 h 2072"/>
                <a:gd name="T78" fmla="*/ 2147483646 w 959"/>
                <a:gd name="T79" fmla="*/ 2147483646 h 2072"/>
                <a:gd name="T80" fmla="*/ 2147483646 w 959"/>
                <a:gd name="T81" fmla="*/ 2147483646 h 2072"/>
                <a:gd name="T82" fmla="*/ 2147483646 w 959"/>
                <a:gd name="T83" fmla="*/ 2147483646 h 2072"/>
                <a:gd name="T84" fmla="*/ 2147483646 w 959"/>
                <a:gd name="T85" fmla="*/ 2147483646 h 2072"/>
                <a:gd name="T86" fmla="*/ 2147483646 w 959"/>
                <a:gd name="T87" fmla="*/ 2147483646 h 2072"/>
                <a:gd name="T88" fmla="*/ 2147483646 w 959"/>
                <a:gd name="T89" fmla="*/ 2147483646 h 2072"/>
                <a:gd name="T90" fmla="*/ 2147483646 w 959"/>
                <a:gd name="T91" fmla="*/ 2147483646 h 2072"/>
                <a:gd name="T92" fmla="*/ 2147483646 w 959"/>
                <a:gd name="T93" fmla="*/ 2147483646 h 2072"/>
                <a:gd name="T94" fmla="*/ 2147483646 w 959"/>
                <a:gd name="T95" fmla="*/ 2147483646 h 2072"/>
                <a:gd name="T96" fmla="*/ 2147483646 w 959"/>
                <a:gd name="T97" fmla="*/ 2147483646 h 2072"/>
                <a:gd name="T98" fmla="*/ 2147483646 w 959"/>
                <a:gd name="T99" fmla="*/ 2147483646 h 2072"/>
                <a:gd name="T100" fmla="*/ 2147483646 w 959"/>
                <a:gd name="T101" fmla="*/ 2147483646 h 2072"/>
                <a:gd name="T102" fmla="*/ 0 w 959"/>
                <a:gd name="T103" fmla="*/ 2147483646 h 2072"/>
                <a:gd name="T104" fmla="*/ 0 w 959"/>
                <a:gd name="T105" fmla="*/ 2147483646 h 2072"/>
                <a:gd name="T106" fmla="*/ 0 w 959"/>
                <a:gd name="T107" fmla="*/ 2147483646 h 2072"/>
                <a:gd name="T108" fmla="*/ 0 w 959"/>
                <a:gd name="T109" fmla="*/ 2147483646 h 2072"/>
                <a:gd name="T110" fmla="*/ 0 w 959"/>
                <a:gd name="T111" fmla="*/ 2147483646 h 2072"/>
                <a:gd name="T112" fmla="*/ 0 w 959"/>
                <a:gd name="T113" fmla="*/ 2147483646 h 2072"/>
                <a:gd name="T114" fmla="*/ 0 w 959"/>
                <a:gd name="T115" fmla="*/ 2147483646 h 2072"/>
                <a:gd name="T116" fmla="*/ 0 w 959"/>
                <a:gd name="T117" fmla="*/ 2147483646 h 2072"/>
                <a:gd name="T118" fmla="*/ 0 w 959"/>
                <a:gd name="T119" fmla="*/ 2147483646 h 2072"/>
                <a:gd name="T120" fmla="*/ 0 w 959"/>
                <a:gd name="T121" fmla="*/ 2147483646 h 2072"/>
                <a:gd name="T122" fmla="*/ 0 w 959"/>
                <a:gd name="T123" fmla="*/ 2147483646 h 2072"/>
                <a:gd name="T124" fmla="*/ 0 w 959"/>
                <a:gd name="T125" fmla="*/ 2147483646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7" name="Freeform 14"/>
            <p:cNvSpPr>
              <a:spLocks/>
            </p:cNvSpPr>
            <p:nvPr/>
          </p:nvSpPr>
          <p:spPr bwMode="auto">
            <a:xfrm>
              <a:off x="7855277" y="390526"/>
              <a:ext cx="758292" cy="1636714"/>
            </a:xfrm>
            <a:custGeom>
              <a:avLst/>
              <a:gdLst>
                <a:gd name="T0" fmla="*/ 2147483646 w 954"/>
                <a:gd name="T1" fmla="*/ 0 h 2063"/>
                <a:gd name="T2" fmla="*/ 2147483646 w 954"/>
                <a:gd name="T3" fmla="*/ 0 h 2063"/>
                <a:gd name="T4" fmla="*/ 2147483646 w 954"/>
                <a:gd name="T5" fmla="*/ 0 h 2063"/>
                <a:gd name="T6" fmla="*/ 2147483646 w 954"/>
                <a:gd name="T7" fmla="*/ 0 h 2063"/>
                <a:gd name="T8" fmla="*/ 2147483646 w 954"/>
                <a:gd name="T9" fmla="*/ 0 h 2063"/>
                <a:gd name="T10" fmla="*/ 2147483646 w 954"/>
                <a:gd name="T11" fmla="*/ 0 h 2063"/>
                <a:gd name="T12" fmla="*/ 2147483646 w 954"/>
                <a:gd name="T13" fmla="*/ 2147483646 h 2063"/>
                <a:gd name="T14" fmla="*/ 2147483646 w 954"/>
                <a:gd name="T15" fmla="*/ 2147483646 h 2063"/>
                <a:gd name="T16" fmla="*/ 2147483646 w 954"/>
                <a:gd name="T17" fmla="*/ 2147483646 h 2063"/>
                <a:gd name="T18" fmla="*/ 2147483646 w 954"/>
                <a:gd name="T19" fmla="*/ 2147483646 h 2063"/>
                <a:gd name="T20" fmla="*/ 2147483646 w 954"/>
                <a:gd name="T21" fmla="*/ 2147483646 h 2063"/>
                <a:gd name="T22" fmla="*/ 2147483646 w 954"/>
                <a:gd name="T23" fmla="*/ 2147483646 h 2063"/>
                <a:gd name="T24" fmla="*/ 2147483646 w 954"/>
                <a:gd name="T25" fmla="*/ 2147483646 h 2063"/>
                <a:gd name="T26" fmla="*/ 2147483646 w 954"/>
                <a:gd name="T27" fmla="*/ 2147483646 h 2063"/>
                <a:gd name="T28" fmla="*/ 2147483646 w 954"/>
                <a:gd name="T29" fmla="*/ 2147483646 h 2063"/>
                <a:gd name="T30" fmla="*/ 2147483646 w 954"/>
                <a:gd name="T31" fmla="*/ 2147483646 h 2063"/>
                <a:gd name="T32" fmla="*/ 2147483646 w 954"/>
                <a:gd name="T33" fmla="*/ 2147483646 h 2063"/>
                <a:gd name="T34" fmla="*/ 2147483646 w 954"/>
                <a:gd name="T35" fmla="*/ 2147483646 h 2063"/>
                <a:gd name="T36" fmla="*/ 2147483646 w 954"/>
                <a:gd name="T37" fmla="*/ 2147483646 h 2063"/>
                <a:gd name="T38" fmla="*/ 2147483646 w 954"/>
                <a:gd name="T39" fmla="*/ 2147483646 h 2063"/>
                <a:gd name="T40" fmla="*/ 2147483646 w 954"/>
                <a:gd name="T41" fmla="*/ 2147483646 h 2063"/>
                <a:gd name="T42" fmla="*/ 2147483646 w 954"/>
                <a:gd name="T43" fmla="*/ 2147483646 h 2063"/>
                <a:gd name="T44" fmla="*/ 2147483646 w 954"/>
                <a:gd name="T45" fmla="*/ 2147483646 h 2063"/>
                <a:gd name="T46" fmla="*/ 2147483646 w 954"/>
                <a:gd name="T47" fmla="*/ 2147483646 h 2063"/>
                <a:gd name="T48" fmla="*/ 2147483646 w 954"/>
                <a:gd name="T49" fmla="*/ 2147483646 h 2063"/>
                <a:gd name="T50" fmla="*/ 2147483646 w 954"/>
                <a:gd name="T51" fmla="*/ 2147483646 h 2063"/>
                <a:gd name="T52" fmla="*/ 2147483646 w 954"/>
                <a:gd name="T53" fmla="*/ 2147483646 h 2063"/>
                <a:gd name="T54" fmla="*/ 2147483646 w 954"/>
                <a:gd name="T55" fmla="*/ 2147483646 h 2063"/>
                <a:gd name="T56" fmla="*/ 2147483646 w 954"/>
                <a:gd name="T57" fmla="*/ 2147483646 h 2063"/>
                <a:gd name="T58" fmla="*/ 2147483646 w 954"/>
                <a:gd name="T59" fmla="*/ 2147483646 h 2063"/>
                <a:gd name="T60" fmla="*/ 2147483646 w 954"/>
                <a:gd name="T61" fmla="*/ 2147483646 h 2063"/>
                <a:gd name="T62" fmla="*/ 2147483646 w 954"/>
                <a:gd name="T63" fmla="*/ 2147483646 h 2063"/>
                <a:gd name="T64" fmla="*/ 2147483646 w 954"/>
                <a:gd name="T65" fmla="*/ 2147483646 h 2063"/>
                <a:gd name="T66" fmla="*/ 2147483646 w 954"/>
                <a:gd name="T67" fmla="*/ 2147483646 h 2063"/>
                <a:gd name="T68" fmla="*/ 2147483646 w 954"/>
                <a:gd name="T69" fmla="*/ 2147483646 h 2063"/>
                <a:gd name="T70" fmla="*/ 2147483646 w 954"/>
                <a:gd name="T71" fmla="*/ 2147483646 h 2063"/>
                <a:gd name="T72" fmla="*/ 2147483646 w 954"/>
                <a:gd name="T73" fmla="*/ 2147483646 h 2063"/>
                <a:gd name="T74" fmla="*/ 2147483646 w 954"/>
                <a:gd name="T75" fmla="*/ 2147483646 h 2063"/>
                <a:gd name="T76" fmla="*/ 2147483646 w 954"/>
                <a:gd name="T77" fmla="*/ 2147483646 h 2063"/>
                <a:gd name="T78" fmla="*/ 2147483646 w 954"/>
                <a:gd name="T79" fmla="*/ 2147483646 h 2063"/>
                <a:gd name="T80" fmla="*/ 2147483646 w 954"/>
                <a:gd name="T81" fmla="*/ 2147483646 h 2063"/>
                <a:gd name="T82" fmla="*/ 2147483646 w 954"/>
                <a:gd name="T83" fmla="*/ 2147483646 h 2063"/>
                <a:gd name="T84" fmla="*/ 2147483646 w 954"/>
                <a:gd name="T85" fmla="*/ 2147483646 h 2063"/>
                <a:gd name="T86" fmla="*/ 2147483646 w 954"/>
                <a:gd name="T87" fmla="*/ 2147483646 h 2063"/>
                <a:gd name="T88" fmla="*/ 2147483646 w 954"/>
                <a:gd name="T89" fmla="*/ 2147483646 h 2063"/>
                <a:gd name="T90" fmla="*/ 2147483646 w 954"/>
                <a:gd name="T91" fmla="*/ 2147483646 h 2063"/>
                <a:gd name="T92" fmla="*/ 2147483646 w 954"/>
                <a:gd name="T93" fmla="*/ 2147483646 h 2063"/>
                <a:gd name="T94" fmla="*/ 2147483646 w 954"/>
                <a:gd name="T95" fmla="*/ 2147483646 h 2063"/>
                <a:gd name="T96" fmla="*/ 2147483646 w 954"/>
                <a:gd name="T97" fmla="*/ 2147483646 h 2063"/>
                <a:gd name="T98" fmla="*/ 2147483646 w 954"/>
                <a:gd name="T99" fmla="*/ 2147483646 h 2063"/>
                <a:gd name="T100" fmla="*/ 2147483646 w 954"/>
                <a:gd name="T101" fmla="*/ 2147483646 h 2063"/>
                <a:gd name="T102" fmla="*/ 2147483646 w 954"/>
                <a:gd name="T103" fmla="*/ 2147483646 h 2063"/>
                <a:gd name="T104" fmla="*/ 2147483646 w 954"/>
                <a:gd name="T105" fmla="*/ 2147483646 h 2063"/>
                <a:gd name="T106" fmla="*/ 2147483646 w 954"/>
                <a:gd name="T107" fmla="*/ 2147483646 h 2063"/>
                <a:gd name="T108" fmla="*/ 2147483646 w 954"/>
                <a:gd name="T109" fmla="*/ 2147483646 h 2063"/>
                <a:gd name="T110" fmla="*/ 2147483646 w 954"/>
                <a:gd name="T111" fmla="*/ 2147483646 h 2063"/>
                <a:gd name="T112" fmla="*/ 2147483646 w 954"/>
                <a:gd name="T113" fmla="*/ 2147483646 h 2063"/>
                <a:gd name="T114" fmla="*/ 2147483646 w 954"/>
                <a:gd name="T115" fmla="*/ 2147483646 h 2063"/>
                <a:gd name="T116" fmla="*/ 2147483646 w 954"/>
                <a:gd name="T117" fmla="*/ 2147483646 h 2063"/>
                <a:gd name="T118" fmla="*/ 2147483646 w 954"/>
                <a:gd name="T119" fmla="*/ 2147483646 h 2063"/>
                <a:gd name="T120" fmla="*/ 2147483646 w 954"/>
                <a:gd name="T121" fmla="*/ 2147483646 h 2063"/>
                <a:gd name="T122" fmla="*/ 2147483646 w 954"/>
                <a:gd name="T123" fmla="*/ 2147483646 h 2063"/>
                <a:gd name="T124" fmla="*/ 2147483646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8" name="Freeform 15"/>
            <p:cNvSpPr>
              <a:spLocks/>
            </p:cNvSpPr>
            <p:nvPr/>
          </p:nvSpPr>
          <p:spPr bwMode="auto">
            <a:xfrm>
              <a:off x="7856867" y="398464"/>
              <a:ext cx="756703" cy="1628776"/>
            </a:xfrm>
            <a:custGeom>
              <a:avLst/>
              <a:gdLst>
                <a:gd name="T0" fmla="*/ 2147483646 w 951"/>
                <a:gd name="T1" fmla="*/ 2147483646 h 2052"/>
                <a:gd name="T2" fmla="*/ 2147483646 w 951"/>
                <a:gd name="T3" fmla="*/ 2147483646 h 2052"/>
                <a:gd name="T4" fmla="*/ 2147483646 w 951"/>
                <a:gd name="T5" fmla="*/ 0 h 2052"/>
                <a:gd name="T6" fmla="*/ 2147483646 w 951"/>
                <a:gd name="T7" fmla="*/ 2147483646 h 2052"/>
                <a:gd name="T8" fmla="*/ 2147483646 w 951"/>
                <a:gd name="T9" fmla="*/ 2147483646 h 2052"/>
                <a:gd name="T10" fmla="*/ 2147483646 w 951"/>
                <a:gd name="T11" fmla="*/ 2147483646 h 2052"/>
                <a:gd name="T12" fmla="*/ 2147483646 w 951"/>
                <a:gd name="T13" fmla="*/ 2147483646 h 2052"/>
                <a:gd name="T14" fmla="*/ 2147483646 w 951"/>
                <a:gd name="T15" fmla="*/ 2147483646 h 2052"/>
                <a:gd name="T16" fmla="*/ 2147483646 w 951"/>
                <a:gd name="T17" fmla="*/ 2147483646 h 2052"/>
                <a:gd name="T18" fmla="*/ 2147483646 w 951"/>
                <a:gd name="T19" fmla="*/ 2147483646 h 2052"/>
                <a:gd name="T20" fmla="*/ 2147483646 w 951"/>
                <a:gd name="T21" fmla="*/ 2147483646 h 2052"/>
                <a:gd name="T22" fmla="*/ 2147483646 w 951"/>
                <a:gd name="T23" fmla="*/ 2147483646 h 2052"/>
                <a:gd name="T24" fmla="*/ 2147483646 w 951"/>
                <a:gd name="T25" fmla="*/ 2147483646 h 2052"/>
                <a:gd name="T26" fmla="*/ 2147483646 w 951"/>
                <a:gd name="T27" fmla="*/ 2147483646 h 2052"/>
                <a:gd name="T28" fmla="*/ 2147483646 w 951"/>
                <a:gd name="T29" fmla="*/ 2147483646 h 2052"/>
                <a:gd name="T30" fmla="*/ 2147483646 w 951"/>
                <a:gd name="T31" fmla="*/ 2147483646 h 2052"/>
                <a:gd name="T32" fmla="*/ 2147483646 w 951"/>
                <a:gd name="T33" fmla="*/ 2147483646 h 2052"/>
                <a:gd name="T34" fmla="*/ 2147483646 w 951"/>
                <a:gd name="T35" fmla="*/ 2147483646 h 2052"/>
                <a:gd name="T36" fmla="*/ 2147483646 w 951"/>
                <a:gd name="T37" fmla="*/ 2147483646 h 2052"/>
                <a:gd name="T38" fmla="*/ 2147483646 w 951"/>
                <a:gd name="T39" fmla="*/ 2147483646 h 2052"/>
                <a:gd name="T40" fmla="*/ 2147483646 w 951"/>
                <a:gd name="T41" fmla="*/ 2147483646 h 2052"/>
                <a:gd name="T42" fmla="*/ 2147483646 w 951"/>
                <a:gd name="T43" fmla="*/ 2147483646 h 2052"/>
                <a:gd name="T44" fmla="*/ 2147483646 w 951"/>
                <a:gd name="T45" fmla="*/ 2147483646 h 2052"/>
                <a:gd name="T46" fmla="*/ 2147483646 w 951"/>
                <a:gd name="T47" fmla="*/ 2147483646 h 2052"/>
                <a:gd name="T48" fmla="*/ 2147483646 w 951"/>
                <a:gd name="T49" fmla="*/ 2147483646 h 2052"/>
                <a:gd name="T50" fmla="*/ 2147483646 w 951"/>
                <a:gd name="T51" fmla="*/ 2147483646 h 2052"/>
                <a:gd name="T52" fmla="*/ 2147483646 w 951"/>
                <a:gd name="T53" fmla="*/ 2147483646 h 2052"/>
                <a:gd name="T54" fmla="*/ 2147483646 w 951"/>
                <a:gd name="T55" fmla="*/ 2147483646 h 2052"/>
                <a:gd name="T56" fmla="*/ 2147483646 w 951"/>
                <a:gd name="T57" fmla="*/ 2147483646 h 2052"/>
                <a:gd name="T58" fmla="*/ 2147483646 w 951"/>
                <a:gd name="T59" fmla="*/ 2147483646 h 2052"/>
                <a:gd name="T60" fmla="*/ 2147483646 w 951"/>
                <a:gd name="T61" fmla="*/ 2147483646 h 2052"/>
                <a:gd name="T62" fmla="*/ 2147483646 w 951"/>
                <a:gd name="T63" fmla="*/ 2147483646 h 2052"/>
                <a:gd name="T64" fmla="*/ 2147483646 w 951"/>
                <a:gd name="T65" fmla="*/ 2147483646 h 2052"/>
                <a:gd name="T66" fmla="*/ 2147483646 w 951"/>
                <a:gd name="T67" fmla="*/ 2147483646 h 2052"/>
                <a:gd name="T68" fmla="*/ 2147483646 w 951"/>
                <a:gd name="T69" fmla="*/ 2147483646 h 2052"/>
                <a:gd name="T70" fmla="*/ 2147483646 w 951"/>
                <a:gd name="T71" fmla="*/ 2147483646 h 2052"/>
                <a:gd name="T72" fmla="*/ 2147483646 w 951"/>
                <a:gd name="T73" fmla="*/ 2147483646 h 2052"/>
                <a:gd name="T74" fmla="*/ 2147483646 w 951"/>
                <a:gd name="T75" fmla="*/ 2147483646 h 2052"/>
                <a:gd name="T76" fmla="*/ 2147483646 w 951"/>
                <a:gd name="T77" fmla="*/ 2147483646 h 2052"/>
                <a:gd name="T78" fmla="*/ 2147483646 w 951"/>
                <a:gd name="T79" fmla="*/ 2147483646 h 2052"/>
                <a:gd name="T80" fmla="*/ 2147483646 w 951"/>
                <a:gd name="T81" fmla="*/ 2147483646 h 2052"/>
                <a:gd name="T82" fmla="*/ 2147483646 w 951"/>
                <a:gd name="T83" fmla="*/ 2147483646 h 2052"/>
                <a:gd name="T84" fmla="*/ 2147483646 w 951"/>
                <a:gd name="T85" fmla="*/ 2147483646 h 2052"/>
                <a:gd name="T86" fmla="*/ 2147483646 w 951"/>
                <a:gd name="T87" fmla="*/ 2147483646 h 2052"/>
                <a:gd name="T88" fmla="*/ 2147483646 w 951"/>
                <a:gd name="T89" fmla="*/ 2147483646 h 2052"/>
                <a:gd name="T90" fmla="*/ 2147483646 w 951"/>
                <a:gd name="T91" fmla="*/ 2147483646 h 2052"/>
                <a:gd name="T92" fmla="*/ 2147483646 w 951"/>
                <a:gd name="T93" fmla="*/ 2147483646 h 2052"/>
                <a:gd name="T94" fmla="*/ 2147483646 w 951"/>
                <a:gd name="T95" fmla="*/ 2147483646 h 2052"/>
                <a:gd name="T96" fmla="*/ 2147483646 w 951"/>
                <a:gd name="T97" fmla="*/ 2147483646 h 2052"/>
                <a:gd name="T98" fmla="*/ 2147483646 w 951"/>
                <a:gd name="T99" fmla="*/ 2147483646 h 2052"/>
                <a:gd name="T100" fmla="*/ 2147483646 w 951"/>
                <a:gd name="T101" fmla="*/ 2147483646 h 2052"/>
                <a:gd name="T102" fmla="*/ 2147483646 w 951"/>
                <a:gd name="T103" fmla="*/ 2147483646 h 2052"/>
                <a:gd name="T104" fmla="*/ 2147483646 w 951"/>
                <a:gd name="T105" fmla="*/ 2147483646 h 2052"/>
                <a:gd name="T106" fmla="*/ 2147483646 w 951"/>
                <a:gd name="T107" fmla="*/ 2147483646 h 2052"/>
                <a:gd name="T108" fmla="*/ 2147483646 w 951"/>
                <a:gd name="T109" fmla="*/ 2147483646 h 2052"/>
                <a:gd name="T110" fmla="*/ 2147483646 w 951"/>
                <a:gd name="T111" fmla="*/ 2147483646 h 2052"/>
                <a:gd name="T112" fmla="*/ 2147483646 w 951"/>
                <a:gd name="T113" fmla="*/ 2147483646 h 2052"/>
                <a:gd name="T114" fmla="*/ 2147483646 w 951"/>
                <a:gd name="T115" fmla="*/ 2147483646 h 2052"/>
                <a:gd name="T116" fmla="*/ 2147483646 w 951"/>
                <a:gd name="T117" fmla="*/ 2147483646 h 2052"/>
                <a:gd name="T118" fmla="*/ 2147483646 w 951"/>
                <a:gd name="T119" fmla="*/ 2147483646 h 2052"/>
                <a:gd name="T120" fmla="*/ 2147483646 w 951"/>
                <a:gd name="T121" fmla="*/ 2147483646 h 2052"/>
                <a:gd name="T122" fmla="*/ 2147483646 w 951"/>
                <a:gd name="T123" fmla="*/ 2147483646 h 2052"/>
                <a:gd name="T124" fmla="*/ 2147483646 w 951"/>
                <a:gd name="T125" fmla="*/ 2147483646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9" name="Freeform 16"/>
            <p:cNvSpPr>
              <a:spLocks/>
            </p:cNvSpPr>
            <p:nvPr/>
          </p:nvSpPr>
          <p:spPr bwMode="auto">
            <a:xfrm>
              <a:off x="7858457" y="404814"/>
              <a:ext cx="753523" cy="1622426"/>
            </a:xfrm>
            <a:custGeom>
              <a:avLst/>
              <a:gdLst>
                <a:gd name="T0" fmla="*/ 2147483646 w 947"/>
                <a:gd name="T1" fmla="*/ 2147483646 h 2043"/>
                <a:gd name="T2" fmla="*/ 2147483646 w 947"/>
                <a:gd name="T3" fmla="*/ 2147483646 h 2043"/>
                <a:gd name="T4" fmla="*/ 2147483646 w 947"/>
                <a:gd name="T5" fmla="*/ 0 h 2043"/>
                <a:gd name="T6" fmla="*/ 2147483646 w 947"/>
                <a:gd name="T7" fmla="*/ 2147483646 h 2043"/>
                <a:gd name="T8" fmla="*/ 2147483646 w 947"/>
                <a:gd name="T9" fmla="*/ 2147483646 h 2043"/>
                <a:gd name="T10" fmla="*/ 2147483646 w 947"/>
                <a:gd name="T11" fmla="*/ 2147483646 h 2043"/>
                <a:gd name="T12" fmla="*/ 2147483646 w 947"/>
                <a:gd name="T13" fmla="*/ 2147483646 h 2043"/>
                <a:gd name="T14" fmla="*/ 2147483646 w 947"/>
                <a:gd name="T15" fmla="*/ 2147483646 h 2043"/>
                <a:gd name="T16" fmla="*/ 2147483646 w 947"/>
                <a:gd name="T17" fmla="*/ 2147483646 h 2043"/>
                <a:gd name="T18" fmla="*/ 2147483646 w 947"/>
                <a:gd name="T19" fmla="*/ 2147483646 h 2043"/>
                <a:gd name="T20" fmla="*/ 2147483646 w 947"/>
                <a:gd name="T21" fmla="*/ 2147483646 h 2043"/>
                <a:gd name="T22" fmla="*/ 2147483646 w 947"/>
                <a:gd name="T23" fmla="*/ 2147483646 h 2043"/>
                <a:gd name="T24" fmla="*/ 2147483646 w 947"/>
                <a:gd name="T25" fmla="*/ 2147483646 h 2043"/>
                <a:gd name="T26" fmla="*/ 2147483646 w 947"/>
                <a:gd name="T27" fmla="*/ 2147483646 h 2043"/>
                <a:gd name="T28" fmla="*/ 2147483646 w 947"/>
                <a:gd name="T29" fmla="*/ 2147483646 h 2043"/>
                <a:gd name="T30" fmla="*/ 2147483646 w 947"/>
                <a:gd name="T31" fmla="*/ 2147483646 h 2043"/>
                <a:gd name="T32" fmla="*/ 2147483646 w 947"/>
                <a:gd name="T33" fmla="*/ 2147483646 h 2043"/>
                <a:gd name="T34" fmla="*/ 2147483646 w 947"/>
                <a:gd name="T35" fmla="*/ 2147483646 h 2043"/>
                <a:gd name="T36" fmla="*/ 2147483646 w 947"/>
                <a:gd name="T37" fmla="*/ 2147483646 h 2043"/>
                <a:gd name="T38" fmla="*/ 2147483646 w 947"/>
                <a:gd name="T39" fmla="*/ 2147483646 h 2043"/>
                <a:gd name="T40" fmla="*/ 2147483646 w 947"/>
                <a:gd name="T41" fmla="*/ 2147483646 h 2043"/>
                <a:gd name="T42" fmla="*/ 2147483646 w 947"/>
                <a:gd name="T43" fmla="*/ 2147483646 h 2043"/>
                <a:gd name="T44" fmla="*/ 2147483646 w 947"/>
                <a:gd name="T45" fmla="*/ 2147483646 h 2043"/>
                <a:gd name="T46" fmla="*/ 2147483646 w 947"/>
                <a:gd name="T47" fmla="*/ 2147483646 h 2043"/>
                <a:gd name="T48" fmla="*/ 2147483646 w 947"/>
                <a:gd name="T49" fmla="*/ 2147483646 h 2043"/>
                <a:gd name="T50" fmla="*/ 2147483646 w 947"/>
                <a:gd name="T51" fmla="*/ 2147483646 h 2043"/>
                <a:gd name="T52" fmla="*/ 2147483646 w 947"/>
                <a:gd name="T53" fmla="*/ 2147483646 h 2043"/>
                <a:gd name="T54" fmla="*/ 2147483646 w 947"/>
                <a:gd name="T55" fmla="*/ 2147483646 h 2043"/>
                <a:gd name="T56" fmla="*/ 2147483646 w 947"/>
                <a:gd name="T57" fmla="*/ 2147483646 h 2043"/>
                <a:gd name="T58" fmla="*/ 2147483646 w 947"/>
                <a:gd name="T59" fmla="*/ 2147483646 h 2043"/>
                <a:gd name="T60" fmla="*/ 2147483646 w 947"/>
                <a:gd name="T61" fmla="*/ 2147483646 h 2043"/>
                <a:gd name="T62" fmla="*/ 2147483646 w 947"/>
                <a:gd name="T63" fmla="*/ 2147483646 h 2043"/>
                <a:gd name="T64" fmla="*/ 2147483646 w 947"/>
                <a:gd name="T65" fmla="*/ 2147483646 h 2043"/>
                <a:gd name="T66" fmla="*/ 2147483646 w 947"/>
                <a:gd name="T67" fmla="*/ 2147483646 h 2043"/>
                <a:gd name="T68" fmla="*/ 2147483646 w 947"/>
                <a:gd name="T69" fmla="*/ 2147483646 h 2043"/>
                <a:gd name="T70" fmla="*/ 2147483646 w 947"/>
                <a:gd name="T71" fmla="*/ 2147483646 h 2043"/>
                <a:gd name="T72" fmla="*/ 2147483646 w 947"/>
                <a:gd name="T73" fmla="*/ 2147483646 h 2043"/>
                <a:gd name="T74" fmla="*/ 2147483646 w 947"/>
                <a:gd name="T75" fmla="*/ 2147483646 h 2043"/>
                <a:gd name="T76" fmla="*/ 2147483646 w 947"/>
                <a:gd name="T77" fmla="*/ 2147483646 h 2043"/>
                <a:gd name="T78" fmla="*/ 2147483646 w 947"/>
                <a:gd name="T79" fmla="*/ 2147483646 h 2043"/>
                <a:gd name="T80" fmla="*/ 2147483646 w 947"/>
                <a:gd name="T81" fmla="*/ 2147483646 h 2043"/>
                <a:gd name="T82" fmla="*/ 2147483646 w 947"/>
                <a:gd name="T83" fmla="*/ 2147483646 h 2043"/>
                <a:gd name="T84" fmla="*/ 2147483646 w 947"/>
                <a:gd name="T85" fmla="*/ 2147483646 h 2043"/>
                <a:gd name="T86" fmla="*/ 2147483646 w 947"/>
                <a:gd name="T87" fmla="*/ 2147483646 h 2043"/>
                <a:gd name="T88" fmla="*/ 2147483646 w 947"/>
                <a:gd name="T89" fmla="*/ 2147483646 h 2043"/>
                <a:gd name="T90" fmla="*/ 2147483646 w 947"/>
                <a:gd name="T91" fmla="*/ 2147483646 h 2043"/>
                <a:gd name="T92" fmla="*/ 2147483646 w 947"/>
                <a:gd name="T93" fmla="*/ 2147483646 h 2043"/>
                <a:gd name="T94" fmla="*/ 2147483646 w 947"/>
                <a:gd name="T95" fmla="*/ 2147483646 h 2043"/>
                <a:gd name="T96" fmla="*/ 2147483646 w 947"/>
                <a:gd name="T97" fmla="*/ 2147483646 h 2043"/>
                <a:gd name="T98" fmla="*/ 2147483646 w 947"/>
                <a:gd name="T99" fmla="*/ 2147483646 h 2043"/>
                <a:gd name="T100" fmla="*/ 2147483646 w 947"/>
                <a:gd name="T101" fmla="*/ 2147483646 h 2043"/>
                <a:gd name="T102" fmla="*/ 2147483646 w 947"/>
                <a:gd name="T103" fmla="*/ 2147483646 h 2043"/>
                <a:gd name="T104" fmla="*/ 2147483646 w 947"/>
                <a:gd name="T105" fmla="*/ 2147483646 h 2043"/>
                <a:gd name="T106" fmla="*/ 2147483646 w 947"/>
                <a:gd name="T107" fmla="*/ 2147483646 h 2043"/>
                <a:gd name="T108" fmla="*/ 2147483646 w 947"/>
                <a:gd name="T109" fmla="*/ 2147483646 h 2043"/>
                <a:gd name="T110" fmla="*/ 2147483646 w 947"/>
                <a:gd name="T111" fmla="*/ 2147483646 h 2043"/>
                <a:gd name="T112" fmla="*/ 2147483646 w 947"/>
                <a:gd name="T113" fmla="*/ 2147483646 h 2043"/>
                <a:gd name="T114" fmla="*/ 2147483646 w 947"/>
                <a:gd name="T115" fmla="*/ 2147483646 h 2043"/>
                <a:gd name="T116" fmla="*/ 2147483646 w 947"/>
                <a:gd name="T117" fmla="*/ 2147483646 h 2043"/>
                <a:gd name="T118" fmla="*/ 2147483646 w 947"/>
                <a:gd name="T119" fmla="*/ 2147483646 h 2043"/>
                <a:gd name="T120" fmla="*/ 2147483646 w 947"/>
                <a:gd name="T121" fmla="*/ 2147483646 h 2043"/>
                <a:gd name="T122" fmla="*/ 2147483646 w 947"/>
                <a:gd name="T123" fmla="*/ 2147483646 h 2043"/>
                <a:gd name="T124" fmla="*/ 2147483646 w 947"/>
                <a:gd name="T125" fmla="*/ 2147483646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0" name="Freeform 17"/>
            <p:cNvSpPr>
              <a:spLocks/>
            </p:cNvSpPr>
            <p:nvPr/>
          </p:nvSpPr>
          <p:spPr bwMode="auto">
            <a:xfrm>
              <a:off x="7861636" y="412751"/>
              <a:ext cx="748754" cy="1614489"/>
            </a:xfrm>
            <a:custGeom>
              <a:avLst/>
              <a:gdLst>
                <a:gd name="T0" fmla="*/ 2147483646 w 943"/>
                <a:gd name="T1" fmla="*/ 2147483646 h 2034"/>
                <a:gd name="T2" fmla="*/ 2147483646 w 943"/>
                <a:gd name="T3" fmla="*/ 2147483646 h 2034"/>
                <a:gd name="T4" fmla="*/ 2147483646 w 943"/>
                <a:gd name="T5" fmla="*/ 2147483646 h 2034"/>
                <a:gd name="T6" fmla="*/ 2147483646 w 943"/>
                <a:gd name="T7" fmla="*/ 2147483646 h 2034"/>
                <a:gd name="T8" fmla="*/ 2147483646 w 943"/>
                <a:gd name="T9" fmla="*/ 2147483646 h 2034"/>
                <a:gd name="T10" fmla="*/ 2147483646 w 943"/>
                <a:gd name="T11" fmla="*/ 2147483646 h 2034"/>
                <a:gd name="T12" fmla="*/ 2147483646 w 943"/>
                <a:gd name="T13" fmla="*/ 2147483646 h 2034"/>
                <a:gd name="T14" fmla="*/ 2147483646 w 943"/>
                <a:gd name="T15" fmla="*/ 2147483646 h 2034"/>
                <a:gd name="T16" fmla="*/ 2147483646 w 943"/>
                <a:gd name="T17" fmla="*/ 2147483646 h 2034"/>
                <a:gd name="T18" fmla="*/ 2147483646 w 943"/>
                <a:gd name="T19" fmla="*/ 2147483646 h 2034"/>
                <a:gd name="T20" fmla="*/ 2147483646 w 943"/>
                <a:gd name="T21" fmla="*/ 2147483646 h 2034"/>
                <a:gd name="T22" fmla="*/ 2147483646 w 943"/>
                <a:gd name="T23" fmla="*/ 2147483646 h 2034"/>
                <a:gd name="T24" fmla="*/ 2147483646 w 943"/>
                <a:gd name="T25" fmla="*/ 2147483646 h 2034"/>
                <a:gd name="T26" fmla="*/ 2147483646 w 943"/>
                <a:gd name="T27" fmla="*/ 2147483646 h 2034"/>
                <a:gd name="T28" fmla="*/ 2147483646 w 943"/>
                <a:gd name="T29" fmla="*/ 2147483646 h 2034"/>
                <a:gd name="T30" fmla="*/ 2147483646 w 943"/>
                <a:gd name="T31" fmla="*/ 2147483646 h 2034"/>
                <a:gd name="T32" fmla="*/ 2147483646 w 943"/>
                <a:gd name="T33" fmla="*/ 2147483646 h 2034"/>
                <a:gd name="T34" fmla="*/ 2147483646 w 943"/>
                <a:gd name="T35" fmla="*/ 2147483646 h 2034"/>
                <a:gd name="T36" fmla="*/ 2147483646 w 943"/>
                <a:gd name="T37" fmla="*/ 2147483646 h 2034"/>
                <a:gd name="T38" fmla="*/ 2147483646 w 943"/>
                <a:gd name="T39" fmla="*/ 2147483646 h 2034"/>
                <a:gd name="T40" fmla="*/ 2147483646 w 943"/>
                <a:gd name="T41" fmla="*/ 2147483646 h 2034"/>
                <a:gd name="T42" fmla="*/ 0 w 943"/>
                <a:gd name="T43" fmla="*/ 2147483646 h 2034"/>
                <a:gd name="T44" fmla="*/ 0 w 943"/>
                <a:gd name="T45" fmla="*/ 2147483646 h 2034"/>
                <a:gd name="T46" fmla="*/ 0 w 943"/>
                <a:gd name="T47" fmla="*/ 2147483646 h 2034"/>
                <a:gd name="T48" fmla="*/ 0 w 943"/>
                <a:gd name="T49" fmla="*/ 2147483646 h 2034"/>
                <a:gd name="T50" fmla="*/ 2147483646 w 943"/>
                <a:gd name="T51" fmla="*/ 2147483646 h 2034"/>
                <a:gd name="T52" fmla="*/ 2147483646 w 943"/>
                <a:gd name="T53" fmla="*/ 2147483646 h 2034"/>
                <a:gd name="T54" fmla="*/ 2147483646 w 943"/>
                <a:gd name="T55" fmla="*/ 2147483646 h 2034"/>
                <a:gd name="T56" fmla="*/ 0 w 943"/>
                <a:gd name="T57" fmla="*/ 2147483646 h 2034"/>
                <a:gd name="T58" fmla="*/ 0 w 943"/>
                <a:gd name="T59" fmla="*/ 2147483646 h 2034"/>
                <a:gd name="T60" fmla="*/ 0 w 943"/>
                <a:gd name="T61" fmla="*/ 2147483646 h 2034"/>
                <a:gd name="T62" fmla="*/ 2147483646 w 943"/>
                <a:gd name="T63" fmla="*/ 2147483646 h 2034"/>
                <a:gd name="T64" fmla="*/ 2147483646 w 943"/>
                <a:gd name="T65" fmla="*/ 2147483646 h 2034"/>
                <a:gd name="T66" fmla="*/ 2147483646 w 943"/>
                <a:gd name="T67" fmla="*/ 2147483646 h 2034"/>
                <a:gd name="T68" fmla="*/ 2147483646 w 943"/>
                <a:gd name="T69" fmla="*/ 2147483646 h 2034"/>
                <a:gd name="T70" fmla="*/ 2147483646 w 943"/>
                <a:gd name="T71" fmla="*/ 2147483646 h 2034"/>
                <a:gd name="T72" fmla="*/ 2147483646 w 943"/>
                <a:gd name="T73" fmla="*/ 2147483646 h 2034"/>
                <a:gd name="T74" fmla="*/ 2147483646 w 943"/>
                <a:gd name="T75" fmla="*/ 2147483646 h 2034"/>
                <a:gd name="T76" fmla="*/ 2147483646 w 943"/>
                <a:gd name="T77" fmla="*/ 2147483646 h 2034"/>
                <a:gd name="T78" fmla="*/ 2147483646 w 943"/>
                <a:gd name="T79" fmla="*/ 2147483646 h 2034"/>
                <a:gd name="T80" fmla="*/ 2147483646 w 943"/>
                <a:gd name="T81" fmla="*/ 2147483646 h 2034"/>
                <a:gd name="T82" fmla="*/ 0 w 943"/>
                <a:gd name="T83" fmla="*/ 2147483646 h 2034"/>
                <a:gd name="T84" fmla="*/ 0 w 943"/>
                <a:gd name="T85" fmla="*/ 2147483646 h 2034"/>
                <a:gd name="T86" fmla="*/ 0 w 943"/>
                <a:gd name="T87" fmla="*/ 2147483646 h 2034"/>
                <a:gd name="T88" fmla="*/ 0 w 943"/>
                <a:gd name="T89" fmla="*/ 2147483646 h 2034"/>
                <a:gd name="T90" fmla="*/ 0 w 943"/>
                <a:gd name="T91" fmla="*/ 2147483646 h 2034"/>
                <a:gd name="T92" fmla="*/ 0 w 943"/>
                <a:gd name="T93" fmla="*/ 2147483646 h 2034"/>
                <a:gd name="T94" fmla="*/ 0 w 943"/>
                <a:gd name="T95" fmla="*/ 2147483646 h 2034"/>
                <a:gd name="T96" fmla="*/ 0 w 943"/>
                <a:gd name="T97" fmla="*/ 2147483646 h 2034"/>
                <a:gd name="T98" fmla="*/ 0 w 943"/>
                <a:gd name="T99" fmla="*/ 2147483646 h 2034"/>
                <a:gd name="T100" fmla="*/ 0 w 943"/>
                <a:gd name="T101" fmla="*/ 2147483646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1" name="Freeform 18"/>
            <p:cNvSpPr>
              <a:spLocks/>
            </p:cNvSpPr>
            <p:nvPr/>
          </p:nvSpPr>
          <p:spPr bwMode="auto">
            <a:xfrm>
              <a:off x="7863226" y="420689"/>
              <a:ext cx="745575" cy="1606551"/>
            </a:xfrm>
            <a:custGeom>
              <a:avLst/>
              <a:gdLst>
                <a:gd name="T0" fmla="*/ 0 w 940"/>
                <a:gd name="T1" fmla="*/ 0 h 2025"/>
                <a:gd name="T2" fmla="*/ 2147483646 w 940"/>
                <a:gd name="T3" fmla="*/ 0 h 2025"/>
                <a:gd name="T4" fmla="*/ 2147483646 w 940"/>
                <a:gd name="T5" fmla="*/ 0 h 2025"/>
                <a:gd name="T6" fmla="*/ 2147483646 w 940"/>
                <a:gd name="T7" fmla="*/ 0 h 2025"/>
                <a:gd name="T8" fmla="*/ 2147483646 w 940"/>
                <a:gd name="T9" fmla="*/ 0 h 2025"/>
                <a:gd name="T10" fmla="*/ 2147483646 w 940"/>
                <a:gd name="T11" fmla="*/ 0 h 2025"/>
                <a:gd name="T12" fmla="*/ 2147483646 w 940"/>
                <a:gd name="T13" fmla="*/ 0 h 2025"/>
                <a:gd name="T14" fmla="*/ 2147483646 w 940"/>
                <a:gd name="T15" fmla="*/ 0 h 2025"/>
                <a:gd name="T16" fmla="*/ 2147483646 w 940"/>
                <a:gd name="T17" fmla="*/ 2147483646 h 2025"/>
                <a:gd name="T18" fmla="*/ 2147483646 w 940"/>
                <a:gd name="T19" fmla="*/ 2147483646 h 2025"/>
                <a:gd name="T20" fmla="*/ 2147483646 w 940"/>
                <a:gd name="T21" fmla="*/ 2147483646 h 2025"/>
                <a:gd name="T22" fmla="*/ 2147483646 w 940"/>
                <a:gd name="T23" fmla="*/ 2147483646 h 2025"/>
                <a:gd name="T24" fmla="*/ 2147483646 w 940"/>
                <a:gd name="T25" fmla="*/ 2147483646 h 2025"/>
                <a:gd name="T26" fmla="*/ 2147483646 w 940"/>
                <a:gd name="T27" fmla="*/ 2147483646 h 2025"/>
                <a:gd name="T28" fmla="*/ 2147483646 w 940"/>
                <a:gd name="T29" fmla="*/ 2147483646 h 2025"/>
                <a:gd name="T30" fmla="*/ 2147483646 w 940"/>
                <a:gd name="T31" fmla="*/ 2147483646 h 2025"/>
                <a:gd name="T32" fmla="*/ 2147483646 w 940"/>
                <a:gd name="T33" fmla="*/ 2147483646 h 2025"/>
                <a:gd name="T34" fmla="*/ 2147483646 w 940"/>
                <a:gd name="T35" fmla="*/ 2147483646 h 2025"/>
                <a:gd name="T36" fmla="*/ 2147483646 w 940"/>
                <a:gd name="T37" fmla="*/ 2147483646 h 2025"/>
                <a:gd name="T38" fmla="*/ 2147483646 w 940"/>
                <a:gd name="T39" fmla="*/ 2147483646 h 2025"/>
                <a:gd name="T40" fmla="*/ 2147483646 w 940"/>
                <a:gd name="T41" fmla="*/ 2147483646 h 2025"/>
                <a:gd name="T42" fmla="*/ 2147483646 w 940"/>
                <a:gd name="T43" fmla="*/ 2147483646 h 2025"/>
                <a:gd name="T44" fmla="*/ 2147483646 w 940"/>
                <a:gd name="T45" fmla="*/ 2147483646 h 2025"/>
                <a:gd name="T46" fmla="*/ 2147483646 w 940"/>
                <a:gd name="T47" fmla="*/ 2147483646 h 2025"/>
                <a:gd name="T48" fmla="*/ 2147483646 w 940"/>
                <a:gd name="T49" fmla="*/ 2147483646 h 2025"/>
                <a:gd name="T50" fmla="*/ 2147483646 w 940"/>
                <a:gd name="T51" fmla="*/ 2147483646 h 2025"/>
                <a:gd name="T52" fmla="*/ 0 w 940"/>
                <a:gd name="T53" fmla="*/ 2147483646 h 2025"/>
                <a:gd name="T54" fmla="*/ 0 w 940"/>
                <a:gd name="T55" fmla="*/ 2147483646 h 2025"/>
                <a:gd name="T56" fmla="*/ 0 w 940"/>
                <a:gd name="T57" fmla="*/ 2147483646 h 2025"/>
                <a:gd name="T58" fmla="*/ 0 w 940"/>
                <a:gd name="T59" fmla="*/ 2147483646 h 2025"/>
                <a:gd name="T60" fmla="*/ 0 w 940"/>
                <a:gd name="T61" fmla="*/ 2147483646 h 2025"/>
                <a:gd name="T62" fmla="*/ 0 w 940"/>
                <a:gd name="T63" fmla="*/ 2147483646 h 2025"/>
                <a:gd name="T64" fmla="*/ 0 w 940"/>
                <a:gd name="T65" fmla="*/ 2147483646 h 2025"/>
                <a:gd name="T66" fmla="*/ 2147483646 w 940"/>
                <a:gd name="T67" fmla="*/ 2147483646 h 2025"/>
                <a:gd name="T68" fmla="*/ 2147483646 w 940"/>
                <a:gd name="T69" fmla="*/ 2147483646 h 2025"/>
                <a:gd name="T70" fmla="*/ 0 w 940"/>
                <a:gd name="T71" fmla="*/ 2147483646 h 2025"/>
                <a:gd name="T72" fmla="*/ 2147483646 w 940"/>
                <a:gd name="T73" fmla="*/ 2147483646 h 2025"/>
                <a:gd name="T74" fmla="*/ 2147483646 w 940"/>
                <a:gd name="T75" fmla="*/ 2147483646 h 2025"/>
                <a:gd name="T76" fmla="*/ 2147483646 w 940"/>
                <a:gd name="T77" fmla="*/ 2147483646 h 2025"/>
                <a:gd name="T78" fmla="*/ 2147483646 w 940"/>
                <a:gd name="T79" fmla="*/ 2147483646 h 2025"/>
                <a:gd name="T80" fmla="*/ 2147483646 w 940"/>
                <a:gd name="T81" fmla="*/ 2147483646 h 2025"/>
                <a:gd name="T82" fmla="*/ 2147483646 w 940"/>
                <a:gd name="T83" fmla="*/ 2147483646 h 2025"/>
                <a:gd name="T84" fmla="*/ 2147483646 w 940"/>
                <a:gd name="T85" fmla="*/ 2147483646 h 2025"/>
                <a:gd name="T86" fmla="*/ 2147483646 w 940"/>
                <a:gd name="T87" fmla="*/ 2147483646 h 2025"/>
                <a:gd name="T88" fmla="*/ 2147483646 w 940"/>
                <a:gd name="T89" fmla="*/ 2147483646 h 2025"/>
                <a:gd name="T90" fmla="*/ 2147483646 w 940"/>
                <a:gd name="T91" fmla="*/ 2147483646 h 2025"/>
                <a:gd name="T92" fmla="*/ 2147483646 w 940"/>
                <a:gd name="T93" fmla="*/ 2147483646 h 2025"/>
                <a:gd name="T94" fmla="*/ 2147483646 w 940"/>
                <a:gd name="T95" fmla="*/ 0 h 2025"/>
                <a:gd name="T96" fmla="*/ 2147483646 w 940"/>
                <a:gd name="T97" fmla="*/ 0 h 2025"/>
                <a:gd name="T98" fmla="*/ 2147483646 w 940"/>
                <a:gd name="T99" fmla="*/ 0 h 2025"/>
                <a:gd name="T100" fmla="*/ 2147483646 w 940"/>
                <a:gd name="T101" fmla="*/ 0 h 2025"/>
                <a:gd name="T102" fmla="*/ 2147483646 w 940"/>
                <a:gd name="T103" fmla="*/ 0 h 2025"/>
                <a:gd name="T104" fmla="*/ 0 w 940"/>
                <a:gd name="T105" fmla="*/ 2147483646 h 2025"/>
                <a:gd name="T106" fmla="*/ 0 w 940"/>
                <a:gd name="T107" fmla="*/ 2147483646 h 2025"/>
                <a:gd name="T108" fmla="*/ 0 w 940"/>
                <a:gd name="T109" fmla="*/ 2147483646 h 2025"/>
                <a:gd name="T110" fmla="*/ 0 w 940"/>
                <a:gd name="T111" fmla="*/ 2147483646 h 2025"/>
                <a:gd name="T112" fmla="*/ 0 w 940"/>
                <a:gd name="T113" fmla="*/ 2147483646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2" name="Freeform 19"/>
            <p:cNvSpPr>
              <a:spLocks/>
            </p:cNvSpPr>
            <p:nvPr/>
          </p:nvSpPr>
          <p:spPr bwMode="auto">
            <a:xfrm>
              <a:off x="7764664" y="450851"/>
              <a:ext cx="860034" cy="1273176"/>
            </a:xfrm>
            <a:custGeom>
              <a:avLst/>
              <a:gdLst>
                <a:gd name="T0" fmla="*/ 0 w 1081"/>
                <a:gd name="T1" fmla="*/ 2147483646 h 1606"/>
                <a:gd name="T2" fmla="*/ 0 w 1081"/>
                <a:gd name="T3" fmla="*/ 2147483646 h 1606"/>
                <a:gd name="T4" fmla="*/ 2147483646 w 1081"/>
                <a:gd name="T5" fmla="*/ 2147483646 h 1606"/>
                <a:gd name="T6" fmla="*/ 2147483646 w 1081"/>
                <a:gd name="T7" fmla="*/ 2147483646 h 1606"/>
                <a:gd name="T8" fmla="*/ 2147483646 w 1081"/>
                <a:gd name="T9" fmla="*/ 2147483646 h 1606"/>
                <a:gd name="T10" fmla="*/ 2147483646 w 1081"/>
                <a:gd name="T11" fmla="*/ 0 h 1606"/>
                <a:gd name="T12" fmla="*/ 2147483646 w 1081"/>
                <a:gd name="T13" fmla="*/ 0 h 1606"/>
                <a:gd name="T14" fmla="*/ 2147483646 w 1081"/>
                <a:gd name="T15" fmla="*/ 0 h 1606"/>
                <a:gd name="T16" fmla="*/ 2147483646 w 1081"/>
                <a:gd name="T17" fmla="*/ 0 h 1606"/>
                <a:gd name="T18" fmla="*/ 2147483646 w 1081"/>
                <a:gd name="T19" fmla="*/ 0 h 1606"/>
                <a:gd name="T20" fmla="*/ 2147483646 w 1081"/>
                <a:gd name="T21" fmla="*/ 0 h 1606"/>
                <a:gd name="T22" fmla="*/ 2147483646 w 1081"/>
                <a:gd name="T23" fmla="*/ 0 h 1606"/>
                <a:gd name="T24" fmla="*/ 2147483646 w 1081"/>
                <a:gd name="T25" fmla="*/ 0 h 1606"/>
                <a:gd name="T26" fmla="*/ 2147483646 w 1081"/>
                <a:gd name="T27" fmla="*/ 0 h 1606"/>
                <a:gd name="T28" fmla="*/ 2147483646 w 1081"/>
                <a:gd name="T29" fmla="*/ 0 h 1606"/>
                <a:gd name="T30" fmla="*/ 2147483646 w 1081"/>
                <a:gd name="T31" fmla="*/ 0 h 1606"/>
                <a:gd name="T32" fmla="*/ 2147483646 w 1081"/>
                <a:gd name="T33" fmla="*/ 0 h 1606"/>
                <a:gd name="T34" fmla="*/ 2147483646 w 1081"/>
                <a:gd name="T35" fmla="*/ 0 h 1606"/>
                <a:gd name="T36" fmla="*/ 2147483646 w 1081"/>
                <a:gd name="T37" fmla="*/ 0 h 1606"/>
                <a:gd name="T38" fmla="*/ 2147483646 w 1081"/>
                <a:gd name="T39" fmla="*/ 2147483646 h 1606"/>
                <a:gd name="T40" fmla="*/ 2147483646 w 1081"/>
                <a:gd name="T41" fmla="*/ 2147483646 h 1606"/>
                <a:gd name="T42" fmla="*/ 2147483646 w 1081"/>
                <a:gd name="T43" fmla="*/ 2147483646 h 1606"/>
                <a:gd name="T44" fmla="*/ 2147483646 w 1081"/>
                <a:gd name="T45" fmla="*/ 2147483646 h 1606"/>
                <a:gd name="T46" fmla="*/ 2147483646 w 1081"/>
                <a:gd name="T47" fmla="*/ 2147483646 h 1606"/>
                <a:gd name="T48" fmla="*/ 2147483646 w 1081"/>
                <a:gd name="T49" fmla="*/ 2147483646 h 1606"/>
                <a:gd name="T50" fmla="*/ 2147483646 w 1081"/>
                <a:gd name="T51" fmla="*/ 2147483646 h 1606"/>
                <a:gd name="T52" fmla="*/ 2147483646 w 1081"/>
                <a:gd name="T53" fmla="*/ 2147483646 h 1606"/>
                <a:gd name="T54" fmla="*/ 2147483646 w 1081"/>
                <a:gd name="T55" fmla="*/ 2147483646 h 1606"/>
                <a:gd name="T56" fmla="*/ 2147483646 w 1081"/>
                <a:gd name="T57" fmla="*/ 2147483646 h 1606"/>
                <a:gd name="T58" fmla="*/ 2147483646 w 1081"/>
                <a:gd name="T59" fmla="*/ 2147483646 h 1606"/>
                <a:gd name="T60" fmla="*/ 2147483646 w 1081"/>
                <a:gd name="T61" fmla="*/ 2147483646 h 1606"/>
                <a:gd name="T62" fmla="*/ 2147483646 w 1081"/>
                <a:gd name="T63" fmla="*/ 2147483646 h 1606"/>
                <a:gd name="T64" fmla="*/ 2147483646 w 1081"/>
                <a:gd name="T65" fmla="*/ 2147483646 h 1606"/>
                <a:gd name="T66" fmla="*/ 2147483646 w 1081"/>
                <a:gd name="T67" fmla="*/ 2147483646 h 1606"/>
                <a:gd name="T68" fmla="*/ 2147483646 w 1081"/>
                <a:gd name="T69" fmla="*/ 2147483646 h 1606"/>
                <a:gd name="T70" fmla="*/ 2147483646 w 1081"/>
                <a:gd name="T71" fmla="*/ 2147483646 h 1606"/>
                <a:gd name="T72" fmla="*/ 2147483646 w 1081"/>
                <a:gd name="T73" fmla="*/ 2147483646 h 1606"/>
                <a:gd name="T74" fmla="*/ 2147483646 w 1081"/>
                <a:gd name="T75" fmla="*/ 2147483646 h 1606"/>
                <a:gd name="T76" fmla="*/ 2147483646 w 1081"/>
                <a:gd name="T77" fmla="*/ 2147483646 h 1606"/>
                <a:gd name="T78" fmla="*/ 2147483646 w 1081"/>
                <a:gd name="T79" fmla="*/ 2147483646 h 1606"/>
                <a:gd name="T80" fmla="*/ 2147483646 w 1081"/>
                <a:gd name="T81" fmla="*/ 2147483646 h 1606"/>
                <a:gd name="T82" fmla="*/ 2147483646 w 1081"/>
                <a:gd name="T83" fmla="*/ 2147483646 h 1606"/>
                <a:gd name="T84" fmla="*/ 2147483646 w 1081"/>
                <a:gd name="T85" fmla="*/ 2147483646 h 1606"/>
                <a:gd name="T86" fmla="*/ 2147483646 w 1081"/>
                <a:gd name="T87" fmla="*/ 2147483646 h 1606"/>
                <a:gd name="T88" fmla="*/ 2147483646 w 1081"/>
                <a:gd name="T89" fmla="*/ 2147483646 h 1606"/>
                <a:gd name="T90" fmla="*/ 2147483646 w 1081"/>
                <a:gd name="T91" fmla="*/ 2147483646 h 1606"/>
                <a:gd name="T92" fmla="*/ 2147483646 w 1081"/>
                <a:gd name="T93" fmla="*/ 2147483646 h 1606"/>
                <a:gd name="T94" fmla="*/ 2147483646 w 1081"/>
                <a:gd name="T95" fmla="*/ 2147483646 h 1606"/>
                <a:gd name="T96" fmla="*/ 2147483646 w 1081"/>
                <a:gd name="T97" fmla="*/ 0 h 1606"/>
                <a:gd name="T98" fmla="*/ 2147483646 w 1081"/>
                <a:gd name="T99" fmla="*/ 0 h 1606"/>
                <a:gd name="T100" fmla="*/ 2147483646 w 1081"/>
                <a:gd name="T101" fmla="*/ 0 h 1606"/>
                <a:gd name="T102" fmla="*/ 2147483646 w 1081"/>
                <a:gd name="T103" fmla="*/ 0 h 1606"/>
                <a:gd name="T104" fmla="*/ 2147483646 w 1081"/>
                <a:gd name="T105" fmla="*/ 0 h 1606"/>
                <a:gd name="T106" fmla="*/ 2147483646 w 1081"/>
                <a:gd name="T107" fmla="*/ 0 h 1606"/>
                <a:gd name="T108" fmla="*/ 2147483646 w 1081"/>
                <a:gd name="T109" fmla="*/ 0 h 1606"/>
                <a:gd name="T110" fmla="*/ 2147483646 w 1081"/>
                <a:gd name="T111" fmla="*/ 0 h 1606"/>
                <a:gd name="T112" fmla="*/ 2147483646 w 1081"/>
                <a:gd name="T113" fmla="*/ 2147483646 h 1606"/>
                <a:gd name="T114" fmla="*/ 0 w 1081"/>
                <a:gd name="T115" fmla="*/ 2147483646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3" name="Freeform 20"/>
            <p:cNvSpPr>
              <a:spLocks/>
            </p:cNvSpPr>
            <p:nvPr/>
          </p:nvSpPr>
          <p:spPr bwMode="auto">
            <a:xfrm>
              <a:off x="8020607" y="1825627"/>
              <a:ext cx="300456" cy="303213"/>
            </a:xfrm>
            <a:custGeom>
              <a:avLst/>
              <a:gdLst>
                <a:gd name="T0" fmla="*/ 0 w 379"/>
                <a:gd name="T1" fmla="*/ 0 h 383"/>
                <a:gd name="T2" fmla="*/ 0 w 379"/>
                <a:gd name="T3" fmla="*/ 0 h 383"/>
                <a:gd name="T4" fmla="*/ 2147483646 w 379"/>
                <a:gd name="T5" fmla="*/ 0 h 383"/>
                <a:gd name="T6" fmla="*/ 2147483646 w 379"/>
                <a:gd name="T7" fmla="*/ 0 h 383"/>
                <a:gd name="T8" fmla="*/ 2147483646 w 379"/>
                <a:gd name="T9" fmla="*/ 0 h 383"/>
                <a:gd name="T10" fmla="*/ 2147483646 w 379"/>
                <a:gd name="T11" fmla="*/ 0 h 383"/>
                <a:gd name="T12" fmla="*/ 2147483646 w 379"/>
                <a:gd name="T13" fmla="*/ 0 h 383"/>
                <a:gd name="T14" fmla="*/ 2147483646 w 379"/>
                <a:gd name="T15" fmla="*/ 0 h 383"/>
                <a:gd name="T16" fmla="*/ 2147483646 w 379"/>
                <a:gd name="T17" fmla="*/ 0 h 383"/>
                <a:gd name="T18" fmla="*/ 2147483646 w 379"/>
                <a:gd name="T19" fmla="*/ 0 h 383"/>
                <a:gd name="T20" fmla="*/ 2147483646 w 379"/>
                <a:gd name="T21" fmla="*/ 2147483646 h 383"/>
                <a:gd name="T22" fmla="*/ 2147483646 w 379"/>
                <a:gd name="T23" fmla="*/ 2147483646 h 383"/>
                <a:gd name="T24" fmla="*/ 2147483646 w 379"/>
                <a:gd name="T25" fmla="*/ 2147483646 h 383"/>
                <a:gd name="T26" fmla="*/ 2147483646 w 379"/>
                <a:gd name="T27" fmla="*/ 2147483646 h 383"/>
                <a:gd name="T28" fmla="*/ 0 w 379"/>
                <a:gd name="T29" fmla="*/ 2147483646 h 383"/>
                <a:gd name="T30" fmla="*/ 0 w 379"/>
                <a:gd name="T31" fmla="*/ 2147483646 h 383"/>
                <a:gd name="T32" fmla="*/ 0 w 379"/>
                <a:gd name="T33" fmla="*/ 2147483646 h 383"/>
                <a:gd name="T34" fmla="*/ 0 w 379"/>
                <a:gd name="T35" fmla="*/ 2147483646 h 383"/>
                <a:gd name="T36" fmla="*/ 0 w 379"/>
                <a:gd name="T37" fmla="*/ 2147483646 h 383"/>
                <a:gd name="T38" fmla="*/ 0 w 379"/>
                <a:gd name="T39" fmla="*/ 2147483646 h 383"/>
                <a:gd name="T40" fmla="*/ 0 w 379"/>
                <a:gd name="T41" fmla="*/ 2147483646 h 383"/>
                <a:gd name="T42" fmla="*/ 0 w 379"/>
                <a:gd name="T43" fmla="*/ 2147483646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25" name="Group 2">
            <a:extLst>
              <a:ext uri="{C183D7F6-B498-43B3-948B-1728B52AA6E4}">
                <adec:decorative xmlns:adec="http://schemas.microsoft.com/office/drawing/2017/decorative" val="1"/>
              </a:ext>
            </a:extLst>
          </p:cNvPr>
          <p:cNvGrpSpPr>
            <a:grpSpLocks/>
          </p:cNvGrpSpPr>
          <p:nvPr/>
        </p:nvGrpSpPr>
        <p:grpSpPr bwMode="auto">
          <a:xfrm>
            <a:off x="360363" y="320675"/>
            <a:ext cx="1141412" cy="1725613"/>
            <a:chOff x="361128" y="320676"/>
            <a:chExt cx="1141413" cy="1725615"/>
          </a:xfrm>
        </p:grpSpPr>
        <p:sp>
          <p:nvSpPr>
            <p:cNvPr id="3079" name="Freeform 23"/>
            <p:cNvSpPr>
              <a:spLocks/>
            </p:cNvSpPr>
            <p:nvPr/>
          </p:nvSpPr>
          <p:spPr bwMode="auto">
            <a:xfrm>
              <a:off x="361128" y="320676"/>
              <a:ext cx="1141413" cy="1647827"/>
            </a:xfrm>
            <a:custGeom>
              <a:avLst/>
              <a:gdLst>
                <a:gd name="T0" fmla="*/ 2 w 1436"/>
                <a:gd name="T1" fmla="*/ 0 h 2174"/>
                <a:gd name="T2" fmla="*/ 0 w 1436"/>
                <a:gd name="T3" fmla="*/ 9 h 2174"/>
                <a:gd name="T4" fmla="*/ 6 w 1436"/>
                <a:gd name="T5" fmla="*/ 9 h 2174"/>
                <a:gd name="T6" fmla="*/ 5 w 1436"/>
                <a:gd name="T7" fmla="*/ 1 h 2174"/>
                <a:gd name="T8" fmla="*/ 2 w 1436"/>
                <a:gd name="T9" fmla="*/ 0 h 21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6" h="2174">
                  <a:moveTo>
                    <a:pt x="478" y="0"/>
                  </a:moveTo>
                  <a:lnTo>
                    <a:pt x="0" y="2174"/>
                  </a:lnTo>
                  <a:lnTo>
                    <a:pt x="1436" y="2107"/>
                  </a:lnTo>
                  <a:lnTo>
                    <a:pt x="1072" y="32"/>
                  </a:lnTo>
                  <a:lnTo>
                    <a:pt x="478" y="0"/>
                  </a:lnTo>
                  <a:close/>
                </a:path>
              </a:pathLst>
            </a:custGeom>
            <a:solidFill>
              <a:schemeClr val="tx1">
                <a:alpha val="29000"/>
              </a:schemeClr>
            </a:solidFill>
            <a:ln>
              <a:noFill/>
            </a:ln>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0" name="Freeform 24"/>
            <p:cNvSpPr>
              <a:spLocks/>
            </p:cNvSpPr>
            <p:nvPr/>
          </p:nvSpPr>
          <p:spPr bwMode="auto">
            <a:xfrm>
              <a:off x="607190" y="350839"/>
              <a:ext cx="774701" cy="1598614"/>
            </a:xfrm>
            <a:custGeom>
              <a:avLst/>
              <a:gdLst>
                <a:gd name="T0" fmla="*/ 1 w 975"/>
                <a:gd name="T1" fmla="*/ 1 h 2110"/>
                <a:gd name="T2" fmla="*/ 2 w 975"/>
                <a:gd name="T3" fmla="*/ 1 h 2110"/>
                <a:gd name="T4" fmla="*/ 2 w 975"/>
                <a:gd name="T5" fmla="*/ 1 h 2110"/>
                <a:gd name="T6" fmla="*/ 2 w 975"/>
                <a:gd name="T7" fmla="*/ 1 h 2110"/>
                <a:gd name="T8" fmla="*/ 2 w 975"/>
                <a:gd name="T9" fmla="*/ 1 h 2110"/>
                <a:gd name="T10" fmla="*/ 3 w 975"/>
                <a:gd name="T11" fmla="*/ 1 h 2110"/>
                <a:gd name="T12" fmla="*/ 3 w 975"/>
                <a:gd name="T13" fmla="*/ 1 h 2110"/>
                <a:gd name="T14" fmla="*/ 3 w 975"/>
                <a:gd name="T15" fmla="*/ 1 h 2110"/>
                <a:gd name="T16" fmla="*/ 4 w 975"/>
                <a:gd name="T17" fmla="*/ 5 h 2110"/>
                <a:gd name="T18" fmla="*/ 4 w 975"/>
                <a:gd name="T19" fmla="*/ 5 h 2110"/>
                <a:gd name="T20" fmla="*/ 4 w 975"/>
                <a:gd name="T21" fmla="*/ 5 h 2110"/>
                <a:gd name="T22" fmla="*/ 4 w 975"/>
                <a:gd name="T23" fmla="*/ 5 h 2110"/>
                <a:gd name="T24" fmla="*/ 4 w 975"/>
                <a:gd name="T25" fmla="*/ 5 h 2110"/>
                <a:gd name="T26" fmla="*/ 4 w 975"/>
                <a:gd name="T27" fmla="*/ 5 h 2110"/>
                <a:gd name="T28" fmla="*/ 4 w 975"/>
                <a:gd name="T29" fmla="*/ 5 h 2110"/>
                <a:gd name="T30" fmla="*/ 3 w 975"/>
                <a:gd name="T31" fmla="*/ 6 h 2110"/>
                <a:gd name="T32" fmla="*/ 3 w 975"/>
                <a:gd name="T33" fmla="*/ 6 h 2110"/>
                <a:gd name="T34" fmla="*/ 3 w 975"/>
                <a:gd name="T35" fmla="*/ 8 h 2110"/>
                <a:gd name="T36" fmla="*/ 3 w 975"/>
                <a:gd name="T37" fmla="*/ 8 h 2110"/>
                <a:gd name="T38" fmla="*/ 3 w 975"/>
                <a:gd name="T39" fmla="*/ 8 h 2110"/>
                <a:gd name="T40" fmla="*/ 4 w 975"/>
                <a:gd name="T41" fmla="*/ 8 h 2110"/>
                <a:gd name="T42" fmla="*/ 4 w 975"/>
                <a:gd name="T43" fmla="*/ 8 h 2110"/>
                <a:gd name="T44" fmla="*/ 1 w 975"/>
                <a:gd name="T45" fmla="*/ 9 h 2110"/>
                <a:gd name="T46" fmla="*/ 1 w 975"/>
                <a:gd name="T47" fmla="*/ 8 h 2110"/>
                <a:gd name="T48" fmla="*/ 1 w 975"/>
                <a:gd name="T49" fmla="*/ 8 h 2110"/>
                <a:gd name="T50" fmla="*/ 1 w 975"/>
                <a:gd name="T51" fmla="*/ 8 h 2110"/>
                <a:gd name="T52" fmla="*/ 1 w 975"/>
                <a:gd name="T53" fmla="*/ 8 h 2110"/>
                <a:gd name="T54" fmla="*/ 1 w 975"/>
                <a:gd name="T55" fmla="*/ 8 h 2110"/>
                <a:gd name="T56" fmla="*/ 1 w 975"/>
                <a:gd name="T57" fmla="*/ 8 h 2110"/>
                <a:gd name="T58" fmla="*/ 1 w 975"/>
                <a:gd name="T59" fmla="*/ 8 h 2110"/>
                <a:gd name="T60" fmla="*/ 1 w 975"/>
                <a:gd name="T61" fmla="*/ 8 h 2110"/>
                <a:gd name="T62" fmla="*/ 1 w 975"/>
                <a:gd name="T63" fmla="*/ 8 h 2110"/>
                <a:gd name="T64" fmla="*/ 2 w 975"/>
                <a:gd name="T65" fmla="*/ 4 h 2110"/>
                <a:gd name="T66" fmla="*/ 2 w 975"/>
                <a:gd name="T67" fmla="*/ 4 h 2110"/>
                <a:gd name="T68" fmla="*/ 3 w 975"/>
                <a:gd name="T69" fmla="*/ 4 h 2110"/>
                <a:gd name="T70" fmla="*/ 3 w 975"/>
                <a:gd name="T71" fmla="*/ 3 h 2110"/>
                <a:gd name="T72" fmla="*/ 3 w 975"/>
                <a:gd name="T73" fmla="*/ 3 h 2110"/>
                <a:gd name="T74" fmla="*/ 2 w 975"/>
                <a:gd name="T75" fmla="*/ 2 h 2110"/>
                <a:gd name="T76" fmla="*/ 2 w 975"/>
                <a:gd name="T77" fmla="*/ 2 h 2110"/>
                <a:gd name="T78" fmla="*/ 2 w 975"/>
                <a:gd name="T79" fmla="*/ 2 h 2110"/>
                <a:gd name="T80" fmla="*/ 2 w 975"/>
                <a:gd name="T81" fmla="*/ 2 h 2110"/>
                <a:gd name="T82" fmla="*/ 2 w 975"/>
                <a:gd name="T83" fmla="*/ 2 h 2110"/>
                <a:gd name="T84" fmla="*/ 2 w 975"/>
                <a:gd name="T85" fmla="*/ 2 h 2110"/>
                <a:gd name="T86" fmla="*/ 2 w 975"/>
                <a:gd name="T87" fmla="*/ 2 h 2110"/>
                <a:gd name="T88" fmla="*/ 2 w 975"/>
                <a:gd name="T89" fmla="*/ 2 h 2110"/>
                <a:gd name="T90" fmla="*/ 2 w 975"/>
                <a:gd name="T91" fmla="*/ 3 h 2110"/>
                <a:gd name="T92" fmla="*/ 0 w 975"/>
                <a:gd name="T93" fmla="*/ 4 h 2110"/>
                <a:gd name="T94" fmla="*/ 1 w 975"/>
                <a:gd name="T95" fmla="*/ 3 h 2110"/>
                <a:gd name="T96" fmla="*/ 1 w 975"/>
                <a:gd name="T97" fmla="*/ 2 h 2110"/>
                <a:gd name="T98" fmla="*/ 1 w 975"/>
                <a:gd name="T99" fmla="*/ 1 h 2110"/>
                <a:gd name="T100" fmla="*/ 1 w 975"/>
                <a:gd name="T101" fmla="*/ 1 h 21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5" h="2110">
                  <a:moveTo>
                    <a:pt x="169" y="73"/>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20"/>
                  </a:lnTo>
                  <a:lnTo>
                    <a:pt x="677" y="30"/>
                  </a:lnTo>
                  <a:lnTo>
                    <a:pt x="718" y="41"/>
                  </a:lnTo>
                  <a:lnTo>
                    <a:pt x="757" y="54"/>
                  </a:lnTo>
                  <a:lnTo>
                    <a:pt x="795" y="69"/>
                  </a:lnTo>
                  <a:lnTo>
                    <a:pt x="975" y="1036"/>
                  </a:lnTo>
                  <a:lnTo>
                    <a:pt x="959" y="1064"/>
                  </a:lnTo>
                  <a:lnTo>
                    <a:pt x="942" y="1089"/>
                  </a:lnTo>
                  <a:lnTo>
                    <a:pt x="926" y="1111"/>
                  </a:lnTo>
                  <a:lnTo>
                    <a:pt x="911" y="1130"/>
                  </a:lnTo>
                  <a:lnTo>
                    <a:pt x="895" y="1149"/>
                  </a:lnTo>
                  <a:lnTo>
                    <a:pt x="879" y="1165"/>
                  </a:lnTo>
                  <a:lnTo>
                    <a:pt x="863" y="1180"/>
                  </a:lnTo>
                  <a:lnTo>
                    <a:pt x="846" y="1195"/>
                  </a:lnTo>
                  <a:lnTo>
                    <a:pt x="828" y="1209"/>
                  </a:lnTo>
                  <a:lnTo>
                    <a:pt x="810" y="1223"/>
                  </a:lnTo>
                  <a:lnTo>
                    <a:pt x="791" y="1238"/>
                  </a:lnTo>
                  <a:lnTo>
                    <a:pt x="772" y="1253"/>
                  </a:lnTo>
                  <a:lnTo>
                    <a:pt x="750" y="1268"/>
                  </a:lnTo>
                  <a:lnTo>
                    <a:pt x="728" y="1286"/>
                  </a:lnTo>
                  <a:lnTo>
                    <a:pt x="704" y="1305"/>
                  </a:lnTo>
                  <a:lnTo>
                    <a:pt x="678" y="1326"/>
                  </a:lnTo>
                  <a:lnTo>
                    <a:pt x="665" y="1810"/>
                  </a:lnTo>
                  <a:lnTo>
                    <a:pt x="631" y="1858"/>
                  </a:lnTo>
                  <a:lnTo>
                    <a:pt x="660" y="1906"/>
                  </a:lnTo>
                  <a:lnTo>
                    <a:pt x="706" y="1903"/>
                  </a:lnTo>
                  <a:lnTo>
                    <a:pt x="740" y="1908"/>
                  </a:lnTo>
                  <a:lnTo>
                    <a:pt x="760" y="1923"/>
                  </a:lnTo>
                  <a:lnTo>
                    <a:pt x="773" y="1946"/>
                  </a:lnTo>
                  <a:lnTo>
                    <a:pt x="778" y="1975"/>
                  </a:lnTo>
                  <a:lnTo>
                    <a:pt x="778" y="2009"/>
                  </a:lnTo>
                  <a:lnTo>
                    <a:pt x="775" y="2046"/>
                  </a:lnTo>
                  <a:lnTo>
                    <a:pt x="772" y="2085"/>
                  </a:lnTo>
                  <a:lnTo>
                    <a:pt x="42" y="2110"/>
                  </a:lnTo>
                  <a:lnTo>
                    <a:pt x="42" y="2076"/>
                  </a:lnTo>
                  <a:lnTo>
                    <a:pt x="41" y="2047"/>
                  </a:lnTo>
                  <a:lnTo>
                    <a:pt x="39" y="2020"/>
                  </a:lnTo>
                  <a:lnTo>
                    <a:pt x="38" y="1997"/>
                  </a:lnTo>
                  <a:lnTo>
                    <a:pt x="38" y="1978"/>
                  </a:lnTo>
                  <a:lnTo>
                    <a:pt x="38" y="1961"/>
                  </a:lnTo>
                  <a:lnTo>
                    <a:pt x="40" y="1948"/>
                  </a:lnTo>
                  <a:lnTo>
                    <a:pt x="43" y="1935"/>
                  </a:lnTo>
                  <a:lnTo>
                    <a:pt x="48" y="1925"/>
                  </a:lnTo>
                  <a:lnTo>
                    <a:pt x="56" y="1915"/>
                  </a:lnTo>
                  <a:lnTo>
                    <a:pt x="68" y="1907"/>
                  </a:lnTo>
                  <a:lnTo>
                    <a:pt x="83" y="1899"/>
                  </a:lnTo>
                  <a:lnTo>
                    <a:pt x="100" y="1891"/>
                  </a:lnTo>
                  <a:lnTo>
                    <a:pt x="123" y="1884"/>
                  </a:lnTo>
                  <a:lnTo>
                    <a:pt x="149" y="1876"/>
                  </a:lnTo>
                  <a:lnTo>
                    <a:pt x="182" y="1867"/>
                  </a:lnTo>
                  <a:lnTo>
                    <a:pt x="220" y="1833"/>
                  </a:lnTo>
                  <a:lnTo>
                    <a:pt x="163" y="1810"/>
                  </a:lnTo>
                  <a:lnTo>
                    <a:pt x="167" y="1182"/>
                  </a:lnTo>
                  <a:lnTo>
                    <a:pt x="297" y="1023"/>
                  </a:lnTo>
                  <a:lnTo>
                    <a:pt x="468" y="907"/>
                  </a:lnTo>
                  <a:lnTo>
                    <a:pt x="492" y="870"/>
                  </a:lnTo>
                  <a:lnTo>
                    <a:pt x="511" y="837"/>
                  </a:lnTo>
                  <a:lnTo>
                    <a:pt x="526" y="804"/>
                  </a:lnTo>
                  <a:lnTo>
                    <a:pt x="538" y="769"/>
                  </a:lnTo>
                  <a:lnTo>
                    <a:pt x="544" y="725"/>
                  </a:lnTo>
                  <a:lnTo>
                    <a:pt x="545" y="670"/>
                  </a:lnTo>
                  <a:lnTo>
                    <a:pt x="539" y="598"/>
                  </a:lnTo>
                  <a:lnTo>
                    <a:pt x="528" y="507"/>
                  </a:lnTo>
                  <a:lnTo>
                    <a:pt x="509" y="490"/>
                  </a:lnTo>
                  <a:lnTo>
                    <a:pt x="494" y="476"/>
                  </a:lnTo>
                  <a:lnTo>
                    <a:pt x="481" y="463"/>
                  </a:lnTo>
                  <a:lnTo>
                    <a:pt x="471" y="453"/>
                  </a:lnTo>
                  <a:lnTo>
                    <a:pt x="462" y="445"/>
                  </a:lnTo>
                  <a:lnTo>
                    <a:pt x="454" y="439"/>
                  </a:lnTo>
                  <a:lnTo>
                    <a:pt x="447" y="434"/>
                  </a:lnTo>
                  <a:lnTo>
                    <a:pt x="439" y="431"/>
                  </a:lnTo>
                  <a:lnTo>
                    <a:pt x="431" y="429"/>
                  </a:lnTo>
                  <a:lnTo>
                    <a:pt x="421" y="429"/>
                  </a:lnTo>
                  <a:lnTo>
                    <a:pt x="410" y="429"/>
                  </a:lnTo>
                  <a:lnTo>
                    <a:pt x="397" y="431"/>
                  </a:lnTo>
                  <a:lnTo>
                    <a:pt x="381" y="433"/>
                  </a:lnTo>
                  <a:lnTo>
                    <a:pt x="362" y="436"/>
                  </a:lnTo>
                  <a:lnTo>
                    <a:pt x="340" y="440"/>
                  </a:lnTo>
                  <a:lnTo>
                    <a:pt x="312" y="444"/>
                  </a:lnTo>
                  <a:lnTo>
                    <a:pt x="274" y="536"/>
                  </a:lnTo>
                  <a:lnTo>
                    <a:pt x="264" y="797"/>
                  </a:lnTo>
                  <a:lnTo>
                    <a:pt x="0" y="818"/>
                  </a:lnTo>
                  <a:lnTo>
                    <a:pt x="8" y="786"/>
                  </a:lnTo>
                  <a:lnTo>
                    <a:pt x="27" y="701"/>
                  </a:lnTo>
                  <a:lnTo>
                    <a:pt x="55" y="580"/>
                  </a:lnTo>
                  <a:lnTo>
                    <a:pt x="87" y="442"/>
                  </a:lnTo>
                  <a:lnTo>
                    <a:pt x="118" y="305"/>
                  </a:lnTo>
                  <a:lnTo>
                    <a:pt x="146" y="185"/>
                  </a:lnTo>
                  <a:lnTo>
                    <a:pt x="163" y="102"/>
                  </a:lnTo>
                  <a:lnTo>
                    <a:pt x="169" y="73"/>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1" name="Freeform 25"/>
            <p:cNvSpPr>
              <a:spLocks/>
            </p:cNvSpPr>
            <p:nvPr/>
          </p:nvSpPr>
          <p:spPr bwMode="auto">
            <a:xfrm>
              <a:off x="608778" y="357189"/>
              <a:ext cx="771526" cy="1592264"/>
            </a:xfrm>
            <a:custGeom>
              <a:avLst/>
              <a:gdLst>
                <a:gd name="T0" fmla="*/ 1 w 970"/>
                <a:gd name="T1" fmla="*/ 1 h 2100"/>
                <a:gd name="T2" fmla="*/ 2 w 970"/>
                <a:gd name="T3" fmla="*/ 1 h 2100"/>
                <a:gd name="T4" fmla="*/ 2 w 970"/>
                <a:gd name="T5" fmla="*/ 0 h 2100"/>
                <a:gd name="T6" fmla="*/ 3 w 970"/>
                <a:gd name="T7" fmla="*/ 1 h 2100"/>
                <a:gd name="T8" fmla="*/ 3 w 970"/>
                <a:gd name="T9" fmla="*/ 1 h 2100"/>
                <a:gd name="T10" fmla="*/ 4 w 970"/>
                <a:gd name="T11" fmla="*/ 1 h 2100"/>
                <a:gd name="T12" fmla="*/ 4 w 970"/>
                <a:gd name="T13" fmla="*/ 3 h 2100"/>
                <a:gd name="T14" fmla="*/ 4 w 970"/>
                <a:gd name="T15" fmla="*/ 4 h 2100"/>
                <a:gd name="T16" fmla="*/ 4 w 970"/>
                <a:gd name="T17" fmla="*/ 5 h 2100"/>
                <a:gd name="T18" fmla="*/ 4 w 970"/>
                <a:gd name="T19" fmla="*/ 5 h 2100"/>
                <a:gd name="T20" fmla="*/ 4 w 970"/>
                <a:gd name="T21" fmla="*/ 5 h 2100"/>
                <a:gd name="T22" fmla="*/ 4 w 970"/>
                <a:gd name="T23" fmla="*/ 5 h 2100"/>
                <a:gd name="T24" fmla="*/ 3 w 970"/>
                <a:gd name="T25" fmla="*/ 5 h 2100"/>
                <a:gd name="T26" fmla="*/ 3 w 970"/>
                <a:gd name="T27" fmla="*/ 6 h 2100"/>
                <a:gd name="T28" fmla="*/ 3 w 970"/>
                <a:gd name="T29" fmla="*/ 8 h 2100"/>
                <a:gd name="T30" fmla="*/ 3 w 970"/>
                <a:gd name="T31" fmla="*/ 8 h 2100"/>
                <a:gd name="T32" fmla="*/ 3 w 970"/>
                <a:gd name="T33" fmla="*/ 8 h 2100"/>
                <a:gd name="T34" fmla="*/ 3 w 970"/>
                <a:gd name="T35" fmla="*/ 8 h 2100"/>
                <a:gd name="T36" fmla="*/ 3 w 970"/>
                <a:gd name="T37" fmla="*/ 8 h 2100"/>
                <a:gd name="T38" fmla="*/ 3 w 970"/>
                <a:gd name="T39" fmla="*/ 8 h 2100"/>
                <a:gd name="T40" fmla="*/ 3 w 970"/>
                <a:gd name="T41" fmla="*/ 8 h 2100"/>
                <a:gd name="T42" fmla="*/ 3 w 970"/>
                <a:gd name="T43" fmla="*/ 9 h 2100"/>
                <a:gd name="T44" fmla="*/ 3 w 970"/>
                <a:gd name="T45" fmla="*/ 9 h 2100"/>
                <a:gd name="T46" fmla="*/ 2 w 970"/>
                <a:gd name="T47" fmla="*/ 9 h 2100"/>
                <a:gd name="T48" fmla="*/ 2 w 970"/>
                <a:gd name="T49" fmla="*/ 9 h 2100"/>
                <a:gd name="T50" fmla="*/ 1 w 970"/>
                <a:gd name="T51" fmla="*/ 9 h 2100"/>
                <a:gd name="T52" fmla="*/ 1 w 970"/>
                <a:gd name="T53" fmla="*/ 9 h 2100"/>
                <a:gd name="T54" fmla="*/ 1 w 970"/>
                <a:gd name="T55" fmla="*/ 8 h 2100"/>
                <a:gd name="T56" fmla="*/ 1 w 970"/>
                <a:gd name="T57" fmla="*/ 8 h 2100"/>
                <a:gd name="T58" fmla="*/ 1 w 970"/>
                <a:gd name="T59" fmla="*/ 8 h 2100"/>
                <a:gd name="T60" fmla="*/ 1 w 970"/>
                <a:gd name="T61" fmla="*/ 8 h 2100"/>
                <a:gd name="T62" fmla="*/ 1 w 970"/>
                <a:gd name="T63" fmla="*/ 8 h 2100"/>
                <a:gd name="T64" fmla="*/ 1 w 970"/>
                <a:gd name="T65" fmla="*/ 8 h 2100"/>
                <a:gd name="T66" fmla="*/ 1 w 970"/>
                <a:gd name="T67" fmla="*/ 8 h 2100"/>
                <a:gd name="T68" fmla="*/ 1 w 970"/>
                <a:gd name="T69" fmla="*/ 8 h 2100"/>
                <a:gd name="T70" fmla="*/ 1 w 970"/>
                <a:gd name="T71" fmla="*/ 8 h 2100"/>
                <a:gd name="T72" fmla="*/ 1 w 970"/>
                <a:gd name="T73" fmla="*/ 6 h 2100"/>
                <a:gd name="T74" fmla="*/ 1 w 970"/>
                <a:gd name="T75" fmla="*/ 5 h 2100"/>
                <a:gd name="T76" fmla="*/ 1 w 970"/>
                <a:gd name="T77" fmla="*/ 5 h 2100"/>
                <a:gd name="T78" fmla="*/ 2 w 970"/>
                <a:gd name="T79" fmla="*/ 5 h 2100"/>
                <a:gd name="T80" fmla="*/ 2 w 970"/>
                <a:gd name="T81" fmla="*/ 4 h 2100"/>
                <a:gd name="T82" fmla="*/ 2 w 970"/>
                <a:gd name="T83" fmla="*/ 4 h 2100"/>
                <a:gd name="T84" fmla="*/ 2 w 970"/>
                <a:gd name="T85" fmla="*/ 4 h 2100"/>
                <a:gd name="T86" fmla="*/ 3 w 970"/>
                <a:gd name="T87" fmla="*/ 4 h 2100"/>
                <a:gd name="T88" fmla="*/ 3 w 970"/>
                <a:gd name="T89" fmla="*/ 3 h 2100"/>
                <a:gd name="T90" fmla="*/ 3 w 970"/>
                <a:gd name="T91" fmla="*/ 2 h 2100"/>
                <a:gd name="T92" fmla="*/ 2 w 970"/>
                <a:gd name="T93" fmla="*/ 2 h 2100"/>
                <a:gd name="T94" fmla="*/ 2 w 970"/>
                <a:gd name="T95" fmla="*/ 2 h 2100"/>
                <a:gd name="T96" fmla="*/ 2 w 970"/>
                <a:gd name="T97" fmla="*/ 2 h 2100"/>
                <a:gd name="T98" fmla="*/ 2 w 970"/>
                <a:gd name="T99" fmla="*/ 2 h 2100"/>
                <a:gd name="T100" fmla="*/ 2 w 970"/>
                <a:gd name="T101" fmla="*/ 2 h 2100"/>
                <a:gd name="T102" fmla="*/ 2 w 970"/>
                <a:gd name="T103" fmla="*/ 2 h 2100"/>
                <a:gd name="T104" fmla="*/ 2 w 970"/>
                <a:gd name="T105" fmla="*/ 2 h 2100"/>
                <a:gd name="T106" fmla="*/ 2 w 970"/>
                <a:gd name="T107" fmla="*/ 3 h 2100"/>
                <a:gd name="T108" fmla="*/ 1 w 970"/>
                <a:gd name="T109" fmla="*/ 4 h 2100"/>
                <a:gd name="T110" fmla="*/ 1 w 970"/>
                <a:gd name="T111" fmla="*/ 4 h 2100"/>
                <a:gd name="T112" fmla="*/ 1 w 970"/>
                <a:gd name="T113" fmla="*/ 4 h 2100"/>
                <a:gd name="T114" fmla="*/ 1 w 970"/>
                <a:gd name="T115" fmla="*/ 4 h 2100"/>
                <a:gd name="T116" fmla="*/ 1 w 970"/>
                <a:gd name="T117" fmla="*/ 4 h 2100"/>
                <a:gd name="T118" fmla="*/ 1 w 970"/>
                <a:gd name="T119" fmla="*/ 4 h 2100"/>
                <a:gd name="T120" fmla="*/ 1 w 970"/>
                <a:gd name="T121" fmla="*/ 3 h 2100"/>
                <a:gd name="T122" fmla="*/ 1 w 970"/>
                <a:gd name="T123" fmla="*/ 2 h 2100"/>
                <a:gd name="T124" fmla="*/ 1 w 970"/>
                <a:gd name="T125" fmla="*/ 1 h 210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70" h="2100">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2"/>
                  </a:lnTo>
                  <a:lnTo>
                    <a:pt x="840" y="308"/>
                  </a:lnTo>
                  <a:lnTo>
                    <a:pt x="862" y="426"/>
                  </a:lnTo>
                  <a:lnTo>
                    <a:pt x="884" y="543"/>
                  </a:lnTo>
                  <a:lnTo>
                    <a:pt x="905" y="661"/>
                  </a:lnTo>
                  <a:lnTo>
                    <a:pt x="927" y="778"/>
                  </a:lnTo>
                  <a:lnTo>
                    <a:pt x="948" y="896"/>
                  </a:lnTo>
                  <a:lnTo>
                    <a:pt x="970" y="1013"/>
                  </a:lnTo>
                  <a:lnTo>
                    <a:pt x="954" y="1041"/>
                  </a:lnTo>
                  <a:lnTo>
                    <a:pt x="938" y="1066"/>
                  </a:lnTo>
                  <a:lnTo>
                    <a:pt x="922" y="1089"/>
                  </a:lnTo>
                  <a:lnTo>
                    <a:pt x="906" y="1110"/>
                  </a:lnTo>
                  <a:lnTo>
                    <a:pt x="890" y="1129"/>
                  </a:lnTo>
                  <a:lnTo>
                    <a:pt x="872" y="1146"/>
                  </a:lnTo>
                  <a:lnTo>
                    <a:pt x="856" y="1161"/>
                  </a:lnTo>
                  <a:lnTo>
                    <a:pt x="838" y="1176"/>
                  </a:lnTo>
                  <a:lnTo>
                    <a:pt x="819" y="1191"/>
                  </a:lnTo>
                  <a:lnTo>
                    <a:pt x="801" y="1206"/>
                  </a:lnTo>
                  <a:lnTo>
                    <a:pt x="781" y="1220"/>
                  </a:lnTo>
                  <a:lnTo>
                    <a:pt x="761" y="1236"/>
                  </a:lnTo>
                  <a:lnTo>
                    <a:pt x="739" y="1252"/>
                  </a:lnTo>
                  <a:lnTo>
                    <a:pt x="716" y="1269"/>
                  </a:lnTo>
                  <a:lnTo>
                    <a:pt x="691" y="1289"/>
                  </a:lnTo>
                  <a:lnTo>
                    <a:pt x="666" y="1311"/>
                  </a:lnTo>
                  <a:lnTo>
                    <a:pt x="663" y="1432"/>
                  </a:lnTo>
                  <a:lnTo>
                    <a:pt x="660" y="1552"/>
                  </a:lnTo>
                  <a:lnTo>
                    <a:pt x="657" y="1673"/>
                  </a:lnTo>
                  <a:lnTo>
                    <a:pt x="653" y="1794"/>
                  </a:lnTo>
                  <a:lnTo>
                    <a:pt x="648" y="1799"/>
                  </a:lnTo>
                  <a:lnTo>
                    <a:pt x="642" y="1805"/>
                  </a:lnTo>
                  <a:lnTo>
                    <a:pt x="637" y="1811"/>
                  </a:lnTo>
                  <a:lnTo>
                    <a:pt x="632" y="1815"/>
                  </a:lnTo>
                  <a:lnTo>
                    <a:pt x="626" y="1821"/>
                  </a:lnTo>
                  <a:lnTo>
                    <a:pt x="621" y="1827"/>
                  </a:lnTo>
                  <a:lnTo>
                    <a:pt x="615" y="1832"/>
                  </a:lnTo>
                  <a:lnTo>
                    <a:pt x="610" y="1837"/>
                  </a:lnTo>
                  <a:lnTo>
                    <a:pt x="615" y="1849"/>
                  </a:lnTo>
                  <a:lnTo>
                    <a:pt x="621" y="1862"/>
                  </a:lnTo>
                  <a:lnTo>
                    <a:pt x="627" y="1873"/>
                  </a:lnTo>
                  <a:lnTo>
                    <a:pt x="633" y="1885"/>
                  </a:lnTo>
                  <a:lnTo>
                    <a:pt x="680" y="1883"/>
                  </a:lnTo>
                  <a:lnTo>
                    <a:pt x="715" y="1891"/>
                  </a:lnTo>
                  <a:lnTo>
                    <a:pt x="738" y="1909"/>
                  </a:lnTo>
                  <a:lnTo>
                    <a:pt x="751" y="1932"/>
                  </a:lnTo>
                  <a:lnTo>
                    <a:pt x="757" y="1962"/>
                  </a:lnTo>
                  <a:lnTo>
                    <a:pt x="758" y="1996"/>
                  </a:lnTo>
                  <a:lnTo>
                    <a:pt x="757" y="2036"/>
                  </a:lnTo>
                  <a:lnTo>
                    <a:pt x="755" y="2076"/>
                  </a:lnTo>
                  <a:lnTo>
                    <a:pt x="711" y="2077"/>
                  </a:lnTo>
                  <a:lnTo>
                    <a:pt x="667" y="2079"/>
                  </a:lnTo>
                  <a:lnTo>
                    <a:pt x="623" y="2080"/>
                  </a:lnTo>
                  <a:lnTo>
                    <a:pt x="580" y="2082"/>
                  </a:lnTo>
                  <a:lnTo>
                    <a:pt x="536" y="2084"/>
                  </a:lnTo>
                  <a:lnTo>
                    <a:pt x="492" y="2085"/>
                  </a:lnTo>
                  <a:lnTo>
                    <a:pt x="448" y="2086"/>
                  </a:lnTo>
                  <a:lnTo>
                    <a:pt x="404" y="2087"/>
                  </a:lnTo>
                  <a:lnTo>
                    <a:pt x="361" y="2090"/>
                  </a:lnTo>
                  <a:lnTo>
                    <a:pt x="317" y="2091"/>
                  </a:lnTo>
                  <a:lnTo>
                    <a:pt x="273" y="2092"/>
                  </a:lnTo>
                  <a:lnTo>
                    <a:pt x="230" y="2094"/>
                  </a:lnTo>
                  <a:lnTo>
                    <a:pt x="187" y="2095"/>
                  </a:lnTo>
                  <a:lnTo>
                    <a:pt x="143" y="2097"/>
                  </a:lnTo>
                  <a:lnTo>
                    <a:pt x="99" y="2099"/>
                  </a:lnTo>
                  <a:lnTo>
                    <a:pt x="55" y="2100"/>
                  </a:lnTo>
                  <a:lnTo>
                    <a:pt x="55" y="2066"/>
                  </a:lnTo>
                  <a:lnTo>
                    <a:pt x="54" y="2036"/>
                  </a:lnTo>
                  <a:lnTo>
                    <a:pt x="53" y="2010"/>
                  </a:lnTo>
                  <a:lnTo>
                    <a:pt x="52" y="1987"/>
                  </a:lnTo>
                  <a:lnTo>
                    <a:pt x="52" y="1968"/>
                  </a:lnTo>
                  <a:lnTo>
                    <a:pt x="53" y="1950"/>
                  </a:lnTo>
                  <a:lnTo>
                    <a:pt x="55" y="1935"/>
                  </a:lnTo>
                  <a:lnTo>
                    <a:pt x="59" y="1923"/>
                  </a:lnTo>
                  <a:lnTo>
                    <a:pt x="65" y="1912"/>
                  </a:lnTo>
                  <a:lnTo>
                    <a:pt x="74" y="1902"/>
                  </a:lnTo>
                  <a:lnTo>
                    <a:pt x="85" y="1894"/>
                  </a:lnTo>
                  <a:lnTo>
                    <a:pt x="100" y="1886"/>
                  </a:lnTo>
                  <a:lnTo>
                    <a:pt x="119" y="1878"/>
                  </a:lnTo>
                  <a:lnTo>
                    <a:pt x="142" y="1871"/>
                  </a:lnTo>
                  <a:lnTo>
                    <a:pt x="168" y="1863"/>
                  </a:lnTo>
                  <a:lnTo>
                    <a:pt x="201" y="1853"/>
                  </a:lnTo>
                  <a:lnTo>
                    <a:pt x="209" y="1844"/>
                  </a:lnTo>
                  <a:lnTo>
                    <a:pt x="218" y="1835"/>
                  </a:lnTo>
                  <a:lnTo>
                    <a:pt x="226" y="1826"/>
                  </a:lnTo>
                  <a:lnTo>
                    <a:pt x="234" y="1817"/>
                  </a:lnTo>
                  <a:lnTo>
                    <a:pt x="226" y="1814"/>
                  </a:lnTo>
                  <a:lnTo>
                    <a:pt x="218" y="1811"/>
                  </a:lnTo>
                  <a:lnTo>
                    <a:pt x="210" y="1809"/>
                  </a:lnTo>
                  <a:lnTo>
                    <a:pt x="202" y="1806"/>
                  </a:lnTo>
                  <a:lnTo>
                    <a:pt x="194" y="1804"/>
                  </a:lnTo>
                  <a:lnTo>
                    <a:pt x="186" y="1800"/>
                  </a:lnTo>
                  <a:lnTo>
                    <a:pt x="177" y="1798"/>
                  </a:lnTo>
                  <a:lnTo>
                    <a:pt x="169" y="1796"/>
                  </a:lnTo>
                  <a:lnTo>
                    <a:pt x="171" y="1641"/>
                  </a:lnTo>
                  <a:lnTo>
                    <a:pt x="172" y="1488"/>
                  </a:lnTo>
                  <a:lnTo>
                    <a:pt x="172" y="1334"/>
                  </a:lnTo>
                  <a:lnTo>
                    <a:pt x="173" y="1180"/>
                  </a:lnTo>
                  <a:lnTo>
                    <a:pt x="189" y="1161"/>
                  </a:lnTo>
                  <a:lnTo>
                    <a:pt x="205" y="1140"/>
                  </a:lnTo>
                  <a:lnTo>
                    <a:pt x="220" y="1120"/>
                  </a:lnTo>
                  <a:lnTo>
                    <a:pt x="236" y="1100"/>
                  </a:lnTo>
                  <a:lnTo>
                    <a:pt x="252" y="1080"/>
                  </a:lnTo>
                  <a:lnTo>
                    <a:pt x="267" y="1061"/>
                  </a:lnTo>
                  <a:lnTo>
                    <a:pt x="283" y="1040"/>
                  </a:lnTo>
                  <a:lnTo>
                    <a:pt x="300" y="1020"/>
                  </a:lnTo>
                  <a:lnTo>
                    <a:pt x="322" y="1005"/>
                  </a:lnTo>
                  <a:lnTo>
                    <a:pt x="342" y="991"/>
                  </a:lnTo>
                  <a:lnTo>
                    <a:pt x="364" y="976"/>
                  </a:lnTo>
                  <a:lnTo>
                    <a:pt x="385" y="961"/>
                  </a:lnTo>
                  <a:lnTo>
                    <a:pt x="407" y="946"/>
                  </a:lnTo>
                  <a:lnTo>
                    <a:pt x="428" y="933"/>
                  </a:lnTo>
                  <a:lnTo>
                    <a:pt x="449" y="918"/>
                  </a:lnTo>
                  <a:lnTo>
                    <a:pt x="470" y="904"/>
                  </a:lnTo>
                  <a:lnTo>
                    <a:pt x="499" y="865"/>
                  </a:lnTo>
                  <a:lnTo>
                    <a:pt x="521" y="830"/>
                  </a:lnTo>
                  <a:lnTo>
                    <a:pt x="538" y="795"/>
                  </a:lnTo>
                  <a:lnTo>
                    <a:pt x="550" y="757"/>
                  </a:lnTo>
                  <a:lnTo>
                    <a:pt x="555" y="713"/>
                  </a:lnTo>
                  <a:lnTo>
                    <a:pt x="554" y="655"/>
                  </a:lnTo>
                  <a:lnTo>
                    <a:pt x="549" y="583"/>
                  </a:lnTo>
                  <a:lnTo>
                    <a:pt x="537" y="492"/>
                  </a:lnTo>
                  <a:lnTo>
                    <a:pt x="520" y="474"/>
                  </a:lnTo>
                  <a:lnTo>
                    <a:pt x="504" y="457"/>
                  </a:lnTo>
                  <a:lnTo>
                    <a:pt x="491" y="444"/>
                  </a:lnTo>
                  <a:lnTo>
                    <a:pt x="479" y="432"/>
                  </a:lnTo>
                  <a:lnTo>
                    <a:pt x="469" y="423"/>
                  </a:lnTo>
                  <a:lnTo>
                    <a:pt x="459" y="415"/>
                  </a:lnTo>
                  <a:lnTo>
                    <a:pt x="449" y="411"/>
                  </a:lnTo>
                  <a:lnTo>
                    <a:pt x="440" y="407"/>
                  </a:lnTo>
                  <a:lnTo>
                    <a:pt x="430" y="405"/>
                  </a:lnTo>
                  <a:lnTo>
                    <a:pt x="418" y="405"/>
                  </a:lnTo>
                  <a:lnTo>
                    <a:pt x="406" y="406"/>
                  </a:lnTo>
                  <a:lnTo>
                    <a:pt x="391" y="407"/>
                  </a:lnTo>
                  <a:lnTo>
                    <a:pt x="373" y="411"/>
                  </a:lnTo>
                  <a:lnTo>
                    <a:pt x="353" y="415"/>
                  </a:lnTo>
                  <a:lnTo>
                    <a:pt x="328" y="420"/>
                  </a:lnTo>
                  <a:lnTo>
                    <a:pt x="301" y="424"/>
                  </a:lnTo>
                  <a:lnTo>
                    <a:pt x="296" y="436"/>
                  </a:lnTo>
                  <a:lnTo>
                    <a:pt x="292" y="447"/>
                  </a:lnTo>
                  <a:lnTo>
                    <a:pt x="287" y="459"/>
                  </a:lnTo>
                  <a:lnTo>
                    <a:pt x="282" y="471"/>
                  </a:lnTo>
                  <a:lnTo>
                    <a:pt x="277" y="482"/>
                  </a:lnTo>
                  <a:lnTo>
                    <a:pt x="272" y="494"/>
                  </a:lnTo>
                  <a:lnTo>
                    <a:pt x="267" y="505"/>
                  </a:lnTo>
                  <a:lnTo>
                    <a:pt x="263" y="517"/>
                  </a:lnTo>
                  <a:lnTo>
                    <a:pt x="260" y="582"/>
                  </a:lnTo>
                  <a:lnTo>
                    <a:pt x="258" y="647"/>
                  </a:lnTo>
                  <a:lnTo>
                    <a:pt x="256" y="713"/>
                  </a:lnTo>
                  <a:lnTo>
                    <a:pt x="254" y="778"/>
                  </a:lnTo>
                  <a:lnTo>
                    <a:pt x="237" y="779"/>
                  </a:lnTo>
                  <a:lnTo>
                    <a:pt x="221" y="781"/>
                  </a:lnTo>
                  <a:lnTo>
                    <a:pt x="205" y="782"/>
                  </a:lnTo>
                  <a:lnTo>
                    <a:pt x="190" y="783"/>
                  </a:lnTo>
                  <a:lnTo>
                    <a:pt x="174" y="785"/>
                  </a:lnTo>
                  <a:lnTo>
                    <a:pt x="158" y="786"/>
                  </a:lnTo>
                  <a:lnTo>
                    <a:pt x="142" y="787"/>
                  </a:lnTo>
                  <a:lnTo>
                    <a:pt x="127" y="789"/>
                  </a:lnTo>
                  <a:lnTo>
                    <a:pt x="111" y="790"/>
                  </a:lnTo>
                  <a:lnTo>
                    <a:pt x="94" y="791"/>
                  </a:lnTo>
                  <a:lnTo>
                    <a:pt x="78" y="792"/>
                  </a:lnTo>
                  <a:lnTo>
                    <a:pt x="63" y="793"/>
                  </a:lnTo>
                  <a:lnTo>
                    <a:pt x="47" y="794"/>
                  </a:lnTo>
                  <a:lnTo>
                    <a:pt x="31" y="795"/>
                  </a:lnTo>
                  <a:lnTo>
                    <a:pt x="16" y="797"/>
                  </a:lnTo>
                  <a:lnTo>
                    <a:pt x="0" y="798"/>
                  </a:lnTo>
                  <a:lnTo>
                    <a:pt x="7" y="767"/>
                  </a:lnTo>
                  <a:lnTo>
                    <a:pt x="26" y="684"/>
                  </a:lnTo>
                  <a:lnTo>
                    <a:pt x="54" y="566"/>
                  </a:lnTo>
                  <a:lnTo>
                    <a:pt x="85" y="432"/>
                  </a:lnTo>
                  <a:lnTo>
                    <a:pt x="115" y="299"/>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2" name="Freeform 26"/>
            <p:cNvSpPr>
              <a:spLocks/>
            </p:cNvSpPr>
            <p:nvPr/>
          </p:nvSpPr>
          <p:spPr bwMode="auto">
            <a:xfrm>
              <a:off x="611953" y="365126"/>
              <a:ext cx="766763" cy="1584327"/>
            </a:xfrm>
            <a:custGeom>
              <a:avLst/>
              <a:gdLst>
                <a:gd name="T0" fmla="*/ 0 w 967"/>
                <a:gd name="T1" fmla="*/ 1 h 2090"/>
                <a:gd name="T2" fmla="*/ 1 w 967"/>
                <a:gd name="T3" fmla="*/ 1 h 2090"/>
                <a:gd name="T4" fmla="*/ 1 w 967"/>
                <a:gd name="T5" fmla="*/ 0 h 2090"/>
                <a:gd name="T6" fmla="*/ 2 w 967"/>
                <a:gd name="T7" fmla="*/ 1 h 2090"/>
                <a:gd name="T8" fmla="*/ 2 w 967"/>
                <a:gd name="T9" fmla="*/ 1 h 2090"/>
                <a:gd name="T10" fmla="*/ 3 w 967"/>
                <a:gd name="T11" fmla="*/ 1 h 2090"/>
                <a:gd name="T12" fmla="*/ 3 w 967"/>
                <a:gd name="T13" fmla="*/ 3 h 2090"/>
                <a:gd name="T14" fmla="*/ 3 w 967"/>
                <a:gd name="T15" fmla="*/ 4 h 2090"/>
                <a:gd name="T16" fmla="*/ 3 w 967"/>
                <a:gd name="T17" fmla="*/ 5 h 2090"/>
                <a:gd name="T18" fmla="*/ 3 w 967"/>
                <a:gd name="T19" fmla="*/ 5 h 2090"/>
                <a:gd name="T20" fmla="*/ 3 w 967"/>
                <a:gd name="T21" fmla="*/ 5 h 2090"/>
                <a:gd name="T22" fmla="*/ 3 w 967"/>
                <a:gd name="T23" fmla="*/ 5 h 2090"/>
                <a:gd name="T24" fmla="*/ 2 w 967"/>
                <a:gd name="T25" fmla="*/ 5 h 2090"/>
                <a:gd name="T26" fmla="*/ 2 w 967"/>
                <a:gd name="T27" fmla="*/ 6 h 2090"/>
                <a:gd name="T28" fmla="*/ 2 w 967"/>
                <a:gd name="T29" fmla="*/ 7 h 2090"/>
                <a:gd name="T30" fmla="*/ 2 w 967"/>
                <a:gd name="T31" fmla="*/ 7 h 2090"/>
                <a:gd name="T32" fmla="*/ 2 w 967"/>
                <a:gd name="T33" fmla="*/ 8 h 2090"/>
                <a:gd name="T34" fmla="*/ 2 w 967"/>
                <a:gd name="T35" fmla="*/ 8 h 2090"/>
                <a:gd name="T36" fmla="*/ 2 w 967"/>
                <a:gd name="T37" fmla="*/ 8 h 2090"/>
                <a:gd name="T38" fmla="*/ 2 w 967"/>
                <a:gd name="T39" fmla="*/ 8 h 2090"/>
                <a:gd name="T40" fmla="*/ 2 w 967"/>
                <a:gd name="T41" fmla="*/ 8 h 2090"/>
                <a:gd name="T42" fmla="*/ 2 w 967"/>
                <a:gd name="T43" fmla="*/ 9 h 2090"/>
                <a:gd name="T44" fmla="*/ 2 w 967"/>
                <a:gd name="T45" fmla="*/ 9 h 2090"/>
                <a:gd name="T46" fmla="*/ 1 w 967"/>
                <a:gd name="T47" fmla="*/ 9 h 2090"/>
                <a:gd name="T48" fmla="*/ 1 w 967"/>
                <a:gd name="T49" fmla="*/ 9 h 2090"/>
                <a:gd name="T50" fmla="*/ 0 w 967"/>
                <a:gd name="T51" fmla="*/ 9 h 2090"/>
                <a:gd name="T52" fmla="*/ 0 w 967"/>
                <a:gd name="T53" fmla="*/ 9 h 2090"/>
                <a:gd name="T54" fmla="*/ 0 w 967"/>
                <a:gd name="T55" fmla="*/ 8 h 2090"/>
                <a:gd name="T56" fmla="*/ 0 w 967"/>
                <a:gd name="T57" fmla="*/ 8 h 2090"/>
                <a:gd name="T58" fmla="*/ 0 w 967"/>
                <a:gd name="T59" fmla="*/ 8 h 2090"/>
                <a:gd name="T60" fmla="*/ 0 w 967"/>
                <a:gd name="T61" fmla="*/ 8 h 2090"/>
                <a:gd name="T62" fmla="*/ 0 w 967"/>
                <a:gd name="T63" fmla="*/ 8 h 2090"/>
                <a:gd name="T64" fmla="*/ 0 w 967"/>
                <a:gd name="T65" fmla="*/ 7 h 2090"/>
                <a:gd name="T66" fmla="*/ 0 w 967"/>
                <a:gd name="T67" fmla="*/ 7 h 2090"/>
                <a:gd name="T68" fmla="*/ 0 w 967"/>
                <a:gd name="T69" fmla="*/ 5 h 2090"/>
                <a:gd name="T70" fmla="*/ 0 w 967"/>
                <a:gd name="T71" fmla="*/ 5 h 2090"/>
                <a:gd name="T72" fmla="*/ 1 w 967"/>
                <a:gd name="T73" fmla="*/ 5 h 2090"/>
                <a:gd name="T74" fmla="*/ 1 w 967"/>
                <a:gd name="T75" fmla="*/ 4 h 2090"/>
                <a:gd name="T76" fmla="*/ 1 w 967"/>
                <a:gd name="T77" fmla="*/ 4 h 2090"/>
                <a:gd name="T78" fmla="*/ 1 w 967"/>
                <a:gd name="T79" fmla="*/ 4 h 2090"/>
                <a:gd name="T80" fmla="*/ 2 w 967"/>
                <a:gd name="T81" fmla="*/ 4 h 2090"/>
                <a:gd name="T82" fmla="*/ 2 w 967"/>
                <a:gd name="T83" fmla="*/ 3 h 2090"/>
                <a:gd name="T84" fmla="*/ 2 w 967"/>
                <a:gd name="T85" fmla="*/ 2 h 2090"/>
                <a:gd name="T86" fmla="*/ 1 w 967"/>
                <a:gd name="T87" fmla="*/ 2 h 2090"/>
                <a:gd name="T88" fmla="*/ 1 w 967"/>
                <a:gd name="T89" fmla="*/ 2 h 2090"/>
                <a:gd name="T90" fmla="*/ 1 w 967"/>
                <a:gd name="T91" fmla="*/ 2 h 2090"/>
                <a:gd name="T92" fmla="*/ 1 w 967"/>
                <a:gd name="T93" fmla="*/ 2 h 2090"/>
                <a:gd name="T94" fmla="*/ 1 w 967"/>
                <a:gd name="T95" fmla="*/ 2 h 2090"/>
                <a:gd name="T96" fmla="*/ 1 w 967"/>
                <a:gd name="T97" fmla="*/ 2 h 2090"/>
                <a:gd name="T98" fmla="*/ 1 w 967"/>
                <a:gd name="T99" fmla="*/ 2 h 2090"/>
                <a:gd name="T100" fmla="*/ 0 w 967"/>
                <a:gd name="T101" fmla="*/ 2 h 2090"/>
                <a:gd name="T102" fmla="*/ 0 w 967"/>
                <a:gd name="T103" fmla="*/ 3 h 2090"/>
                <a:gd name="T104" fmla="*/ 0 w 967"/>
                <a:gd name="T105" fmla="*/ 3 h 2090"/>
                <a:gd name="T106" fmla="*/ 0 w 967"/>
                <a:gd name="T107" fmla="*/ 3 h 2090"/>
                <a:gd name="T108" fmla="*/ 0 w 967"/>
                <a:gd name="T109" fmla="*/ 3 h 2090"/>
                <a:gd name="T110" fmla="*/ 0 w 967"/>
                <a:gd name="T111" fmla="*/ 4 h 2090"/>
                <a:gd name="T112" fmla="*/ 0 w 967"/>
                <a:gd name="T113" fmla="*/ 4 h 2090"/>
                <a:gd name="T114" fmla="*/ 0 w 967"/>
                <a:gd name="T115" fmla="*/ 3 h 2090"/>
                <a:gd name="T116" fmla="*/ 0 w 967"/>
                <a:gd name="T117" fmla="*/ 2 h 2090"/>
                <a:gd name="T118" fmla="*/ 0 w 967"/>
                <a:gd name="T119" fmla="*/ 1 h 20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967" h="2090">
                  <a:moveTo>
                    <a:pt x="160" y="73"/>
                  </a:moveTo>
                  <a:lnTo>
                    <a:pt x="196" y="55"/>
                  </a:lnTo>
                  <a:lnTo>
                    <a:pt x="233" y="40"/>
                  </a:lnTo>
                  <a:lnTo>
                    <a:pt x="271" y="27"/>
                  </a:lnTo>
                  <a:lnTo>
                    <a:pt x="310" y="17"/>
                  </a:lnTo>
                  <a:lnTo>
                    <a:pt x="349" y="9"/>
                  </a:lnTo>
                  <a:lnTo>
                    <a:pt x="389" y="3"/>
                  </a:lnTo>
                  <a:lnTo>
                    <a:pt x="429" y="0"/>
                  </a:lnTo>
                  <a:lnTo>
                    <a:pt x="470" y="0"/>
                  </a:lnTo>
                  <a:lnTo>
                    <a:pt x="511" y="1"/>
                  </a:lnTo>
                  <a:lnTo>
                    <a:pt x="552" y="5"/>
                  </a:lnTo>
                  <a:lnTo>
                    <a:pt x="594" y="11"/>
                  </a:lnTo>
                  <a:lnTo>
                    <a:pt x="635" y="20"/>
                  </a:lnTo>
                  <a:lnTo>
                    <a:pt x="676" y="31"/>
                  </a:lnTo>
                  <a:lnTo>
                    <a:pt x="717" y="44"/>
                  </a:lnTo>
                  <a:lnTo>
                    <a:pt x="757" y="59"/>
                  </a:lnTo>
                  <a:lnTo>
                    <a:pt x="798" y="78"/>
                  </a:lnTo>
                  <a:lnTo>
                    <a:pt x="819" y="192"/>
                  </a:lnTo>
                  <a:lnTo>
                    <a:pt x="840" y="306"/>
                  </a:lnTo>
                  <a:lnTo>
                    <a:pt x="861" y="420"/>
                  </a:lnTo>
                  <a:lnTo>
                    <a:pt x="883" y="534"/>
                  </a:lnTo>
                  <a:lnTo>
                    <a:pt x="904" y="648"/>
                  </a:lnTo>
                  <a:lnTo>
                    <a:pt x="925" y="762"/>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5"/>
                  </a:lnTo>
                  <a:lnTo>
                    <a:pt x="648" y="1536"/>
                  </a:lnTo>
                  <a:lnTo>
                    <a:pt x="645" y="1657"/>
                  </a:lnTo>
                  <a:lnTo>
                    <a:pt x="642" y="1777"/>
                  </a:lnTo>
                  <a:lnTo>
                    <a:pt x="635" y="1781"/>
                  </a:lnTo>
                  <a:lnTo>
                    <a:pt x="628" y="1787"/>
                  </a:lnTo>
                  <a:lnTo>
                    <a:pt x="621" y="1792"/>
                  </a:lnTo>
                  <a:lnTo>
                    <a:pt x="616" y="1797"/>
                  </a:lnTo>
                  <a:lnTo>
                    <a:pt x="609" y="1802"/>
                  </a:lnTo>
                  <a:lnTo>
                    <a:pt x="602" y="1808"/>
                  </a:lnTo>
                  <a:lnTo>
                    <a:pt x="595" y="1812"/>
                  </a:lnTo>
                  <a:lnTo>
                    <a:pt x="588" y="1818"/>
                  </a:lnTo>
                  <a:lnTo>
                    <a:pt x="593" y="1830"/>
                  </a:lnTo>
                  <a:lnTo>
                    <a:pt x="597" y="1841"/>
                  </a:lnTo>
                  <a:lnTo>
                    <a:pt x="602" y="1853"/>
                  </a:lnTo>
                  <a:lnTo>
                    <a:pt x="606" y="1864"/>
                  </a:lnTo>
                  <a:lnTo>
                    <a:pt x="655" y="1865"/>
                  </a:lnTo>
                  <a:lnTo>
                    <a:pt x="689" y="1876"/>
                  </a:lnTo>
                  <a:lnTo>
                    <a:pt x="714" y="1894"/>
                  </a:lnTo>
                  <a:lnTo>
                    <a:pt x="729" y="1918"/>
                  </a:lnTo>
                  <a:lnTo>
                    <a:pt x="737" y="1949"/>
                  </a:lnTo>
                  <a:lnTo>
                    <a:pt x="739" y="1985"/>
                  </a:lnTo>
                  <a:lnTo>
                    <a:pt x="739" y="2024"/>
                  </a:lnTo>
                  <a:lnTo>
                    <a:pt x="737" y="2067"/>
                  </a:lnTo>
                  <a:lnTo>
                    <a:pt x="695" y="2068"/>
                  </a:lnTo>
                  <a:lnTo>
                    <a:pt x="653" y="2069"/>
                  </a:lnTo>
                  <a:lnTo>
                    <a:pt x="611" y="2070"/>
                  </a:lnTo>
                  <a:lnTo>
                    <a:pt x="570" y="2073"/>
                  </a:lnTo>
                  <a:lnTo>
                    <a:pt x="527" y="2074"/>
                  </a:lnTo>
                  <a:lnTo>
                    <a:pt x="485" y="2075"/>
                  </a:lnTo>
                  <a:lnTo>
                    <a:pt x="444" y="2076"/>
                  </a:lnTo>
                  <a:lnTo>
                    <a:pt x="402" y="2079"/>
                  </a:lnTo>
                  <a:lnTo>
                    <a:pt x="360" y="2080"/>
                  </a:lnTo>
                  <a:lnTo>
                    <a:pt x="318" y="2081"/>
                  </a:lnTo>
                  <a:lnTo>
                    <a:pt x="277" y="2082"/>
                  </a:lnTo>
                  <a:lnTo>
                    <a:pt x="234" y="2084"/>
                  </a:lnTo>
                  <a:lnTo>
                    <a:pt x="193" y="2085"/>
                  </a:lnTo>
                  <a:lnTo>
                    <a:pt x="151" y="2087"/>
                  </a:lnTo>
                  <a:lnTo>
                    <a:pt x="109" y="2089"/>
                  </a:lnTo>
                  <a:lnTo>
                    <a:pt x="67" y="2090"/>
                  </a:lnTo>
                  <a:lnTo>
                    <a:pt x="66" y="2026"/>
                  </a:lnTo>
                  <a:lnTo>
                    <a:pt x="65" y="1976"/>
                  </a:lnTo>
                  <a:lnTo>
                    <a:pt x="67" y="1939"/>
                  </a:lnTo>
                  <a:lnTo>
                    <a:pt x="74" y="1910"/>
                  </a:lnTo>
                  <a:lnTo>
                    <a:pt x="90" y="1890"/>
                  </a:lnTo>
                  <a:lnTo>
                    <a:pt x="117" y="1872"/>
                  </a:lnTo>
                  <a:lnTo>
                    <a:pt x="159" y="1856"/>
                  </a:lnTo>
                  <a:lnTo>
                    <a:pt x="218" y="1839"/>
                  </a:lnTo>
                  <a:lnTo>
                    <a:pt x="226" y="1830"/>
                  </a:lnTo>
                  <a:lnTo>
                    <a:pt x="233" y="1819"/>
                  </a:lnTo>
                  <a:lnTo>
                    <a:pt x="241" y="1809"/>
                  </a:lnTo>
                  <a:lnTo>
                    <a:pt x="248" y="1800"/>
                  </a:lnTo>
                  <a:lnTo>
                    <a:pt x="239" y="1797"/>
                  </a:lnTo>
                  <a:lnTo>
                    <a:pt x="230" y="1795"/>
                  </a:lnTo>
                  <a:lnTo>
                    <a:pt x="220" y="1793"/>
                  </a:lnTo>
                  <a:lnTo>
                    <a:pt x="211" y="1790"/>
                  </a:lnTo>
                  <a:lnTo>
                    <a:pt x="202" y="1788"/>
                  </a:lnTo>
                  <a:lnTo>
                    <a:pt x="193" y="1786"/>
                  </a:lnTo>
                  <a:lnTo>
                    <a:pt x="184" y="1784"/>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0"/>
                  </a:lnTo>
                  <a:lnTo>
                    <a:pt x="532" y="824"/>
                  </a:lnTo>
                  <a:lnTo>
                    <a:pt x="550" y="787"/>
                  </a:lnTo>
                  <a:lnTo>
                    <a:pt x="563" y="747"/>
                  </a:lnTo>
                  <a:lnTo>
                    <a:pt x="567" y="700"/>
                  </a:lnTo>
                  <a:lnTo>
                    <a:pt x="566" y="641"/>
                  </a:lnTo>
                  <a:lnTo>
                    <a:pt x="559" y="568"/>
                  </a:lnTo>
                  <a:lnTo>
                    <a:pt x="548" y="477"/>
                  </a:lnTo>
                  <a:lnTo>
                    <a:pt x="530" y="456"/>
                  </a:lnTo>
                  <a:lnTo>
                    <a:pt x="514" y="437"/>
                  </a:lnTo>
                  <a:lnTo>
                    <a:pt x="500" y="422"/>
                  </a:lnTo>
                  <a:lnTo>
                    <a:pt x="488" y="410"/>
                  </a:lnTo>
                  <a:lnTo>
                    <a:pt x="476" y="401"/>
                  </a:lnTo>
                  <a:lnTo>
                    <a:pt x="465" y="393"/>
                  </a:lnTo>
                  <a:lnTo>
                    <a:pt x="453" y="387"/>
                  </a:lnTo>
                  <a:lnTo>
                    <a:pt x="442" y="383"/>
                  </a:lnTo>
                  <a:lnTo>
                    <a:pt x="429" y="381"/>
                  </a:lnTo>
                  <a:lnTo>
                    <a:pt x="416" y="381"/>
                  </a:lnTo>
                  <a:lnTo>
                    <a:pt x="401" y="382"/>
                  </a:lnTo>
                  <a:lnTo>
                    <a:pt x="384" y="384"/>
                  </a:lnTo>
                  <a:lnTo>
                    <a:pt x="366" y="388"/>
                  </a:lnTo>
                  <a:lnTo>
                    <a:pt x="344" y="394"/>
                  </a:lnTo>
                  <a:lnTo>
                    <a:pt x="318" y="398"/>
                  </a:lnTo>
                  <a:lnTo>
                    <a:pt x="291" y="405"/>
                  </a:lnTo>
                  <a:lnTo>
                    <a:pt x="286" y="417"/>
                  </a:lnTo>
                  <a:lnTo>
                    <a:pt x="281" y="428"/>
                  </a:lnTo>
                  <a:lnTo>
                    <a:pt x="277" y="440"/>
                  </a:lnTo>
                  <a:lnTo>
                    <a:pt x="272" y="451"/>
                  </a:lnTo>
                  <a:lnTo>
                    <a:pt x="266" y="463"/>
                  </a:lnTo>
                  <a:lnTo>
                    <a:pt x="262" y="474"/>
                  </a:lnTo>
                  <a:lnTo>
                    <a:pt x="257" y="486"/>
                  </a:lnTo>
                  <a:lnTo>
                    <a:pt x="253" y="497"/>
                  </a:lnTo>
                  <a:lnTo>
                    <a:pt x="250" y="563"/>
                  </a:lnTo>
                  <a:lnTo>
                    <a:pt x="248" y="628"/>
                  </a:lnTo>
                  <a:lnTo>
                    <a:pt x="246" y="693"/>
                  </a:lnTo>
                  <a:lnTo>
                    <a:pt x="243" y="759"/>
                  </a:lnTo>
                  <a:lnTo>
                    <a:pt x="228" y="760"/>
                  </a:lnTo>
                  <a:lnTo>
                    <a:pt x="213" y="761"/>
                  </a:lnTo>
                  <a:lnTo>
                    <a:pt x="199" y="762"/>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6"/>
                  </a:lnTo>
                  <a:lnTo>
                    <a:pt x="15" y="777"/>
                  </a:lnTo>
                  <a:lnTo>
                    <a:pt x="0" y="779"/>
                  </a:lnTo>
                  <a:lnTo>
                    <a:pt x="7" y="747"/>
                  </a:lnTo>
                  <a:lnTo>
                    <a:pt x="27" y="667"/>
                  </a:lnTo>
                  <a:lnTo>
                    <a:pt x="53" y="554"/>
                  </a:lnTo>
                  <a:lnTo>
                    <a:pt x="83" y="422"/>
                  </a:lnTo>
                  <a:lnTo>
                    <a:pt x="113" y="293"/>
                  </a:lnTo>
                  <a:lnTo>
                    <a:pt x="139" y="180"/>
                  </a:lnTo>
                  <a:lnTo>
                    <a:pt x="156" y="101"/>
                  </a:lnTo>
                  <a:lnTo>
                    <a:pt x="160" y="73"/>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3" name="Freeform 27"/>
            <p:cNvSpPr>
              <a:spLocks/>
            </p:cNvSpPr>
            <p:nvPr/>
          </p:nvSpPr>
          <p:spPr bwMode="auto">
            <a:xfrm>
              <a:off x="613540" y="371476"/>
              <a:ext cx="763589" cy="1577977"/>
            </a:xfrm>
            <a:custGeom>
              <a:avLst/>
              <a:gdLst>
                <a:gd name="T0" fmla="*/ 1 w 962"/>
                <a:gd name="T1" fmla="*/ 1 h 2081"/>
                <a:gd name="T2" fmla="*/ 2 w 962"/>
                <a:gd name="T3" fmla="*/ 1 h 2081"/>
                <a:gd name="T4" fmla="*/ 2 w 962"/>
                <a:gd name="T5" fmla="*/ 0 h 2081"/>
                <a:gd name="T6" fmla="*/ 3 w 962"/>
                <a:gd name="T7" fmla="*/ 1 h 2081"/>
                <a:gd name="T8" fmla="*/ 3 w 962"/>
                <a:gd name="T9" fmla="*/ 1 h 2081"/>
                <a:gd name="T10" fmla="*/ 4 w 962"/>
                <a:gd name="T11" fmla="*/ 1 h 2081"/>
                <a:gd name="T12" fmla="*/ 4 w 962"/>
                <a:gd name="T13" fmla="*/ 3 h 2081"/>
                <a:gd name="T14" fmla="*/ 4 w 962"/>
                <a:gd name="T15" fmla="*/ 4 h 2081"/>
                <a:gd name="T16" fmla="*/ 4 w 962"/>
                <a:gd name="T17" fmla="*/ 4 h 2081"/>
                <a:gd name="T18" fmla="*/ 4 w 962"/>
                <a:gd name="T19" fmla="*/ 5 h 2081"/>
                <a:gd name="T20" fmla="*/ 4 w 962"/>
                <a:gd name="T21" fmla="*/ 5 h 2081"/>
                <a:gd name="T22" fmla="*/ 3 w 962"/>
                <a:gd name="T23" fmla="*/ 5 h 2081"/>
                <a:gd name="T24" fmla="*/ 3 w 962"/>
                <a:gd name="T25" fmla="*/ 5 h 2081"/>
                <a:gd name="T26" fmla="*/ 3 w 962"/>
                <a:gd name="T27" fmla="*/ 6 h 2081"/>
                <a:gd name="T28" fmla="*/ 3 w 962"/>
                <a:gd name="T29" fmla="*/ 7 h 2081"/>
                <a:gd name="T30" fmla="*/ 3 w 962"/>
                <a:gd name="T31" fmla="*/ 7 h 2081"/>
                <a:gd name="T32" fmla="*/ 3 w 962"/>
                <a:gd name="T33" fmla="*/ 7 h 2081"/>
                <a:gd name="T34" fmla="*/ 3 w 962"/>
                <a:gd name="T35" fmla="*/ 8 h 2081"/>
                <a:gd name="T36" fmla="*/ 3 w 962"/>
                <a:gd name="T37" fmla="*/ 8 h 2081"/>
                <a:gd name="T38" fmla="*/ 3 w 962"/>
                <a:gd name="T39" fmla="*/ 8 h 2081"/>
                <a:gd name="T40" fmla="*/ 3 w 962"/>
                <a:gd name="T41" fmla="*/ 8 h 2081"/>
                <a:gd name="T42" fmla="*/ 3 w 962"/>
                <a:gd name="T43" fmla="*/ 9 h 2081"/>
                <a:gd name="T44" fmla="*/ 3 w 962"/>
                <a:gd name="T45" fmla="*/ 9 h 2081"/>
                <a:gd name="T46" fmla="*/ 2 w 962"/>
                <a:gd name="T47" fmla="*/ 9 h 2081"/>
                <a:gd name="T48" fmla="*/ 2 w 962"/>
                <a:gd name="T49" fmla="*/ 9 h 2081"/>
                <a:gd name="T50" fmla="*/ 1 w 962"/>
                <a:gd name="T51" fmla="*/ 9 h 2081"/>
                <a:gd name="T52" fmla="*/ 1 w 962"/>
                <a:gd name="T53" fmla="*/ 9 h 2081"/>
                <a:gd name="T54" fmla="*/ 1 w 962"/>
                <a:gd name="T55" fmla="*/ 8 h 2081"/>
                <a:gd name="T56" fmla="*/ 1 w 962"/>
                <a:gd name="T57" fmla="*/ 8 h 2081"/>
                <a:gd name="T58" fmla="*/ 1 w 962"/>
                <a:gd name="T59" fmla="*/ 8 h 2081"/>
                <a:gd name="T60" fmla="*/ 1 w 962"/>
                <a:gd name="T61" fmla="*/ 8 h 2081"/>
                <a:gd name="T62" fmla="*/ 1 w 962"/>
                <a:gd name="T63" fmla="*/ 8 h 2081"/>
                <a:gd name="T64" fmla="*/ 1 w 962"/>
                <a:gd name="T65" fmla="*/ 8 h 2081"/>
                <a:gd name="T66" fmla="*/ 1 w 962"/>
                <a:gd name="T67" fmla="*/ 7 h 2081"/>
                <a:gd name="T68" fmla="*/ 1 w 962"/>
                <a:gd name="T69" fmla="*/ 7 h 2081"/>
                <a:gd name="T70" fmla="*/ 1 w 962"/>
                <a:gd name="T71" fmla="*/ 7 h 2081"/>
                <a:gd name="T72" fmla="*/ 1 w 962"/>
                <a:gd name="T73" fmla="*/ 6 h 2081"/>
                <a:gd name="T74" fmla="*/ 1 w 962"/>
                <a:gd name="T75" fmla="*/ 5 h 2081"/>
                <a:gd name="T76" fmla="*/ 1 w 962"/>
                <a:gd name="T77" fmla="*/ 5 h 2081"/>
                <a:gd name="T78" fmla="*/ 2 w 962"/>
                <a:gd name="T79" fmla="*/ 5 h 2081"/>
                <a:gd name="T80" fmla="*/ 2 w 962"/>
                <a:gd name="T81" fmla="*/ 4 h 2081"/>
                <a:gd name="T82" fmla="*/ 2 w 962"/>
                <a:gd name="T83" fmla="*/ 4 h 2081"/>
                <a:gd name="T84" fmla="*/ 2 w 962"/>
                <a:gd name="T85" fmla="*/ 4 h 2081"/>
                <a:gd name="T86" fmla="*/ 3 w 962"/>
                <a:gd name="T87" fmla="*/ 4 h 2081"/>
                <a:gd name="T88" fmla="*/ 3 w 962"/>
                <a:gd name="T89" fmla="*/ 3 h 2081"/>
                <a:gd name="T90" fmla="*/ 3 w 962"/>
                <a:gd name="T91" fmla="*/ 2 h 2081"/>
                <a:gd name="T92" fmla="*/ 2 w 962"/>
                <a:gd name="T93" fmla="*/ 2 h 2081"/>
                <a:gd name="T94" fmla="*/ 2 w 962"/>
                <a:gd name="T95" fmla="*/ 2 h 2081"/>
                <a:gd name="T96" fmla="*/ 2 w 962"/>
                <a:gd name="T97" fmla="*/ 2 h 2081"/>
                <a:gd name="T98" fmla="*/ 2 w 962"/>
                <a:gd name="T99" fmla="*/ 2 h 2081"/>
                <a:gd name="T100" fmla="*/ 2 w 962"/>
                <a:gd name="T101" fmla="*/ 2 h 2081"/>
                <a:gd name="T102" fmla="*/ 2 w 962"/>
                <a:gd name="T103" fmla="*/ 2 h 2081"/>
                <a:gd name="T104" fmla="*/ 1 w 962"/>
                <a:gd name="T105" fmla="*/ 2 h 2081"/>
                <a:gd name="T106" fmla="*/ 1 w 962"/>
                <a:gd name="T107" fmla="*/ 3 h 2081"/>
                <a:gd name="T108" fmla="*/ 1 w 962"/>
                <a:gd name="T109" fmla="*/ 3 h 2081"/>
                <a:gd name="T110" fmla="*/ 1 w 962"/>
                <a:gd name="T111" fmla="*/ 3 h 2081"/>
                <a:gd name="T112" fmla="*/ 1 w 962"/>
                <a:gd name="T113" fmla="*/ 3 h 2081"/>
                <a:gd name="T114" fmla="*/ 1 w 962"/>
                <a:gd name="T115" fmla="*/ 3 h 2081"/>
                <a:gd name="T116" fmla="*/ 1 w 962"/>
                <a:gd name="T117" fmla="*/ 3 h 2081"/>
                <a:gd name="T118" fmla="*/ 1 w 962"/>
                <a:gd name="T119" fmla="*/ 3 h 2081"/>
                <a:gd name="T120" fmla="*/ 1 w 962"/>
                <a:gd name="T121" fmla="*/ 3 h 2081"/>
                <a:gd name="T122" fmla="*/ 1 w 962"/>
                <a:gd name="T123" fmla="*/ 2 h 2081"/>
                <a:gd name="T124" fmla="*/ 1 w 962"/>
                <a:gd name="T125" fmla="*/ 1 h 208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62" h="2081">
                  <a:moveTo>
                    <a:pt x="155" y="75"/>
                  </a:moveTo>
                  <a:lnTo>
                    <a:pt x="193" y="57"/>
                  </a:lnTo>
                  <a:lnTo>
                    <a:pt x="232" y="41"/>
                  </a:lnTo>
                  <a:lnTo>
                    <a:pt x="270" y="29"/>
                  </a:lnTo>
                  <a:lnTo>
                    <a:pt x="310" y="18"/>
                  </a:lnTo>
                  <a:lnTo>
                    <a:pt x="350" y="9"/>
                  </a:lnTo>
                  <a:lnTo>
                    <a:pt x="389" y="3"/>
                  </a:lnTo>
                  <a:lnTo>
                    <a:pt x="429" y="1"/>
                  </a:lnTo>
                  <a:lnTo>
                    <a:pt x="470" y="0"/>
                  </a:lnTo>
                  <a:lnTo>
                    <a:pt x="510" y="1"/>
                  </a:lnTo>
                  <a:lnTo>
                    <a:pt x="550" y="6"/>
                  </a:lnTo>
                  <a:lnTo>
                    <a:pt x="592" y="12"/>
                  </a:lnTo>
                  <a:lnTo>
                    <a:pt x="633" y="20"/>
                  </a:lnTo>
                  <a:lnTo>
                    <a:pt x="674" y="33"/>
                  </a:lnTo>
                  <a:lnTo>
                    <a:pt x="715" y="47"/>
                  </a:lnTo>
                  <a:lnTo>
                    <a:pt x="757" y="63"/>
                  </a:lnTo>
                  <a:lnTo>
                    <a:pt x="798" y="83"/>
                  </a:lnTo>
                  <a:lnTo>
                    <a:pt x="819" y="193"/>
                  </a:lnTo>
                  <a:lnTo>
                    <a:pt x="839" y="305"/>
                  </a:lnTo>
                  <a:lnTo>
                    <a:pt x="859" y="416"/>
                  </a:lnTo>
                  <a:lnTo>
                    <a:pt x="880" y="526"/>
                  </a:lnTo>
                  <a:lnTo>
                    <a:pt x="901" y="638"/>
                  </a:lnTo>
                  <a:lnTo>
                    <a:pt x="922" y="749"/>
                  </a:lnTo>
                  <a:lnTo>
                    <a:pt x="941" y="859"/>
                  </a:lnTo>
                  <a:lnTo>
                    <a:pt x="962" y="970"/>
                  </a:lnTo>
                  <a:lnTo>
                    <a:pt x="946" y="999"/>
                  </a:lnTo>
                  <a:lnTo>
                    <a:pt x="928" y="1024"/>
                  </a:lnTo>
                  <a:lnTo>
                    <a:pt x="912" y="1047"/>
                  </a:lnTo>
                  <a:lnTo>
                    <a:pt x="895" y="1069"/>
                  </a:lnTo>
                  <a:lnTo>
                    <a:pt x="877" y="1089"/>
                  </a:lnTo>
                  <a:lnTo>
                    <a:pt x="859" y="1107"/>
                  </a:lnTo>
                  <a:lnTo>
                    <a:pt x="840" y="1123"/>
                  </a:lnTo>
                  <a:lnTo>
                    <a:pt x="821" y="1140"/>
                  </a:lnTo>
                  <a:lnTo>
                    <a:pt x="802" y="1156"/>
                  </a:lnTo>
                  <a:lnTo>
                    <a:pt x="781" y="1171"/>
                  </a:lnTo>
                  <a:lnTo>
                    <a:pt x="759" y="1187"/>
                  </a:lnTo>
                  <a:lnTo>
                    <a:pt x="737" y="1203"/>
                  </a:lnTo>
                  <a:lnTo>
                    <a:pt x="714" y="1220"/>
                  </a:lnTo>
                  <a:lnTo>
                    <a:pt x="691" y="1239"/>
                  </a:lnTo>
                  <a:lnTo>
                    <a:pt x="666" y="1258"/>
                  </a:lnTo>
                  <a:lnTo>
                    <a:pt x="640" y="1280"/>
                  </a:lnTo>
                  <a:lnTo>
                    <a:pt x="638" y="1400"/>
                  </a:lnTo>
                  <a:lnTo>
                    <a:pt x="636" y="1520"/>
                  </a:lnTo>
                  <a:lnTo>
                    <a:pt x="632" y="1641"/>
                  </a:lnTo>
                  <a:lnTo>
                    <a:pt x="630" y="1761"/>
                  </a:lnTo>
                  <a:lnTo>
                    <a:pt x="622" y="1765"/>
                  </a:lnTo>
                  <a:lnTo>
                    <a:pt x="614" y="1770"/>
                  </a:lnTo>
                  <a:lnTo>
                    <a:pt x="606" y="1775"/>
                  </a:lnTo>
                  <a:lnTo>
                    <a:pt x="598" y="1779"/>
                  </a:lnTo>
                  <a:lnTo>
                    <a:pt x="590" y="1785"/>
                  </a:lnTo>
                  <a:lnTo>
                    <a:pt x="582" y="1790"/>
                  </a:lnTo>
                  <a:lnTo>
                    <a:pt x="574" y="1794"/>
                  </a:lnTo>
                  <a:lnTo>
                    <a:pt x="565" y="1799"/>
                  </a:lnTo>
                  <a:lnTo>
                    <a:pt x="569" y="1810"/>
                  </a:lnTo>
                  <a:lnTo>
                    <a:pt x="572" y="1821"/>
                  </a:lnTo>
                  <a:lnTo>
                    <a:pt x="576" y="1832"/>
                  </a:lnTo>
                  <a:lnTo>
                    <a:pt x="579" y="1844"/>
                  </a:lnTo>
                  <a:lnTo>
                    <a:pt x="628" y="1848"/>
                  </a:lnTo>
                  <a:lnTo>
                    <a:pt x="665" y="1860"/>
                  </a:lnTo>
                  <a:lnTo>
                    <a:pt x="690" y="1879"/>
                  </a:lnTo>
                  <a:lnTo>
                    <a:pt x="706" y="1906"/>
                  </a:lnTo>
                  <a:lnTo>
                    <a:pt x="715" y="1938"/>
                  </a:lnTo>
                  <a:lnTo>
                    <a:pt x="720" y="1974"/>
                  </a:lnTo>
                  <a:lnTo>
                    <a:pt x="720" y="2015"/>
                  </a:lnTo>
                  <a:lnTo>
                    <a:pt x="719" y="2059"/>
                  </a:lnTo>
                  <a:lnTo>
                    <a:pt x="678" y="2060"/>
                  </a:lnTo>
                  <a:lnTo>
                    <a:pt x="638" y="2061"/>
                  </a:lnTo>
                  <a:lnTo>
                    <a:pt x="599" y="2063"/>
                  </a:lnTo>
                  <a:lnTo>
                    <a:pt x="559" y="2065"/>
                  </a:lnTo>
                  <a:lnTo>
                    <a:pt x="518" y="2066"/>
                  </a:lnTo>
                  <a:lnTo>
                    <a:pt x="478" y="2067"/>
                  </a:lnTo>
                  <a:lnTo>
                    <a:pt x="439" y="2068"/>
                  </a:lnTo>
                  <a:lnTo>
                    <a:pt x="398" y="2070"/>
                  </a:lnTo>
                  <a:lnTo>
                    <a:pt x="358" y="2071"/>
                  </a:lnTo>
                  <a:lnTo>
                    <a:pt x="319" y="2072"/>
                  </a:lnTo>
                  <a:lnTo>
                    <a:pt x="278" y="2074"/>
                  </a:lnTo>
                  <a:lnTo>
                    <a:pt x="238" y="2075"/>
                  </a:lnTo>
                  <a:lnTo>
                    <a:pt x="198" y="2076"/>
                  </a:lnTo>
                  <a:lnTo>
                    <a:pt x="159" y="2078"/>
                  </a:lnTo>
                  <a:lnTo>
                    <a:pt x="118" y="2080"/>
                  </a:lnTo>
                  <a:lnTo>
                    <a:pt x="78" y="2081"/>
                  </a:lnTo>
                  <a:lnTo>
                    <a:pt x="78" y="2047"/>
                  </a:lnTo>
                  <a:lnTo>
                    <a:pt x="77" y="2017"/>
                  </a:lnTo>
                  <a:lnTo>
                    <a:pt x="77" y="1990"/>
                  </a:lnTo>
                  <a:lnTo>
                    <a:pt x="77" y="1967"/>
                  </a:lnTo>
                  <a:lnTo>
                    <a:pt x="78" y="1946"/>
                  </a:lnTo>
                  <a:lnTo>
                    <a:pt x="79" y="1929"/>
                  </a:lnTo>
                  <a:lnTo>
                    <a:pt x="83" y="1913"/>
                  </a:lnTo>
                  <a:lnTo>
                    <a:pt x="88" y="1899"/>
                  </a:lnTo>
                  <a:lnTo>
                    <a:pt x="95" y="1887"/>
                  </a:lnTo>
                  <a:lnTo>
                    <a:pt x="104" y="1877"/>
                  </a:lnTo>
                  <a:lnTo>
                    <a:pt x="117" y="1868"/>
                  </a:lnTo>
                  <a:lnTo>
                    <a:pt x="133" y="1860"/>
                  </a:lnTo>
                  <a:lnTo>
                    <a:pt x="153" y="1851"/>
                  </a:lnTo>
                  <a:lnTo>
                    <a:pt x="176" y="1843"/>
                  </a:lnTo>
                  <a:lnTo>
                    <a:pt x="204" y="1834"/>
                  </a:lnTo>
                  <a:lnTo>
                    <a:pt x="236" y="1825"/>
                  </a:lnTo>
                  <a:lnTo>
                    <a:pt x="242" y="1815"/>
                  </a:lnTo>
                  <a:lnTo>
                    <a:pt x="249" y="1804"/>
                  </a:lnTo>
                  <a:lnTo>
                    <a:pt x="255" y="1794"/>
                  </a:lnTo>
                  <a:lnTo>
                    <a:pt x="261" y="1784"/>
                  </a:lnTo>
                  <a:lnTo>
                    <a:pt x="251" y="1781"/>
                  </a:lnTo>
                  <a:lnTo>
                    <a:pt x="240" y="1779"/>
                  </a:lnTo>
                  <a:lnTo>
                    <a:pt x="230" y="1778"/>
                  </a:lnTo>
                  <a:lnTo>
                    <a:pt x="221" y="1776"/>
                  </a:lnTo>
                  <a:lnTo>
                    <a:pt x="210" y="1775"/>
                  </a:lnTo>
                  <a:lnTo>
                    <a:pt x="200" y="1772"/>
                  </a:lnTo>
                  <a:lnTo>
                    <a:pt x="190" y="1771"/>
                  </a:lnTo>
                  <a:lnTo>
                    <a:pt x="179" y="1769"/>
                  </a:lnTo>
                  <a:lnTo>
                    <a:pt x="181" y="1620"/>
                  </a:lnTo>
                  <a:lnTo>
                    <a:pt x="182" y="1473"/>
                  </a:lnTo>
                  <a:lnTo>
                    <a:pt x="182" y="1324"/>
                  </a:lnTo>
                  <a:lnTo>
                    <a:pt x="183" y="1176"/>
                  </a:lnTo>
                  <a:lnTo>
                    <a:pt x="198" y="1157"/>
                  </a:lnTo>
                  <a:lnTo>
                    <a:pt x="214" y="1136"/>
                  </a:lnTo>
                  <a:lnTo>
                    <a:pt x="229" y="1116"/>
                  </a:lnTo>
                  <a:lnTo>
                    <a:pt x="244" y="1096"/>
                  </a:lnTo>
                  <a:lnTo>
                    <a:pt x="260" y="1076"/>
                  </a:lnTo>
                  <a:lnTo>
                    <a:pt x="275" y="1055"/>
                  </a:lnTo>
                  <a:lnTo>
                    <a:pt x="290" y="1036"/>
                  </a:lnTo>
                  <a:lnTo>
                    <a:pt x="305" y="1015"/>
                  </a:lnTo>
                  <a:lnTo>
                    <a:pt x="326" y="1000"/>
                  </a:lnTo>
                  <a:lnTo>
                    <a:pt x="348" y="986"/>
                  </a:lnTo>
                  <a:lnTo>
                    <a:pt x="368" y="971"/>
                  </a:lnTo>
                  <a:lnTo>
                    <a:pt x="390" y="956"/>
                  </a:lnTo>
                  <a:lnTo>
                    <a:pt x="411" y="941"/>
                  </a:lnTo>
                  <a:lnTo>
                    <a:pt x="433" y="927"/>
                  </a:lnTo>
                  <a:lnTo>
                    <a:pt x="454" y="912"/>
                  </a:lnTo>
                  <a:lnTo>
                    <a:pt x="474" y="899"/>
                  </a:lnTo>
                  <a:lnTo>
                    <a:pt x="512" y="856"/>
                  </a:lnTo>
                  <a:lnTo>
                    <a:pt x="541" y="818"/>
                  </a:lnTo>
                  <a:lnTo>
                    <a:pt x="561" y="779"/>
                  </a:lnTo>
                  <a:lnTo>
                    <a:pt x="574" y="737"/>
                  </a:lnTo>
                  <a:lnTo>
                    <a:pt x="578" y="688"/>
                  </a:lnTo>
                  <a:lnTo>
                    <a:pt x="577" y="628"/>
                  </a:lnTo>
                  <a:lnTo>
                    <a:pt x="570" y="554"/>
                  </a:lnTo>
                  <a:lnTo>
                    <a:pt x="557" y="462"/>
                  </a:lnTo>
                  <a:lnTo>
                    <a:pt x="540" y="439"/>
                  </a:lnTo>
                  <a:lnTo>
                    <a:pt x="524" y="420"/>
                  </a:lnTo>
                  <a:lnTo>
                    <a:pt x="510" y="403"/>
                  </a:lnTo>
                  <a:lnTo>
                    <a:pt x="496" y="389"/>
                  </a:lnTo>
                  <a:lnTo>
                    <a:pt x="482" y="379"/>
                  </a:lnTo>
                  <a:lnTo>
                    <a:pt x="470" y="370"/>
                  </a:lnTo>
                  <a:lnTo>
                    <a:pt x="456" y="364"/>
                  </a:lnTo>
                  <a:lnTo>
                    <a:pt x="442" y="360"/>
                  </a:lnTo>
                  <a:lnTo>
                    <a:pt x="428" y="358"/>
                  </a:lnTo>
                  <a:lnTo>
                    <a:pt x="412" y="358"/>
                  </a:lnTo>
                  <a:lnTo>
                    <a:pt x="396" y="359"/>
                  </a:lnTo>
                  <a:lnTo>
                    <a:pt x="376" y="363"/>
                  </a:lnTo>
                  <a:lnTo>
                    <a:pt x="356" y="367"/>
                  </a:lnTo>
                  <a:lnTo>
                    <a:pt x="333" y="373"/>
                  </a:lnTo>
                  <a:lnTo>
                    <a:pt x="307" y="379"/>
                  </a:lnTo>
                  <a:lnTo>
                    <a:pt x="278" y="387"/>
                  </a:lnTo>
                  <a:lnTo>
                    <a:pt x="274" y="398"/>
                  </a:lnTo>
                  <a:lnTo>
                    <a:pt x="269" y="410"/>
                  </a:lnTo>
                  <a:lnTo>
                    <a:pt x="265" y="422"/>
                  </a:lnTo>
                  <a:lnTo>
                    <a:pt x="260" y="433"/>
                  </a:lnTo>
                  <a:lnTo>
                    <a:pt x="254" y="445"/>
                  </a:lnTo>
                  <a:lnTo>
                    <a:pt x="250" y="456"/>
                  </a:lnTo>
                  <a:lnTo>
                    <a:pt x="245" y="468"/>
                  </a:lnTo>
                  <a:lnTo>
                    <a:pt x="240" y="479"/>
                  </a:lnTo>
                  <a:lnTo>
                    <a:pt x="239" y="545"/>
                  </a:lnTo>
                  <a:lnTo>
                    <a:pt x="237" y="609"/>
                  </a:lnTo>
                  <a:lnTo>
                    <a:pt x="236" y="675"/>
                  </a:lnTo>
                  <a:lnTo>
                    <a:pt x="234" y="741"/>
                  </a:lnTo>
                  <a:lnTo>
                    <a:pt x="219" y="742"/>
                  </a:lnTo>
                  <a:lnTo>
                    <a:pt x="205" y="743"/>
                  </a:lnTo>
                  <a:lnTo>
                    <a:pt x="190" y="744"/>
                  </a:lnTo>
                  <a:lnTo>
                    <a:pt x="175" y="745"/>
                  </a:lnTo>
                  <a:lnTo>
                    <a:pt x="160" y="747"/>
                  </a:lnTo>
                  <a:lnTo>
                    <a:pt x="146" y="748"/>
                  </a:lnTo>
                  <a:lnTo>
                    <a:pt x="131" y="749"/>
                  </a:lnTo>
                  <a:lnTo>
                    <a:pt x="116" y="750"/>
                  </a:lnTo>
                  <a:lnTo>
                    <a:pt x="101" y="751"/>
                  </a:lnTo>
                  <a:lnTo>
                    <a:pt x="87" y="752"/>
                  </a:lnTo>
                  <a:lnTo>
                    <a:pt x="72" y="753"/>
                  </a:lnTo>
                  <a:lnTo>
                    <a:pt x="57" y="755"/>
                  </a:lnTo>
                  <a:lnTo>
                    <a:pt x="43" y="756"/>
                  </a:lnTo>
                  <a:lnTo>
                    <a:pt x="28" y="757"/>
                  </a:lnTo>
                  <a:lnTo>
                    <a:pt x="15" y="758"/>
                  </a:lnTo>
                  <a:lnTo>
                    <a:pt x="0" y="759"/>
                  </a:lnTo>
                  <a:lnTo>
                    <a:pt x="6" y="729"/>
                  </a:lnTo>
                  <a:lnTo>
                    <a:pt x="25" y="651"/>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4" name="Freeform 28"/>
            <p:cNvSpPr>
              <a:spLocks/>
            </p:cNvSpPr>
            <p:nvPr/>
          </p:nvSpPr>
          <p:spPr bwMode="auto">
            <a:xfrm>
              <a:off x="615128" y="379414"/>
              <a:ext cx="760413" cy="1570039"/>
            </a:xfrm>
            <a:custGeom>
              <a:avLst/>
              <a:gdLst>
                <a:gd name="T0" fmla="*/ 0 w 959"/>
                <a:gd name="T1" fmla="*/ 1 h 2072"/>
                <a:gd name="T2" fmla="*/ 1 w 959"/>
                <a:gd name="T3" fmla="*/ 1 h 2072"/>
                <a:gd name="T4" fmla="*/ 1 w 959"/>
                <a:gd name="T5" fmla="*/ 0 h 2072"/>
                <a:gd name="T6" fmla="*/ 2 w 959"/>
                <a:gd name="T7" fmla="*/ 1 h 2072"/>
                <a:gd name="T8" fmla="*/ 2 w 959"/>
                <a:gd name="T9" fmla="*/ 1 h 2072"/>
                <a:gd name="T10" fmla="*/ 3 w 959"/>
                <a:gd name="T11" fmla="*/ 1 h 2072"/>
                <a:gd name="T12" fmla="*/ 3 w 959"/>
                <a:gd name="T13" fmla="*/ 3 h 2072"/>
                <a:gd name="T14" fmla="*/ 3 w 959"/>
                <a:gd name="T15" fmla="*/ 4 h 2072"/>
                <a:gd name="T16" fmla="*/ 3 w 959"/>
                <a:gd name="T17" fmla="*/ 4 h 2072"/>
                <a:gd name="T18" fmla="*/ 3 w 959"/>
                <a:gd name="T19" fmla="*/ 5 h 2072"/>
                <a:gd name="T20" fmla="*/ 3 w 959"/>
                <a:gd name="T21" fmla="*/ 5 h 2072"/>
                <a:gd name="T22" fmla="*/ 2 w 959"/>
                <a:gd name="T23" fmla="*/ 5 h 2072"/>
                <a:gd name="T24" fmla="*/ 2 w 959"/>
                <a:gd name="T25" fmla="*/ 5 h 2072"/>
                <a:gd name="T26" fmla="*/ 2 w 959"/>
                <a:gd name="T27" fmla="*/ 6 h 2072"/>
                <a:gd name="T28" fmla="*/ 2 w 959"/>
                <a:gd name="T29" fmla="*/ 7 h 2072"/>
                <a:gd name="T30" fmla="*/ 2 w 959"/>
                <a:gd name="T31" fmla="*/ 7 h 2072"/>
                <a:gd name="T32" fmla="*/ 2 w 959"/>
                <a:gd name="T33" fmla="*/ 7 h 2072"/>
                <a:gd name="T34" fmla="*/ 2 w 959"/>
                <a:gd name="T35" fmla="*/ 7 h 2072"/>
                <a:gd name="T36" fmla="*/ 2 w 959"/>
                <a:gd name="T37" fmla="*/ 8 h 2072"/>
                <a:gd name="T38" fmla="*/ 2 w 959"/>
                <a:gd name="T39" fmla="*/ 8 h 2072"/>
                <a:gd name="T40" fmla="*/ 2 w 959"/>
                <a:gd name="T41" fmla="*/ 8 h 2072"/>
                <a:gd name="T42" fmla="*/ 2 w 959"/>
                <a:gd name="T43" fmla="*/ 9 h 2072"/>
                <a:gd name="T44" fmla="*/ 2 w 959"/>
                <a:gd name="T45" fmla="*/ 9 h 2072"/>
                <a:gd name="T46" fmla="*/ 1 w 959"/>
                <a:gd name="T47" fmla="*/ 9 h 2072"/>
                <a:gd name="T48" fmla="*/ 1 w 959"/>
                <a:gd name="T49" fmla="*/ 9 h 2072"/>
                <a:gd name="T50" fmla="*/ 0 w 959"/>
                <a:gd name="T51" fmla="*/ 9 h 2072"/>
                <a:gd name="T52" fmla="*/ 0 w 959"/>
                <a:gd name="T53" fmla="*/ 9 h 2072"/>
                <a:gd name="T54" fmla="*/ 0 w 959"/>
                <a:gd name="T55" fmla="*/ 8 h 2072"/>
                <a:gd name="T56" fmla="*/ 0 w 959"/>
                <a:gd name="T57" fmla="*/ 8 h 2072"/>
                <a:gd name="T58" fmla="*/ 0 w 959"/>
                <a:gd name="T59" fmla="*/ 8 h 2072"/>
                <a:gd name="T60" fmla="*/ 0 w 959"/>
                <a:gd name="T61" fmla="*/ 8 h 2072"/>
                <a:gd name="T62" fmla="*/ 0 w 959"/>
                <a:gd name="T63" fmla="*/ 8 h 2072"/>
                <a:gd name="T64" fmla="*/ 1 w 959"/>
                <a:gd name="T65" fmla="*/ 7 h 2072"/>
                <a:gd name="T66" fmla="*/ 1 w 959"/>
                <a:gd name="T67" fmla="*/ 7 h 2072"/>
                <a:gd name="T68" fmla="*/ 0 w 959"/>
                <a:gd name="T69" fmla="*/ 7 h 2072"/>
                <a:gd name="T70" fmla="*/ 0 w 959"/>
                <a:gd name="T71" fmla="*/ 7 h 2072"/>
                <a:gd name="T72" fmla="*/ 0 w 959"/>
                <a:gd name="T73" fmla="*/ 6 h 2072"/>
                <a:gd name="T74" fmla="*/ 0 w 959"/>
                <a:gd name="T75" fmla="*/ 5 h 2072"/>
                <a:gd name="T76" fmla="*/ 0 w 959"/>
                <a:gd name="T77" fmla="*/ 5 h 2072"/>
                <a:gd name="T78" fmla="*/ 1 w 959"/>
                <a:gd name="T79" fmla="*/ 5 h 2072"/>
                <a:gd name="T80" fmla="*/ 1 w 959"/>
                <a:gd name="T81" fmla="*/ 4 h 2072"/>
                <a:gd name="T82" fmla="*/ 1 w 959"/>
                <a:gd name="T83" fmla="*/ 4 h 2072"/>
                <a:gd name="T84" fmla="*/ 1 w 959"/>
                <a:gd name="T85" fmla="*/ 4 h 2072"/>
                <a:gd name="T86" fmla="*/ 2 w 959"/>
                <a:gd name="T87" fmla="*/ 4 h 2072"/>
                <a:gd name="T88" fmla="*/ 2 w 959"/>
                <a:gd name="T89" fmla="*/ 3 h 2072"/>
                <a:gd name="T90" fmla="*/ 2 w 959"/>
                <a:gd name="T91" fmla="*/ 2 h 2072"/>
                <a:gd name="T92" fmla="*/ 1 w 959"/>
                <a:gd name="T93" fmla="*/ 2 h 2072"/>
                <a:gd name="T94" fmla="*/ 1 w 959"/>
                <a:gd name="T95" fmla="*/ 2 h 2072"/>
                <a:gd name="T96" fmla="*/ 1 w 959"/>
                <a:gd name="T97" fmla="*/ 2 h 2072"/>
                <a:gd name="T98" fmla="*/ 1 w 959"/>
                <a:gd name="T99" fmla="*/ 2 h 2072"/>
                <a:gd name="T100" fmla="*/ 1 w 959"/>
                <a:gd name="T101" fmla="*/ 2 h 2072"/>
                <a:gd name="T102" fmla="*/ 0 w 959"/>
                <a:gd name="T103" fmla="*/ 2 h 2072"/>
                <a:gd name="T104" fmla="*/ 0 w 959"/>
                <a:gd name="T105" fmla="*/ 2 h 2072"/>
                <a:gd name="T106" fmla="*/ 0 w 959"/>
                <a:gd name="T107" fmla="*/ 3 h 2072"/>
                <a:gd name="T108" fmla="*/ 0 w 959"/>
                <a:gd name="T109" fmla="*/ 3 h 2072"/>
                <a:gd name="T110" fmla="*/ 0 w 959"/>
                <a:gd name="T111" fmla="*/ 3 h 2072"/>
                <a:gd name="T112" fmla="*/ 0 w 959"/>
                <a:gd name="T113" fmla="*/ 3 h 2072"/>
                <a:gd name="T114" fmla="*/ 0 w 959"/>
                <a:gd name="T115" fmla="*/ 3 h 2072"/>
                <a:gd name="T116" fmla="*/ 0 w 959"/>
                <a:gd name="T117" fmla="*/ 3 h 2072"/>
                <a:gd name="T118" fmla="*/ 0 w 959"/>
                <a:gd name="T119" fmla="*/ 3 h 2072"/>
                <a:gd name="T120" fmla="*/ 0 w 959"/>
                <a:gd name="T121" fmla="*/ 3 h 2072"/>
                <a:gd name="T122" fmla="*/ 0 w 959"/>
                <a:gd name="T123" fmla="*/ 2 h 2072"/>
                <a:gd name="T124" fmla="*/ 0 w 959"/>
                <a:gd name="T125" fmla="*/ 1 h 207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9" h="2072">
                  <a:moveTo>
                    <a:pt x="151" y="77"/>
                  </a:moveTo>
                  <a:lnTo>
                    <a:pt x="191" y="59"/>
                  </a:lnTo>
                  <a:lnTo>
                    <a:pt x="232" y="44"/>
                  </a:lnTo>
                  <a:lnTo>
                    <a:pt x="272" y="30"/>
                  </a:lnTo>
                  <a:lnTo>
                    <a:pt x="311" y="20"/>
                  </a:lnTo>
                  <a:lnTo>
                    <a:pt x="351" y="11"/>
                  </a:lnTo>
                  <a:lnTo>
                    <a:pt x="392" y="5"/>
                  </a:lnTo>
                  <a:lnTo>
                    <a:pt x="431" y="1"/>
                  </a:lnTo>
                  <a:lnTo>
                    <a:pt x="471" y="0"/>
                  </a:lnTo>
                  <a:lnTo>
                    <a:pt x="512" y="2"/>
                  </a:lnTo>
                  <a:lnTo>
                    <a:pt x="551" y="6"/>
                  </a:lnTo>
                  <a:lnTo>
                    <a:pt x="592" y="13"/>
                  </a:lnTo>
                  <a:lnTo>
                    <a:pt x="633" y="22"/>
                  </a:lnTo>
                  <a:lnTo>
                    <a:pt x="674" y="35"/>
                  </a:lnTo>
                  <a:lnTo>
                    <a:pt x="716" y="50"/>
                  </a:lnTo>
                  <a:lnTo>
                    <a:pt x="757" y="67"/>
                  </a:lnTo>
                  <a:lnTo>
                    <a:pt x="800" y="88"/>
                  </a:lnTo>
                  <a:lnTo>
                    <a:pt x="819" y="195"/>
                  </a:lnTo>
                  <a:lnTo>
                    <a:pt x="840" y="303"/>
                  </a:lnTo>
                  <a:lnTo>
                    <a:pt x="860" y="410"/>
                  </a:lnTo>
                  <a:lnTo>
                    <a:pt x="879" y="519"/>
                  </a:lnTo>
                  <a:lnTo>
                    <a:pt x="899" y="627"/>
                  </a:lnTo>
                  <a:lnTo>
                    <a:pt x="920" y="734"/>
                  </a:lnTo>
                  <a:lnTo>
                    <a:pt x="939" y="842"/>
                  </a:lnTo>
                  <a:lnTo>
                    <a:pt x="959" y="950"/>
                  </a:lnTo>
                  <a:lnTo>
                    <a:pt x="943" y="978"/>
                  </a:lnTo>
                  <a:lnTo>
                    <a:pt x="925" y="1004"/>
                  </a:lnTo>
                  <a:lnTo>
                    <a:pt x="908" y="1028"/>
                  </a:lnTo>
                  <a:lnTo>
                    <a:pt x="890" y="1050"/>
                  </a:lnTo>
                  <a:lnTo>
                    <a:pt x="871" y="1069"/>
                  </a:lnTo>
                  <a:lnTo>
                    <a:pt x="853" y="1088"/>
                  </a:lnTo>
                  <a:lnTo>
                    <a:pt x="833" y="1105"/>
                  </a:lnTo>
                  <a:lnTo>
                    <a:pt x="814" y="1122"/>
                  </a:lnTo>
                  <a:lnTo>
                    <a:pt x="793" y="1139"/>
                  </a:lnTo>
                  <a:lnTo>
                    <a:pt x="771" y="1155"/>
                  </a:lnTo>
                  <a:lnTo>
                    <a:pt x="749" y="1171"/>
                  </a:lnTo>
                  <a:lnTo>
                    <a:pt x="727" y="1187"/>
                  </a:lnTo>
                  <a:lnTo>
                    <a:pt x="703" y="1204"/>
                  </a:lnTo>
                  <a:lnTo>
                    <a:pt x="679" y="1223"/>
                  </a:lnTo>
                  <a:lnTo>
                    <a:pt x="653" y="1242"/>
                  </a:lnTo>
                  <a:lnTo>
                    <a:pt x="628" y="1264"/>
                  </a:lnTo>
                  <a:lnTo>
                    <a:pt x="626" y="1384"/>
                  </a:lnTo>
                  <a:lnTo>
                    <a:pt x="623" y="1504"/>
                  </a:lnTo>
                  <a:lnTo>
                    <a:pt x="621" y="1625"/>
                  </a:lnTo>
                  <a:lnTo>
                    <a:pt x="619" y="1745"/>
                  </a:lnTo>
                  <a:lnTo>
                    <a:pt x="610" y="1749"/>
                  </a:lnTo>
                  <a:lnTo>
                    <a:pt x="600" y="1753"/>
                  </a:lnTo>
                  <a:lnTo>
                    <a:pt x="591" y="1757"/>
                  </a:lnTo>
                  <a:lnTo>
                    <a:pt x="582" y="1762"/>
                  </a:lnTo>
                  <a:lnTo>
                    <a:pt x="572" y="1767"/>
                  </a:lnTo>
                  <a:lnTo>
                    <a:pt x="562" y="1770"/>
                  </a:lnTo>
                  <a:lnTo>
                    <a:pt x="553" y="1775"/>
                  </a:lnTo>
                  <a:lnTo>
                    <a:pt x="544" y="1779"/>
                  </a:lnTo>
                  <a:lnTo>
                    <a:pt x="546" y="1791"/>
                  </a:lnTo>
                  <a:lnTo>
                    <a:pt x="548" y="1801"/>
                  </a:lnTo>
                  <a:lnTo>
                    <a:pt x="550" y="1812"/>
                  </a:lnTo>
                  <a:lnTo>
                    <a:pt x="552" y="1823"/>
                  </a:lnTo>
                  <a:lnTo>
                    <a:pt x="601" y="1830"/>
                  </a:lnTo>
                  <a:lnTo>
                    <a:pt x="640" y="1845"/>
                  </a:lnTo>
                  <a:lnTo>
                    <a:pt x="666" y="1866"/>
                  </a:lnTo>
                  <a:lnTo>
                    <a:pt x="684" y="1893"/>
                  </a:lnTo>
                  <a:lnTo>
                    <a:pt x="696" y="1926"/>
                  </a:lnTo>
                  <a:lnTo>
                    <a:pt x="701" y="1963"/>
                  </a:lnTo>
                  <a:lnTo>
                    <a:pt x="703" y="2005"/>
                  </a:lnTo>
                  <a:lnTo>
                    <a:pt x="702" y="2050"/>
                  </a:lnTo>
                  <a:lnTo>
                    <a:pt x="664" y="2051"/>
                  </a:lnTo>
                  <a:lnTo>
                    <a:pt x="626" y="2052"/>
                  </a:lnTo>
                  <a:lnTo>
                    <a:pt x="587" y="2054"/>
                  </a:lnTo>
                  <a:lnTo>
                    <a:pt x="548" y="2056"/>
                  </a:lnTo>
                  <a:lnTo>
                    <a:pt x="510" y="2057"/>
                  </a:lnTo>
                  <a:lnTo>
                    <a:pt x="472" y="2058"/>
                  </a:lnTo>
                  <a:lnTo>
                    <a:pt x="434" y="2059"/>
                  </a:lnTo>
                  <a:lnTo>
                    <a:pt x="396" y="2061"/>
                  </a:lnTo>
                  <a:lnTo>
                    <a:pt x="357" y="2063"/>
                  </a:lnTo>
                  <a:lnTo>
                    <a:pt x="319" y="2064"/>
                  </a:lnTo>
                  <a:lnTo>
                    <a:pt x="281" y="2065"/>
                  </a:lnTo>
                  <a:lnTo>
                    <a:pt x="243" y="2066"/>
                  </a:lnTo>
                  <a:lnTo>
                    <a:pt x="205" y="2069"/>
                  </a:lnTo>
                  <a:lnTo>
                    <a:pt x="166" y="2070"/>
                  </a:lnTo>
                  <a:lnTo>
                    <a:pt x="128" y="2071"/>
                  </a:lnTo>
                  <a:lnTo>
                    <a:pt x="90" y="2072"/>
                  </a:lnTo>
                  <a:lnTo>
                    <a:pt x="90" y="2038"/>
                  </a:lnTo>
                  <a:lnTo>
                    <a:pt x="90" y="2008"/>
                  </a:lnTo>
                  <a:lnTo>
                    <a:pt x="89" y="1981"/>
                  </a:lnTo>
                  <a:lnTo>
                    <a:pt x="90" y="1957"/>
                  </a:lnTo>
                  <a:lnTo>
                    <a:pt x="91" y="1936"/>
                  </a:lnTo>
                  <a:lnTo>
                    <a:pt x="93" y="1918"/>
                  </a:lnTo>
                  <a:lnTo>
                    <a:pt x="97" y="1903"/>
                  </a:lnTo>
                  <a:lnTo>
                    <a:pt x="104" y="1889"/>
                  </a:lnTo>
                  <a:lnTo>
                    <a:pt x="111" y="1876"/>
                  </a:lnTo>
                  <a:lnTo>
                    <a:pt x="121" y="1866"/>
                  </a:lnTo>
                  <a:lnTo>
                    <a:pt x="135" y="1855"/>
                  </a:lnTo>
                  <a:lnTo>
                    <a:pt x="151" y="1847"/>
                  </a:lnTo>
                  <a:lnTo>
                    <a:pt x="170" y="1838"/>
                  </a:lnTo>
                  <a:lnTo>
                    <a:pt x="195" y="1830"/>
                  </a:lnTo>
                  <a:lnTo>
                    <a:pt x="222" y="1822"/>
                  </a:lnTo>
                  <a:lnTo>
                    <a:pt x="255" y="1813"/>
                  </a:lnTo>
                  <a:lnTo>
                    <a:pt x="260" y="1801"/>
                  </a:lnTo>
                  <a:lnTo>
                    <a:pt x="265" y="1790"/>
                  </a:lnTo>
                  <a:lnTo>
                    <a:pt x="271" y="1779"/>
                  </a:lnTo>
                  <a:lnTo>
                    <a:pt x="275" y="1768"/>
                  </a:lnTo>
                  <a:lnTo>
                    <a:pt x="264" y="1767"/>
                  </a:lnTo>
                  <a:lnTo>
                    <a:pt x="253" y="1764"/>
                  </a:lnTo>
                  <a:lnTo>
                    <a:pt x="242" y="1763"/>
                  </a:lnTo>
                  <a:lnTo>
                    <a:pt x="230" y="1761"/>
                  </a:lnTo>
                  <a:lnTo>
                    <a:pt x="219" y="1760"/>
                  </a:lnTo>
                  <a:lnTo>
                    <a:pt x="208" y="1759"/>
                  </a:lnTo>
                  <a:lnTo>
                    <a:pt x="197" y="1756"/>
                  </a:lnTo>
                  <a:lnTo>
                    <a:pt x="185" y="1755"/>
                  </a:lnTo>
                  <a:lnTo>
                    <a:pt x="187" y="1610"/>
                  </a:lnTo>
                  <a:lnTo>
                    <a:pt x="188" y="1465"/>
                  </a:lnTo>
                  <a:lnTo>
                    <a:pt x="188" y="1320"/>
                  </a:lnTo>
                  <a:lnTo>
                    <a:pt x="189" y="1175"/>
                  </a:lnTo>
                  <a:lnTo>
                    <a:pt x="204" y="1155"/>
                  </a:lnTo>
                  <a:lnTo>
                    <a:pt x="219" y="1135"/>
                  </a:lnTo>
                  <a:lnTo>
                    <a:pt x="234" y="1114"/>
                  </a:lnTo>
                  <a:lnTo>
                    <a:pt x="249" y="1094"/>
                  </a:lnTo>
                  <a:lnTo>
                    <a:pt x="263" y="1074"/>
                  </a:lnTo>
                  <a:lnTo>
                    <a:pt x="278" y="1053"/>
                  </a:lnTo>
                  <a:lnTo>
                    <a:pt x="293" y="1034"/>
                  </a:lnTo>
                  <a:lnTo>
                    <a:pt x="308" y="1013"/>
                  </a:lnTo>
                  <a:lnTo>
                    <a:pt x="329" y="998"/>
                  </a:lnTo>
                  <a:lnTo>
                    <a:pt x="350" y="984"/>
                  </a:lnTo>
                  <a:lnTo>
                    <a:pt x="372" y="969"/>
                  </a:lnTo>
                  <a:lnTo>
                    <a:pt x="393" y="954"/>
                  </a:lnTo>
                  <a:lnTo>
                    <a:pt x="415" y="939"/>
                  </a:lnTo>
                  <a:lnTo>
                    <a:pt x="436" y="925"/>
                  </a:lnTo>
                  <a:lnTo>
                    <a:pt x="457" y="910"/>
                  </a:lnTo>
                  <a:lnTo>
                    <a:pt x="478" y="897"/>
                  </a:lnTo>
                  <a:lnTo>
                    <a:pt x="521" y="853"/>
                  </a:lnTo>
                  <a:lnTo>
                    <a:pt x="552" y="812"/>
                  </a:lnTo>
                  <a:lnTo>
                    <a:pt x="574" y="771"/>
                  </a:lnTo>
                  <a:lnTo>
                    <a:pt x="585" y="727"/>
                  </a:lnTo>
                  <a:lnTo>
                    <a:pt x="590" y="676"/>
                  </a:lnTo>
                  <a:lnTo>
                    <a:pt x="588" y="615"/>
                  </a:lnTo>
                  <a:lnTo>
                    <a:pt x="580" y="540"/>
                  </a:lnTo>
                  <a:lnTo>
                    <a:pt x="567" y="448"/>
                  </a:lnTo>
                  <a:lnTo>
                    <a:pt x="550" y="424"/>
                  </a:lnTo>
                  <a:lnTo>
                    <a:pt x="533" y="402"/>
                  </a:lnTo>
                  <a:lnTo>
                    <a:pt x="519" y="385"/>
                  </a:lnTo>
                  <a:lnTo>
                    <a:pt x="504" y="370"/>
                  </a:lnTo>
                  <a:lnTo>
                    <a:pt x="489" y="357"/>
                  </a:lnTo>
                  <a:lnTo>
                    <a:pt x="474" y="348"/>
                  </a:lnTo>
                  <a:lnTo>
                    <a:pt x="459" y="342"/>
                  </a:lnTo>
                  <a:lnTo>
                    <a:pt x="444" y="338"/>
                  </a:lnTo>
                  <a:lnTo>
                    <a:pt x="427" y="335"/>
                  </a:lnTo>
                  <a:lnTo>
                    <a:pt x="410" y="335"/>
                  </a:lnTo>
                  <a:lnTo>
                    <a:pt x="391" y="338"/>
                  </a:lnTo>
                  <a:lnTo>
                    <a:pt x="371" y="341"/>
                  </a:lnTo>
                  <a:lnTo>
                    <a:pt x="349" y="346"/>
                  </a:lnTo>
                  <a:lnTo>
                    <a:pt x="325" y="353"/>
                  </a:lnTo>
                  <a:lnTo>
                    <a:pt x="297" y="361"/>
                  </a:lnTo>
                  <a:lnTo>
                    <a:pt x="268" y="369"/>
                  </a:lnTo>
                  <a:lnTo>
                    <a:pt x="264" y="380"/>
                  </a:lnTo>
                  <a:lnTo>
                    <a:pt x="258" y="392"/>
                  </a:lnTo>
                  <a:lnTo>
                    <a:pt x="253" y="403"/>
                  </a:lnTo>
                  <a:lnTo>
                    <a:pt x="249" y="415"/>
                  </a:lnTo>
                  <a:lnTo>
                    <a:pt x="243" y="426"/>
                  </a:lnTo>
                  <a:lnTo>
                    <a:pt x="238" y="438"/>
                  </a:lnTo>
                  <a:lnTo>
                    <a:pt x="234" y="449"/>
                  </a:lnTo>
                  <a:lnTo>
                    <a:pt x="229" y="461"/>
                  </a:lnTo>
                  <a:lnTo>
                    <a:pt x="228" y="527"/>
                  </a:lnTo>
                  <a:lnTo>
                    <a:pt x="227" y="591"/>
                  </a:lnTo>
                  <a:lnTo>
                    <a:pt x="225" y="657"/>
                  </a:lnTo>
                  <a:lnTo>
                    <a:pt x="223" y="723"/>
                  </a:lnTo>
                  <a:lnTo>
                    <a:pt x="210" y="724"/>
                  </a:lnTo>
                  <a:lnTo>
                    <a:pt x="196" y="725"/>
                  </a:lnTo>
                  <a:lnTo>
                    <a:pt x="181" y="726"/>
                  </a:lnTo>
                  <a:lnTo>
                    <a:pt x="167" y="727"/>
                  </a:lnTo>
                  <a:lnTo>
                    <a:pt x="153" y="728"/>
                  </a:lnTo>
                  <a:lnTo>
                    <a:pt x="139" y="729"/>
                  </a:lnTo>
                  <a:lnTo>
                    <a:pt x="126" y="731"/>
                  </a:lnTo>
                  <a:lnTo>
                    <a:pt x="112" y="732"/>
                  </a:lnTo>
                  <a:lnTo>
                    <a:pt x="97" y="733"/>
                  </a:lnTo>
                  <a:lnTo>
                    <a:pt x="83" y="734"/>
                  </a:lnTo>
                  <a:lnTo>
                    <a:pt x="69" y="735"/>
                  </a:lnTo>
                  <a:lnTo>
                    <a:pt x="55" y="736"/>
                  </a:lnTo>
                  <a:lnTo>
                    <a:pt x="41" y="738"/>
                  </a:lnTo>
                  <a:lnTo>
                    <a:pt x="28" y="739"/>
                  </a:lnTo>
                  <a:lnTo>
                    <a:pt x="14" y="740"/>
                  </a:lnTo>
                  <a:lnTo>
                    <a:pt x="0" y="741"/>
                  </a:lnTo>
                  <a:lnTo>
                    <a:pt x="7" y="712"/>
                  </a:lnTo>
                  <a:lnTo>
                    <a:pt x="24" y="636"/>
                  </a:lnTo>
                  <a:lnTo>
                    <a:pt x="49" y="529"/>
                  </a:lnTo>
                  <a:lnTo>
                    <a:pt x="78" y="406"/>
                  </a:lnTo>
                  <a:lnTo>
                    <a:pt x="106" y="283"/>
                  </a:lnTo>
                  <a:lnTo>
                    <a:pt x="130" y="177"/>
                  </a:lnTo>
                  <a:lnTo>
                    <a:pt x="146" y="103"/>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5" name="Freeform 29"/>
            <p:cNvSpPr>
              <a:spLocks/>
            </p:cNvSpPr>
            <p:nvPr/>
          </p:nvSpPr>
          <p:spPr bwMode="auto">
            <a:xfrm>
              <a:off x="616715" y="387351"/>
              <a:ext cx="757239" cy="1562102"/>
            </a:xfrm>
            <a:custGeom>
              <a:avLst/>
              <a:gdLst>
                <a:gd name="T0" fmla="*/ 1 w 954"/>
                <a:gd name="T1" fmla="*/ 0 h 2063"/>
                <a:gd name="T2" fmla="*/ 2 w 954"/>
                <a:gd name="T3" fmla="*/ 0 h 2063"/>
                <a:gd name="T4" fmla="*/ 2 w 954"/>
                <a:gd name="T5" fmla="*/ 0 h 2063"/>
                <a:gd name="T6" fmla="*/ 3 w 954"/>
                <a:gd name="T7" fmla="*/ 0 h 2063"/>
                <a:gd name="T8" fmla="*/ 3 w 954"/>
                <a:gd name="T9" fmla="*/ 0 h 2063"/>
                <a:gd name="T10" fmla="*/ 4 w 954"/>
                <a:gd name="T11" fmla="*/ 0 h 2063"/>
                <a:gd name="T12" fmla="*/ 4 w 954"/>
                <a:gd name="T13" fmla="*/ 1 h 2063"/>
                <a:gd name="T14" fmla="*/ 4 w 954"/>
                <a:gd name="T15" fmla="*/ 3 h 2063"/>
                <a:gd name="T16" fmla="*/ 4 w 954"/>
                <a:gd name="T17" fmla="*/ 3 h 2063"/>
                <a:gd name="T18" fmla="*/ 4 w 954"/>
                <a:gd name="T19" fmla="*/ 4 h 2063"/>
                <a:gd name="T20" fmla="*/ 4 w 954"/>
                <a:gd name="T21" fmla="*/ 4 h 2063"/>
                <a:gd name="T22" fmla="*/ 3 w 954"/>
                <a:gd name="T23" fmla="*/ 4 h 2063"/>
                <a:gd name="T24" fmla="*/ 3 w 954"/>
                <a:gd name="T25" fmla="*/ 4 h 2063"/>
                <a:gd name="T26" fmla="*/ 3 w 954"/>
                <a:gd name="T27" fmla="*/ 5 h 2063"/>
                <a:gd name="T28" fmla="*/ 3 w 954"/>
                <a:gd name="T29" fmla="*/ 6 h 2063"/>
                <a:gd name="T30" fmla="*/ 3 w 954"/>
                <a:gd name="T31" fmla="*/ 6 h 2063"/>
                <a:gd name="T32" fmla="*/ 3 w 954"/>
                <a:gd name="T33" fmla="*/ 6 h 2063"/>
                <a:gd name="T34" fmla="*/ 3 w 954"/>
                <a:gd name="T35" fmla="*/ 6 h 2063"/>
                <a:gd name="T36" fmla="*/ 3 w 954"/>
                <a:gd name="T37" fmla="*/ 7 h 2063"/>
                <a:gd name="T38" fmla="*/ 3 w 954"/>
                <a:gd name="T39" fmla="*/ 7 h 2063"/>
                <a:gd name="T40" fmla="*/ 3 w 954"/>
                <a:gd name="T41" fmla="*/ 7 h 2063"/>
                <a:gd name="T42" fmla="*/ 3 w 954"/>
                <a:gd name="T43" fmla="*/ 7 h 2063"/>
                <a:gd name="T44" fmla="*/ 3 w 954"/>
                <a:gd name="T45" fmla="*/ 7 h 2063"/>
                <a:gd name="T46" fmla="*/ 2 w 954"/>
                <a:gd name="T47" fmla="*/ 8 h 2063"/>
                <a:gd name="T48" fmla="*/ 2 w 954"/>
                <a:gd name="T49" fmla="*/ 8 h 2063"/>
                <a:gd name="T50" fmla="*/ 1 w 954"/>
                <a:gd name="T51" fmla="*/ 8 h 2063"/>
                <a:gd name="T52" fmla="*/ 1 w 954"/>
                <a:gd name="T53" fmla="*/ 8 h 2063"/>
                <a:gd name="T54" fmla="*/ 1 w 954"/>
                <a:gd name="T55" fmla="*/ 7 h 2063"/>
                <a:gd name="T56" fmla="*/ 1 w 954"/>
                <a:gd name="T57" fmla="*/ 7 h 2063"/>
                <a:gd name="T58" fmla="*/ 1 w 954"/>
                <a:gd name="T59" fmla="*/ 7 h 2063"/>
                <a:gd name="T60" fmla="*/ 1 w 954"/>
                <a:gd name="T61" fmla="*/ 7 h 2063"/>
                <a:gd name="T62" fmla="*/ 1 w 954"/>
                <a:gd name="T63" fmla="*/ 7 h 2063"/>
                <a:gd name="T64" fmla="*/ 2 w 954"/>
                <a:gd name="T65" fmla="*/ 6 h 2063"/>
                <a:gd name="T66" fmla="*/ 2 w 954"/>
                <a:gd name="T67" fmla="*/ 6 h 2063"/>
                <a:gd name="T68" fmla="*/ 1 w 954"/>
                <a:gd name="T69" fmla="*/ 6 h 2063"/>
                <a:gd name="T70" fmla="*/ 1 w 954"/>
                <a:gd name="T71" fmla="*/ 6 h 2063"/>
                <a:gd name="T72" fmla="*/ 1 w 954"/>
                <a:gd name="T73" fmla="*/ 5 h 2063"/>
                <a:gd name="T74" fmla="*/ 1 w 954"/>
                <a:gd name="T75" fmla="*/ 4 h 2063"/>
                <a:gd name="T76" fmla="*/ 1 w 954"/>
                <a:gd name="T77" fmla="*/ 4 h 2063"/>
                <a:gd name="T78" fmla="*/ 2 w 954"/>
                <a:gd name="T79" fmla="*/ 4 h 2063"/>
                <a:gd name="T80" fmla="*/ 2 w 954"/>
                <a:gd name="T81" fmla="*/ 3 h 2063"/>
                <a:gd name="T82" fmla="*/ 2 w 954"/>
                <a:gd name="T83" fmla="*/ 3 h 2063"/>
                <a:gd name="T84" fmla="*/ 2 w 954"/>
                <a:gd name="T85" fmla="*/ 3 h 2063"/>
                <a:gd name="T86" fmla="*/ 3 w 954"/>
                <a:gd name="T87" fmla="*/ 2 h 2063"/>
                <a:gd name="T88" fmla="*/ 3 w 954"/>
                <a:gd name="T89" fmla="*/ 2 h 2063"/>
                <a:gd name="T90" fmla="*/ 3 w 954"/>
                <a:gd name="T91" fmla="*/ 1 h 2063"/>
                <a:gd name="T92" fmla="*/ 2 w 954"/>
                <a:gd name="T93" fmla="*/ 1 h 2063"/>
                <a:gd name="T94" fmla="*/ 2 w 954"/>
                <a:gd name="T95" fmla="*/ 1 h 2063"/>
                <a:gd name="T96" fmla="*/ 2 w 954"/>
                <a:gd name="T97" fmla="*/ 1 h 2063"/>
                <a:gd name="T98" fmla="*/ 2 w 954"/>
                <a:gd name="T99" fmla="*/ 1 h 2063"/>
                <a:gd name="T100" fmla="*/ 2 w 954"/>
                <a:gd name="T101" fmla="*/ 1 h 2063"/>
                <a:gd name="T102" fmla="*/ 1 w 954"/>
                <a:gd name="T103" fmla="*/ 1 h 2063"/>
                <a:gd name="T104" fmla="*/ 1 w 954"/>
                <a:gd name="T105" fmla="*/ 1 h 2063"/>
                <a:gd name="T106" fmla="*/ 1 w 954"/>
                <a:gd name="T107" fmla="*/ 1 h 2063"/>
                <a:gd name="T108" fmla="*/ 1 w 954"/>
                <a:gd name="T109" fmla="*/ 2 h 2063"/>
                <a:gd name="T110" fmla="*/ 1 w 954"/>
                <a:gd name="T111" fmla="*/ 2 h 2063"/>
                <a:gd name="T112" fmla="*/ 1 w 954"/>
                <a:gd name="T113" fmla="*/ 2 h 2063"/>
                <a:gd name="T114" fmla="*/ 1 w 954"/>
                <a:gd name="T115" fmla="*/ 2 h 2063"/>
                <a:gd name="T116" fmla="*/ 1 w 954"/>
                <a:gd name="T117" fmla="*/ 2 h 2063"/>
                <a:gd name="T118" fmla="*/ 1 w 954"/>
                <a:gd name="T119" fmla="*/ 2 h 2063"/>
                <a:gd name="T120" fmla="*/ 1 w 954"/>
                <a:gd name="T121" fmla="*/ 2 h 2063"/>
                <a:gd name="T122" fmla="*/ 1 w 954"/>
                <a:gd name="T123" fmla="*/ 1 h 2063"/>
                <a:gd name="T124" fmla="*/ 1 w 954"/>
                <a:gd name="T125" fmla="*/ 0 h 20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4" h="2063">
                  <a:moveTo>
                    <a:pt x="147" y="79"/>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6"/>
                  </a:lnTo>
                  <a:lnTo>
                    <a:pt x="878" y="511"/>
                  </a:lnTo>
                  <a:lnTo>
                    <a:pt x="897" y="616"/>
                  </a:lnTo>
                  <a:lnTo>
                    <a:pt x="916" y="719"/>
                  </a:lnTo>
                  <a:lnTo>
                    <a:pt x="935" y="824"/>
                  </a:lnTo>
                  <a:lnTo>
                    <a:pt x="954" y="929"/>
                  </a:lnTo>
                  <a:lnTo>
                    <a:pt x="938" y="958"/>
                  </a:lnTo>
                  <a:lnTo>
                    <a:pt x="921" y="983"/>
                  </a:lnTo>
                  <a:lnTo>
                    <a:pt x="903" y="1007"/>
                  </a:lnTo>
                  <a:lnTo>
                    <a:pt x="885" y="1029"/>
                  </a:lnTo>
                  <a:lnTo>
                    <a:pt x="866" y="1049"/>
                  </a:lnTo>
                  <a:lnTo>
                    <a:pt x="846" y="1069"/>
                  </a:lnTo>
                  <a:lnTo>
                    <a:pt x="827" y="1086"/>
                  </a:lnTo>
                  <a:lnTo>
                    <a:pt x="806" y="1103"/>
                  </a:lnTo>
                  <a:lnTo>
                    <a:pt x="784" y="1120"/>
                  </a:lnTo>
                  <a:lnTo>
                    <a:pt x="762" y="1137"/>
                  </a:lnTo>
                  <a:lnTo>
                    <a:pt x="739" y="1154"/>
                  </a:lnTo>
                  <a:lnTo>
                    <a:pt x="716" y="1171"/>
                  </a:lnTo>
                  <a:lnTo>
                    <a:pt x="693" y="1188"/>
                  </a:lnTo>
                  <a:lnTo>
                    <a:pt x="667" y="1208"/>
                  </a:lnTo>
                  <a:lnTo>
                    <a:pt x="642" y="1228"/>
                  </a:lnTo>
                  <a:lnTo>
                    <a:pt x="617" y="1249"/>
                  </a:lnTo>
                  <a:lnTo>
                    <a:pt x="614" y="1369"/>
                  </a:lnTo>
                  <a:lnTo>
                    <a:pt x="612" y="1489"/>
                  </a:lnTo>
                  <a:lnTo>
                    <a:pt x="610" y="1609"/>
                  </a:lnTo>
                  <a:lnTo>
                    <a:pt x="608" y="1729"/>
                  </a:lnTo>
                  <a:lnTo>
                    <a:pt x="597" y="1732"/>
                  </a:lnTo>
                  <a:lnTo>
                    <a:pt x="586" y="1737"/>
                  </a:lnTo>
                  <a:lnTo>
                    <a:pt x="575" y="1740"/>
                  </a:lnTo>
                  <a:lnTo>
                    <a:pt x="565" y="1744"/>
                  </a:lnTo>
                  <a:lnTo>
                    <a:pt x="555" y="1748"/>
                  </a:lnTo>
                  <a:lnTo>
                    <a:pt x="544" y="1752"/>
                  </a:lnTo>
                  <a:lnTo>
                    <a:pt x="533" y="1757"/>
                  </a:lnTo>
                  <a:lnTo>
                    <a:pt x="522" y="1760"/>
                  </a:lnTo>
                  <a:lnTo>
                    <a:pt x="523" y="1772"/>
                  </a:lnTo>
                  <a:lnTo>
                    <a:pt x="525" y="1782"/>
                  </a:lnTo>
                  <a:lnTo>
                    <a:pt x="525" y="1792"/>
                  </a:lnTo>
                  <a:lnTo>
                    <a:pt x="526" y="1804"/>
                  </a:lnTo>
                  <a:lnTo>
                    <a:pt x="576" y="1814"/>
                  </a:lnTo>
                  <a:lnTo>
                    <a:pt x="616" y="1830"/>
                  </a:lnTo>
                  <a:lnTo>
                    <a:pt x="643" y="1852"/>
                  </a:lnTo>
                  <a:lnTo>
                    <a:pt x="663" y="1880"/>
                  </a:lnTo>
                  <a:lnTo>
                    <a:pt x="676" y="1913"/>
                  </a:lnTo>
                  <a:lnTo>
                    <a:pt x="682" y="1952"/>
                  </a:lnTo>
                  <a:lnTo>
                    <a:pt x="685" y="1995"/>
                  </a:lnTo>
                  <a:lnTo>
                    <a:pt x="685" y="2042"/>
                  </a:lnTo>
                  <a:lnTo>
                    <a:pt x="648" y="2043"/>
                  </a:lnTo>
                  <a:lnTo>
                    <a:pt x="612" y="2045"/>
                  </a:lnTo>
                  <a:lnTo>
                    <a:pt x="575" y="2046"/>
                  </a:lnTo>
                  <a:lnTo>
                    <a:pt x="538" y="2047"/>
                  </a:lnTo>
                  <a:lnTo>
                    <a:pt x="503" y="2049"/>
                  </a:lnTo>
                  <a:lnTo>
                    <a:pt x="466" y="2050"/>
                  </a:lnTo>
                  <a:lnTo>
                    <a:pt x="430" y="2052"/>
                  </a:lnTo>
                  <a:lnTo>
                    <a:pt x="393" y="2053"/>
                  </a:lnTo>
                  <a:lnTo>
                    <a:pt x="357" y="2054"/>
                  </a:lnTo>
                  <a:lnTo>
                    <a:pt x="321" y="2055"/>
                  </a:lnTo>
                  <a:lnTo>
                    <a:pt x="285" y="2056"/>
                  </a:lnTo>
                  <a:lnTo>
                    <a:pt x="248" y="2057"/>
                  </a:lnTo>
                  <a:lnTo>
                    <a:pt x="212" y="2060"/>
                  </a:lnTo>
                  <a:lnTo>
                    <a:pt x="175" y="2061"/>
                  </a:lnTo>
                  <a:lnTo>
                    <a:pt x="140" y="2062"/>
                  </a:lnTo>
                  <a:lnTo>
                    <a:pt x="103" y="2063"/>
                  </a:lnTo>
                  <a:lnTo>
                    <a:pt x="103" y="2029"/>
                  </a:lnTo>
                  <a:lnTo>
                    <a:pt x="103" y="1999"/>
                  </a:lnTo>
                  <a:lnTo>
                    <a:pt x="103" y="1971"/>
                  </a:lnTo>
                  <a:lnTo>
                    <a:pt x="103" y="1947"/>
                  </a:lnTo>
                  <a:lnTo>
                    <a:pt x="105" y="1926"/>
                  </a:lnTo>
                  <a:lnTo>
                    <a:pt x="107" y="1907"/>
                  </a:lnTo>
                  <a:lnTo>
                    <a:pt x="112" y="1891"/>
                  </a:lnTo>
                  <a:lnTo>
                    <a:pt x="119" y="1878"/>
                  </a:lnTo>
                  <a:lnTo>
                    <a:pt x="127" y="1865"/>
                  </a:lnTo>
                  <a:lnTo>
                    <a:pt x="137" y="1853"/>
                  </a:lnTo>
                  <a:lnTo>
                    <a:pt x="151" y="1843"/>
                  </a:lnTo>
                  <a:lnTo>
                    <a:pt x="168" y="1834"/>
                  </a:lnTo>
                  <a:lnTo>
                    <a:pt x="188" y="1826"/>
                  </a:lnTo>
                  <a:lnTo>
                    <a:pt x="212" y="1816"/>
                  </a:lnTo>
                  <a:lnTo>
                    <a:pt x="240" y="1808"/>
                  </a:lnTo>
                  <a:lnTo>
                    <a:pt x="272" y="1799"/>
                  </a:lnTo>
                  <a:lnTo>
                    <a:pt x="277" y="1788"/>
                  </a:lnTo>
                  <a:lnTo>
                    <a:pt x="281" y="1775"/>
                  </a:lnTo>
                  <a:lnTo>
                    <a:pt x="285" y="1763"/>
                  </a:lnTo>
                  <a:lnTo>
                    <a:pt x="289" y="1752"/>
                  </a:lnTo>
                  <a:lnTo>
                    <a:pt x="277" y="1751"/>
                  </a:lnTo>
                  <a:lnTo>
                    <a:pt x="265" y="1750"/>
                  </a:lnTo>
                  <a:lnTo>
                    <a:pt x="253" y="1748"/>
                  </a:lnTo>
                  <a:lnTo>
                    <a:pt x="240" y="1746"/>
                  </a:lnTo>
                  <a:lnTo>
                    <a:pt x="228" y="1745"/>
                  </a:lnTo>
                  <a:lnTo>
                    <a:pt x="216" y="1744"/>
                  </a:lnTo>
                  <a:lnTo>
                    <a:pt x="203" y="1743"/>
                  </a:lnTo>
                  <a:lnTo>
                    <a:pt x="190" y="1742"/>
                  </a:lnTo>
                  <a:lnTo>
                    <a:pt x="192" y="1600"/>
                  </a:lnTo>
                  <a:lnTo>
                    <a:pt x="193" y="1458"/>
                  </a:lnTo>
                  <a:lnTo>
                    <a:pt x="194" y="1316"/>
                  </a:lnTo>
                  <a:lnTo>
                    <a:pt x="195" y="1173"/>
                  </a:lnTo>
                  <a:lnTo>
                    <a:pt x="209" y="1153"/>
                  </a:lnTo>
                  <a:lnTo>
                    <a:pt x="224" y="1133"/>
                  </a:lnTo>
                  <a:lnTo>
                    <a:pt x="238" y="1112"/>
                  </a:lnTo>
                  <a:lnTo>
                    <a:pt x="253" y="1092"/>
                  </a:lnTo>
                  <a:lnTo>
                    <a:pt x="268" y="1072"/>
                  </a:lnTo>
                  <a:lnTo>
                    <a:pt x="283" y="1051"/>
                  </a:lnTo>
                  <a:lnTo>
                    <a:pt x="296" y="1032"/>
                  </a:lnTo>
                  <a:lnTo>
                    <a:pt x="311" y="1011"/>
                  </a:lnTo>
                  <a:lnTo>
                    <a:pt x="332" y="996"/>
                  </a:lnTo>
                  <a:lnTo>
                    <a:pt x="354" y="981"/>
                  </a:lnTo>
                  <a:lnTo>
                    <a:pt x="375" y="967"/>
                  </a:lnTo>
                  <a:lnTo>
                    <a:pt x="397" y="952"/>
                  </a:lnTo>
                  <a:lnTo>
                    <a:pt x="417" y="937"/>
                  </a:lnTo>
                  <a:lnTo>
                    <a:pt x="439" y="922"/>
                  </a:lnTo>
                  <a:lnTo>
                    <a:pt x="460" y="908"/>
                  </a:lnTo>
                  <a:lnTo>
                    <a:pt x="481" y="893"/>
                  </a:lnTo>
                  <a:lnTo>
                    <a:pt x="528" y="848"/>
                  </a:lnTo>
                  <a:lnTo>
                    <a:pt x="563" y="806"/>
                  </a:lnTo>
                  <a:lnTo>
                    <a:pt x="586" y="763"/>
                  </a:lnTo>
                  <a:lnTo>
                    <a:pt x="598" y="717"/>
                  </a:lnTo>
                  <a:lnTo>
                    <a:pt x="603" y="665"/>
                  </a:lnTo>
                  <a:lnTo>
                    <a:pt x="599" y="602"/>
                  </a:lnTo>
                  <a:lnTo>
                    <a:pt x="590" y="526"/>
                  </a:lnTo>
                  <a:lnTo>
                    <a:pt x="578" y="434"/>
                  </a:lnTo>
                  <a:lnTo>
                    <a:pt x="560" y="407"/>
                  </a:lnTo>
                  <a:lnTo>
                    <a:pt x="544" y="384"/>
                  </a:lnTo>
                  <a:lnTo>
                    <a:pt x="528" y="366"/>
                  </a:lnTo>
                  <a:lnTo>
                    <a:pt x="512" y="349"/>
                  </a:lnTo>
                  <a:lnTo>
                    <a:pt x="496" y="337"/>
                  </a:lnTo>
                  <a:lnTo>
                    <a:pt x="480" y="326"/>
                  </a:lnTo>
                  <a:lnTo>
                    <a:pt x="462" y="319"/>
                  </a:lnTo>
                  <a:lnTo>
                    <a:pt x="445" y="315"/>
                  </a:lnTo>
                  <a:lnTo>
                    <a:pt x="427" y="312"/>
                  </a:lnTo>
                  <a:lnTo>
                    <a:pt x="407" y="312"/>
                  </a:lnTo>
                  <a:lnTo>
                    <a:pt x="386" y="315"/>
                  </a:lnTo>
                  <a:lnTo>
                    <a:pt x="364" y="319"/>
                  </a:lnTo>
                  <a:lnTo>
                    <a:pt x="340" y="325"/>
                  </a:lnTo>
                  <a:lnTo>
                    <a:pt x="315" y="332"/>
                  </a:lnTo>
                  <a:lnTo>
                    <a:pt x="287" y="340"/>
                  </a:lnTo>
                  <a:lnTo>
                    <a:pt x="257" y="351"/>
                  </a:lnTo>
                  <a:lnTo>
                    <a:pt x="253" y="362"/>
                  </a:lnTo>
                  <a:lnTo>
                    <a:pt x="248" y="374"/>
                  </a:lnTo>
                  <a:lnTo>
                    <a:pt x="243" y="385"/>
                  </a:lnTo>
                  <a:lnTo>
                    <a:pt x="239" y="397"/>
                  </a:lnTo>
                  <a:lnTo>
                    <a:pt x="233" y="408"/>
                  </a:lnTo>
                  <a:lnTo>
                    <a:pt x="228" y="420"/>
                  </a:lnTo>
                  <a:lnTo>
                    <a:pt x="224" y="431"/>
                  </a:lnTo>
                  <a:lnTo>
                    <a:pt x="219" y="443"/>
                  </a:lnTo>
                  <a:lnTo>
                    <a:pt x="218" y="507"/>
                  </a:lnTo>
                  <a:lnTo>
                    <a:pt x="217" y="573"/>
                  </a:lnTo>
                  <a:lnTo>
                    <a:pt x="216" y="639"/>
                  </a:lnTo>
                  <a:lnTo>
                    <a:pt x="215" y="704"/>
                  </a:lnTo>
                  <a:lnTo>
                    <a:pt x="201" y="705"/>
                  </a:lnTo>
                  <a:lnTo>
                    <a:pt x="187" y="707"/>
                  </a:lnTo>
                  <a:lnTo>
                    <a:pt x="174" y="708"/>
                  </a:lnTo>
                  <a:lnTo>
                    <a:pt x="160" y="709"/>
                  </a:lnTo>
                  <a:lnTo>
                    <a:pt x="147" y="710"/>
                  </a:lnTo>
                  <a:lnTo>
                    <a:pt x="134" y="711"/>
                  </a:lnTo>
                  <a:lnTo>
                    <a:pt x="120" y="712"/>
                  </a:lnTo>
                  <a:lnTo>
                    <a:pt x="106" y="712"/>
                  </a:lnTo>
                  <a:lnTo>
                    <a:pt x="94" y="714"/>
                  </a:lnTo>
                  <a:lnTo>
                    <a:pt x="80" y="715"/>
                  </a:lnTo>
                  <a:lnTo>
                    <a:pt x="66" y="716"/>
                  </a:lnTo>
                  <a:lnTo>
                    <a:pt x="53" y="717"/>
                  </a:lnTo>
                  <a:lnTo>
                    <a:pt x="39" y="718"/>
                  </a:lnTo>
                  <a:lnTo>
                    <a:pt x="27" y="719"/>
                  </a:lnTo>
                  <a:lnTo>
                    <a:pt x="13" y="720"/>
                  </a:lnTo>
                  <a:lnTo>
                    <a:pt x="0" y="722"/>
                  </a:lnTo>
                  <a:lnTo>
                    <a:pt x="7" y="694"/>
                  </a:lnTo>
                  <a:lnTo>
                    <a:pt x="24" y="620"/>
                  </a:lnTo>
                  <a:lnTo>
                    <a:pt x="49" y="515"/>
                  </a:lnTo>
                  <a:lnTo>
                    <a:pt x="76" y="397"/>
                  </a:lnTo>
                  <a:lnTo>
                    <a:pt x="103" y="278"/>
                  </a:lnTo>
                  <a:lnTo>
                    <a:pt x="127" y="175"/>
                  </a:lnTo>
                  <a:lnTo>
                    <a:pt x="142" y="104"/>
                  </a:lnTo>
                  <a:lnTo>
                    <a:pt x="147" y="79"/>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6" name="Freeform 30"/>
            <p:cNvSpPr>
              <a:spLocks/>
            </p:cNvSpPr>
            <p:nvPr/>
          </p:nvSpPr>
          <p:spPr bwMode="auto">
            <a:xfrm>
              <a:off x="618303" y="393701"/>
              <a:ext cx="755651" cy="1555752"/>
            </a:xfrm>
            <a:custGeom>
              <a:avLst/>
              <a:gdLst>
                <a:gd name="T0" fmla="*/ 1 w 951"/>
                <a:gd name="T1" fmla="*/ 1 h 2052"/>
                <a:gd name="T2" fmla="*/ 2 w 951"/>
                <a:gd name="T3" fmla="*/ 1 h 2052"/>
                <a:gd name="T4" fmla="*/ 2 w 951"/>
                <a:gd name="T5" fmla="*/ 0 h 2052"/>
                <a:gd name="T6" fmla="*/ 3 w 951"/>
                <a:gd name="T7" fmla="*/ 1 h 2052"/>
                <a:gd name="T8" fmla="*/ 3 w 951"/>
                <a:gd name="T9" fmla="*/ 1 h 2052"/>
                <a:gd name="T10" fmla="*/ 4 w 951"/>
                <a:gd name="T11" fmla="*/ 1 h 2052"/>
                <a:gd name="T12" fmla="*/ 4 w 951"/>
                <a:gd name="T13" fmla="*/ 2 h 2052"/>
                <a:gd name="T14" fmla="*/ 4 w 951"/>
                <a:gd name="T15" fmla="*/ 4 h 2052"/>
                <a:gd name="T16" fmla="*/ 4 w 951"/>
                <a:gd name="T17" fmla="*/ 4 h 2052"/>
                <a:gd name="T18" fmla="*/ 4 w 951"/>
                <a:gd name="T19" fmla="*/ 5 h 2052"/>
                <a:gd name="T20" fmla="*/ 4 w 951"/>
                <a:gd name="T21" fmla="*/ 5 h 2052"/>
                <a:gd name="T22" fmla="*/ 3 w 951"/>
                <a:gd name="T23" fmla="*/ 5 h 2052"/>
                <a:gd name="T24" fmla="*/ 3 w 951"/>
                <a:gd name="T25" fmla="*/ 5 h 2052"/>
                <a:gd name="T26" fmla="*/ 3 w 951"/>
                <a:gd name="T27" fmla="*/ 6 h 2052"/>
                <a:gd name="T28" fmla="*/ 3 w 951"/>
                <a:gd name="T29" fmla="*/ 7 h 2052"/>
                <a:gd name="T30" fmla="*/ 3 w 951"/>
                <a:gd name="T31" fmla="*/ 7 h 2052"/>
                <a:gd name="T32" fmla="*/ 3 w 951"/>
                <a:gd name="T33" fmla="*/ 7 h 2052"/>
                <a:gd name="T34" fmla="*/ 2 w 951"/>
                <a:gd name="T35" fmla="*/ 7 h 2052"/>
                <a:gd name="T36" fmla="*/ 2 w 951"/>
                <a:gd name="T37" fmla="*/ 7 h 2052"/>
                <a:gd name="T38" fmla="*/ 3 w 951"/>
                <a:gd name="T39" fmla="*/ 8 h 2052"/>
                <a:gd name="T40" fmla="*/ 3 w 951"/>
                <a:gd name="T41" fmla="*/ 8 h 2052"/>
                <a:gd name="T42" fmla="*/ 3 w 951"/>
                <a:gd name="T43" fmla="*/ 8 h 2052"/>
                <a:gd name="T44" fmla="*/ 3 w 951"/>
                <a:gd name="T45" fmla="*/ 8 h 2052"/>
                <a:gd name="T46" fmla="*/ 2 w 951"/>
                <a:gd name="T47" fmla="*/ 8 h 2052"/>
                <a:gd name="T48" fmla="*/ 2 w 951"/>
                <a:gd name="T49" fmla="*/ 8 h 2052"/>
                <a:gd name="T50" fmla="*/ 1 w 951"/>
                <a:gd name="T51" fmla="*/ 9 h 2052"/>
                <a:gd name="T52" fmla="*/ 1 w 951"/>
                <a:gd name="T53" fmla="*/ 9 h 2052"/>
                <a:gd name="T54" fmla="*/ 1 w 951"/>
                <a:gd name="T55" fmla="*/ 8 h 2052"/>
                <a:gd name="T56" fmla="*/ 1 w 951"/>
                <a:gd name="T57" fmla="*/ 8 h 2052"/>
                <a:gd name="T58" fmla="*/ 1 w 951"/>
                <a:gd name="T59" fmla="*/ 8 h 2052"/>
                <a:gd name="T60" fmla="*/ 1 w 951"/>
                <a:gd name="T61" fmla="*/ 8 h 2052"/>
                <a:gd name="T62" fmla="*/ 2 w 951"/>
                <a:gd name="T63" fmla="*/ 8 h 2052"/>
                <a:gd name="T64" fmla="*/ 2 w 951"/>
                <a:gd name="T65" fmla="*/ 7 h 2052"/>
                <a:gd name="T66" fmla="*/ 2 w 951"/>
                <a:gd name="T67" fmla="*/ 7 h 2052"/>
                <a:gd name="T68" fmla="*/ 1 w 951"/>
                <a:gd name="T69" fmla="*/ 7 h 2052"/>
                <a:gd name="T70" fmla="*/ 1 w 951"/>
                <a:gd name="T71" fmla="*/ 7 h 2052"/>
                <a:gd name="T72" fmla="*/ 1 w 951"/>
                <a:gd name="T73" fmla="*/ 6 h 2052"/>
                <a:gd name="T74" fmla="*/ 1 w 951"/>
                <a:gd name="T75" fmla="*/ 5 h 2052"/>
                <a:gd name="T76" fmla="*/ 2 w 951"/>
                <a:gd name="T77" fmla="*/ 5 h 2052"/>
                <a:gd name="T78" fmla="*/ 2 w 951"/>
                <a:gd name="T79" fmla="*/ 5 h 2052"/>
                <a:gd name="T80" fmla="*/ 2 w 951"/>
                <a:gd name="T81" fmla="*/ 4 h 2052"/>
                <a:gd name="T82" fmla="*/ 2 w 951"/>
                <a:gd name="T83" fmla="*/ 4 h 2052"/>
                <a:gd name="T84" fmla="*/ 2 w 951"/>
                <a:gd name="T85" fmla="*/ 4 h 2052"/>
                <a:gd name="T86" fmla="*/ 3 w 951"/>
                <a:gd name="T87" fmla="*/ 3 h 2052"/>
                <a:gd name="T88" fmla="*/ 3 w 951"/>
                <a:gd name="T89" fmla="*/ 3 h 2052"/>
                <a:gd name="T90" fmla="*/ 3 w 951"/>
                <a:gd name="T91" fmla="*/ 2 h 2052"/>
                <a:gd name="T92" fmla="*/ 3 w 951"/>
                <a:gd name="T93" fmla="*/ 2 h 2052"/>
                <a:gd name="T94" fmla="*/ 2 w 951"/>
                <a:gd name="T95" fmla="*/ 2 h 2052"/>
                <a:gd name="T96" fmla="*/ 2 w 951"/>
                <a:gd name="T97" fmla="*/ 2 h 2052"/>
                <a:gd name="T98" fmla="*/ 2 w 951"/>
                <a:gd name="T99" fmla="*/ 2 h 2052"/>
                <a:gd name="T100" fmla="*/ 1 w 951"/>
                <a:gd name="T101" fmla="*/ 2 h 2052"/>
                <a:gd name="T102" fmla="*/ 1 w 951"/>
                <a:gd name="T103" fmla="*/ 2 h 2052"/>
                <a:gd name="T104" fmla="*/ 1 w 951"/>
                <a:gd name="T105" fmla="*/ 2 h 2052"/>
                <a:gd name="T106" fmla="*/ 1 w 951"/>
                <a:gd name="T107" fmla="*/ 2 h 2052"/>
                <a:gd name="T108" fmla="*/ 1 w 951"/>
                <a:gd name="T109" fmla="*/ 3 h 2052"/>
                <a:gd name="T110" fmla="*/ 1 w 951"/>
                <a:gd name="T111" fmla="*/ 3 h 2052"/>
                <a:gd name="T112" fmla="*/ 1 w 951"/>
                <a:gd name="T113" fmla="*/ 3 h 2052"/>
                <a:gd name="T114" fmla="*/ 1 w 951"/>
                <a:gd name="T115" fmla="*/ 3 h 2052"/>
                <a:gd name="T116" fmla="*/ 1 w 951"/>
                <a:gd name="T117" fmla="*/ 3 h 2052"/>
                <a:gd name="T118" fmla="*/ 1 w 951"/>
                <a:gd name="T119" fmla="*/ 3 h 2052"/>
                <a:gd name="T120" fmla="*/ 1 w 951"/>
                <a:gd name="T121" fmla="*/ 3 h 2052"/>
                <a:gd name="T122" fmla="*/ 1 w 951"/>
                <a:gd name="T123" fmla="*/ 2 h 2052"/>
                <a:gd name="T124" fmla="*/ 1 w 951"/>
                <a:gd name="T125" fmla="*/ 1 h 205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51" h="2052">
                  <a:moveTo>
                    <a:pt x="142" y="78"/>
                  </a:moveTo>
                  <a:lnTo>
                    <a:pt x="187" y="61"/>
                  </a:lnTo>
                  <a:lnTo>
                    <a:pt x="231" y="44"/>
                  </a:lnTo>
                  <a:lnTo>
                    <a:pt x="274" y="32"/>
                  </a:lnTo>
                  <a:lnTo>
                    <a:pt x="314" y="20"/>
                  </a:lnTo>
                  <a:lnTo>
                    <a:pt x="354" y="11"/>
                  </a:lnTo>
                  <a:lnTo>
                    <a:pt x="395" y="5"/>
                  </a:lnTo>
                  <a:lnTo>
                    <a:pt x="434" y="1"/>
                  </a:lnTo>
                  <a:lnTo>
                    <a:pt x="473" y="0"/>
                  </a:lnTo>
                  <a:lnTo>
                    <a:pt x="512" y="1"/>
                  </a:lnTo>
                  <a:lnTo>
                    <a:pt x="551" y="5"/>
                  </a:lnTo>
                  <a:lnTo>
                    <a:pt x="591" y="12"/>
                  </a:lnTo>
                  <a:lnTo>
                    <a:pt x="631" y="23"/>
                  </a:lnTo>
                  <a:lnTo>
                    <a:pt x="672" y="35"/>
                  </a:lnTo>
                  <a:lnTo>
                    <a:pt x="714" y="53"/>
                  </a:lnTo>
                  <a:lnTo>
                    <a:pt x="758" y="72"/>
                  </a:lnTo>
                  <a:lnTo>
                    <a:pt x="803" y="96"/>
                  </a:lnTo>
                  <a:lnTo>
                    <a:pt x="821" y="198"/>
                  </a:lnTo>
                  <a:lnTo>
                    <a:pt x="840" y="298"/>
                  </a:lnTo>
                  <a:lnTo>
                    <a:pt x="858" y="399"/>
                  </a:lnTo>
                  <a:lnTo>
                    <a:pt x="878" y="501"/>
                  </a:lnTo>
                  <a:lnTo>
                    <a:pt x="896" y="602"/>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2"/>
                  </a:lnTo>
                  <a:lnTo>
                    <a:pt x="656" y="1190"/>
                  </a:lnTo>
                  <a:lnTo>
                    <a:pt x="630" y="1211"/>
                  </a:lnTo>
                  <a:lnTo>
                    <a:pt x="604" y="1233"/>
                  </a:lnTo>
                  <a:lnTo>
                    <a:pt x="602" y="1353"/>
                  </a:lnTo>
                  <a:lnTo>
                    <a:pt x="600" y="1471"/>
                  </a:lnTo>
                  <a:lnTo>
                    <a:pt x="599" y="1591"/>
                  </a:lnTo>
                  <a:lnTo>
                    <a:pt x="596" y="1711"/>
                  </a:lnTo>
                  <a:lnTo>
                    <a:pt x="585" y="1714"/>
                  </a:lnTo>
                  <a:lnTo>
                    <a:pt x="572" y="1718"/>
                  </a:lnTo>
                  <a:lnTo>
                    <a:pt x="561" y="1721"/>
                  </a:lnTo>
                  <a:lnTo>
                    <a:pt x="549" y="1725"/>
                  </a:lnTo>
                  <a:lnTo>
                    <a:pt x="536" y="1728"/>
                  </a:lnTo>
                  <a:lnTo>
                    <a:pt x="525" y="1732"/>
                  </a:lnTo>
                  <a:lnTo>
                    <a:pt x="512" y="1735"/>
                  </a:lnTo>
                  <a:lnTo>
                    <a:pt x="501" y="1739"/>
                  </a:lnTo>
                  <a:lnTo>
                    <a:pt x="501" y="1749"/>
                  </a:lnTo>
                  <a:lnTo>
                    <a:pt x="501" y="1759"/>
                  </a:lnTo>
                  <a:lnTo>
                    <a:pt x="500" y="1771"/>
                  </a:lnTo>
                  <a:lnTo>
                    <a:pt x="500" y="1781"/>
                  </a:lnTo>
                  <a:lnTo>
                    <a:pt x="550" y="1794"/>
                  </a:lnTo>
                  <a:lnTo>
                    <a:pt x="591" y="1812"/>
                  </a:lnTo>
                  <a:lnTo>
                    <a:pt x="621" y="1837"/>
                  </a:lnTo>
                  <a:lnTo>
                    <a:pt x="641" y="1865"/>
                  </a:lnTo>
                  <a:lnTo>
                    <a:pt x="655" y="1900"/>
                  </a:lnTo>
                  <a:lnTo>
                    <a:pt x="663" y="1939"/>
                  </a:lnTo>
                  <a:lnTo>
                    <a:pt x="667" y="1984"/>
                  </a:lnTo>
                  <a:lnTo>
                    <a:pt x="667" y="2032"/>
                  </a:lnTo>
                  <a:lnTo>
                    <a:pt x="632" y="2034"/>
                  </a:lnTo>
                  <a:lnTo>
                    <a:pt x="597" y="2035"/>
                  </a:lnTo>
                  <a:lnTo>
                    <a:pt x="563" y="2036"/>
                  </a:lnTo>
                  <a:lnTo>
                    <a:pt x="528" y="2037"/>
                  </a:lnTo>
                  <a:lnTo>
                    <a:pt x="494" y="2038"/>
                  </a:lnTo>
                  <a:lnTo>
                    <a:pt x="459" y="2039"/>
                  </a:lnTo>
                  <a:lnTo>
                    <a:pt x="425" y="2041"/>
                  </a:lnTo>
                  <a:lnTo>
                    <a:pt x="391" y="2042"/>
                  </a:lnTo>
                  <a:lnTo>
                    <a:pt x="357" y="2043"/>
                  </a:lnTo>
                  <a:lnTo>
                    <a:pt x="322" y="2044"/>
                  </a:lnTo>
                  <a:lnTo>
                    <a:pt x="287" y="2045"/>
                  </a:lnTo>
                  <a:lnTo>
                    <a:pt x="253" y="2047"/>
                  </a:lnTo>
                  <a:lnTo>
                    <a:pt x="218" y="2049"/>
                  </a:lnTo>
                  <a:lnTo>
                    <a:pt x="184" y="2050"/>
                  </a:lnTo>
                  <a:lnTo>
                    <a:pt x="149" y="2051"/>
                  </a:lnTo>
                  <a:lnTo>
                    <a:pt x="115" y="2052"/>
                  </a:lnTo>
                  <a:lnTo>
                    <a:pt x="115" y="2018"/>
                  </a:lnTo>
                  <a:lnTo>
                    <a:pt x="115" y="1988"/>
                  </a:lnTo>
                  <a:lnTo>
                    <a:pt x="115" y="1960"/>
                  </a:lnTo>
                  <a:lnTo>
                    <a:pt x="116" y="1936"/>
                  </a:lnTo>
                  <a:lnTo>
                    <a:pt x="118" y="1914"/>
                  </a:lnTo>
                  <a:lnTo>
                    <a:pt x="122" y="1895"/>
                  </a:lnTo>
                  <a:lnTo>
                    <a:pt x="127" y="1879"/>
                  </a:lnTo>
                  <a:lnTo>
                    <a:pt x="134" y="1864"/>
                  </a:lnTo>
                  <a:lnTo>
                    <a:pt x="142" y="1852"/>
                  </a:lnTo>
                  <a:lnTo>
                    <a:pt x="154" y="1840"/>
                  </a:lnTo>
                  <a:lnTo>
                    <a:pt x="169" y="1830"/>
                  </a:lnTo>
                  <a:lnTo>
                    <a:pt x="186" y="1819"/>
                  </a:lnTo>
                  <a:lnTo>
                    <a:pt x="206" y="1810"/>
                  </a:lnTo>
                  <a:lnTo>
                    <a:pt x="230" y="1802"/>
                  </a:lnTo>
                  <a:lnTo>
                    <a:pt x="259" y="1793"/>
                  </a:lnTo>
                  <a:lnTo>
                    <a:pt x="291" y="1784"/>
                  </a:lnTo>
                  <a:lnTo>
                    <a:pt x="294" y="1771"/>
                  </a:lnTo>
                  <a:lnTo>
                    <a:pt x="298" y="1758"/>
                  </a:lnTo>
                  <a:lnTo>
                    <a:pt x="300" y="1747"/>
                  </a:lnTo>
                  <a:lnTo>
                    <a:pt x="304" y="1734"/>
                  </a:lnTo>
                  <a:lnTo>
                    <a:pt x="290" y="1733"/>
                  </a:lnTo>
                  <a:lnTo>
                    <a:pt x="277" y="1732"/>
                  </a:lnTo>
                  <a:lnTo>
                    <a:pt x="263" y="1732"/>
                  </a:lnTo>
                  <a:lnTo>
                    <a:pt x="251" y="1731"/>
                  </a:lnTo>
                  <a:lnTo>
                    <a:pt x="237" y="1729"/>
                  </a:lnTo>
                  <a:lnTo>
                    <a:pt x="223" y="1728"/>
                  </a:lnTo>
                  <a:lnTo>
                    <a:pt x="210" y="1727"/>
                  </a:lnTo>
                  <a:lnTo>
                    <a:pt x="196" y="1726"/>
                  </a:lnTo>
                  <a:lnTo>
                    <a:pt x="198" y="1588"/>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7"/>
                  </a:lnTo>
                  <a:lnTo>
                    <a:pt x="601" y="510"/>
                  </a:lnTo>
                  <a:lnTo>
                    <a:pt x="587" y="418"/>
                  </a:lnTo>
                  <a:lnTo>
                    <a:pt x="571" y="389"/>
                  </a:lnTo>
                  <a:lnTo>
                    <a:pt x="554" y="365"/>
                  </a:lnTo>
                  <a:lnTo>
                    <a:pt x="538" y="344"/>
                  </a:lnTo>
                  <a:lnTo>
                    <a:pt x="520" y="327"/>
                  </a:lnTo>
                  <a:lnTo>
                    <a:pt x="502" y="313"/>
                  </a:lnTo>
                  <a:lnTo>
                    <a:pt x="485" y="303"/>
                  </a:lnTo>
                  <a:lnTo>
                    <a:pt x="465" y="295"/>
                  </a:lnTo>
                  <a:lnTo>
                    <a:pt x="447" y="290"/>
                  </a:lnTo>
                  <a:lnTo>
                    <a:pt x="426" y="288"/>
                  </a:lnTo>
                  <a:lnTo>
                    <a:pt x="404" y="288"/>
                  </a:lnTo>
                  <a:lnTo>
                    <a:pt x="381" y="290"/>
                  </a:lnTo>
                  <a:lnTo>
                    <a:pt x="358" y="295"/>
                  </a:lnTo>
                  <a:lnTo>
                    <a:pt x="332" y="301"/>
                  </a:lnTo>
                  <a:lnTo>
                    <a:pt x="305" y="310"/>
                  </a:lnTo>
                  <a:lnTo>
                    <a:pt x="276" y="319"/>
                  </a:lnTo>
                  <a:lnTo>
                    <a:pt x="246" y="330"/>
                  </a:lnTo>
                  <a:lnTo>
                    <a:pt x="241" y="342"/>
                  </a:lnTo>
                  <a:lnTo>
                    <a:pt x="237" y="353"/>
                  </a:lnTo>
                  <a:lnTo>
                    <a:pt x="232" y="365"/>
                  </a:lnTo>
                  <a:lnTo>
                    <a:pt x="228" y="376"/>
                  </a:lnTo>
                  <a:lnTo>
                    <a:pt x="222" y="388"/>
                  </a:lnTo>
                  <a:lnTo>
                    <a:pt x="217" y="399"/>
                  </a:lnTo>
                  <a:lnTo>
                    <a:pt x="213" y="411"/>
                  </a:lnTo>
                  <a:lnTo>
                    <a:pt x="208" y="423"/>
                  </a:lnTo>
                  <a:lnTo>
                    <a:pt x="207" y="487"/>
                  </a:lnTo>
                  <a:lnTo>
                    <a:pt x="207" y="553"/>
                  </a:lnTo>
                  <a:lnTo>
                    <a:pt x="206" y="618"/>
                  </a:lnTo>
                  <a:lnTo>
                    <a:pt x="204" y="683"/>
                  </a:lnTo>
                  <a:lnTo>
                    <a:pt x="192" y="684"/>
                  </a:lnTo>
                  <a:lnTo>
                    <a:pt x="179" y="685"/>
                  </a:lnTo>
                  <a:lnTo>
                    <a:pt x="166" y="686"/>
                  </a:lnTo>
                  <a:lnTo>
                    <a:pt x="154" y="688"/>
                  </a:lnTo>
                  <a:lnTo>
                    <a:pt x="140" y="689"/>
                  </a:lnTo>
                  <a:lnTo>
                    <a:pt x="127" y="690"/>
                  </a:lnTo>
                  <a:lnTo>
                    <a:pt x="115" y="691"/>
                  </a:lnTo>
                  <a:lnTo>
                    <a:pt x="102" y="691"/>
                  </a:lnTo>
                  <a:lnTo>
                    <a:pt x="89" y="692"/>
                  </a:lnTo>
                  <a:lnTo>
                    <a:pt x="77" y="693"/>
                  </a:lnTo>
                  <a:lnTo>
                    <a:pt x="64" y="694"/>
                  </a:lnTo>
                  <a:lnTo>
                    <a:pt x="51" y="696"/>
                  </a:lnTo>
                  <a:lnTo>
                    <a:pt x="39" y="697"/>
                  </a:lnTo>
                  <a:lnTo>
                    <a:pt x="26" y="698"/>
                  </a:lnTo>
                  <a:lnTo>
                    <a:pt x="13" y="699"/>
                  </a:lnTo>
                  <a:lnTo>
                    <a:pt x="0" y="700"/>
                  </a:lnTo>
                  <a:lnTo>
                    <a:pt x="7" y="674"/>
                  </a:lnTo>
                  <a:lnTo>
                    <a:pt x="24" y="602"/>
                  </a:lnTo>
                  <a:lnTo>
                    <a:pt x="48" y="501"/>
                  </a:lnTo>
                  <a:lnTo>
                    <a:pt x="74" y="386"/>
                  </a:lnTo>
                  <a:lnTo>
                    <a:pt x="101" y="272"/>
                  </a:lnTo>
                  <a:lnTo>
                    <a:pt x="123" y="171"/>
                  </a:lnTo>
                  <a:lnTo>
                    <a:pt x="138" y="102"/>
                  </a:lnTo>
                  <a:lnTo>
                    <a:pt x="142" y="78"/>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7" name="Freeform 31"/>
            <p:cNvSpPr>
              <a:spLocks/>
            </p:cNvSpPr>
            <p:nvPr/>
          </p:nvSpPr>
          <p:spPr bwMode="auto">
            <a:xfrm>
              <a:off x="619890" y="400051"/>
              <a:ext cx="752476" cy="1549402"/>
            </a:xfrm>
            <a:custGeom>
              <a:avLst/>
              <a:gdLst>
                <a:gd name="T0" fmla="*/ 1 w 947"/>
                <a:gd name="T1" fmla="*/ 1 h 2043"/>
                <a:gd name="T2" fmla="*/ 2 w 947"/>
                <a:gd name="T3" fmla="*/ 1 h 2043"/>
                <a:gd name="T4" fmla="*/ 2 w 947"/>
                <a:gd name="T5" fmla="*/ 0 h 2043"/>
                <a:gd name="T6" fmla="*/ 3 w 947"/>
                <a:gd name="T7" fmla="*/ 1 h 2043"/>
                <a:gd name="T8" fmla="*/ 3 w 947"/>
                <a:gd name="T9" fmla="*/ 1 h 2043"/>
                <a:gd name="T10" fmla="*/ 4 w 947"/>
                <a:gd name="T11" fmla="*/ 1 h 2043"/>
                <a:gd name="T12" fmla="*/ 4 w 947"/>
                <a:gd name="T13" fmla="*/ 2 h 2043"/>
                <a:gd name="T14" fmla="*/ 4 w 947"/>
                <a:gd name="T15" fmla="*/ 4 h 2043"/>
                <a:gd name="T16" fmla="*/ 4 w 947"/>
                <a:gd name="T17" fmla="*/ 4 h 2043"/>
                <a:gd name="T18" fmla="*/ 4 w 947"/>
                <a:gd name="T19" fmla="*/ 4 h 2043"/>
                <a:gd name="T20" fmla="*/ 4 w 947"/>
                <a:gd name="T21" fmla="*/ 5 h 2043"/>
                <a:gd name="T22" fmla="*/ 3 w 947"/>
                <a:gd name="T23" fmla="*/ 5 h 2043"/>
                <a:gd name="T24" fmla="*/ 3 w 947"/>
                <a:gd name="T25" fmla="*/ 5 h 2043"/>
                <a:gd name="T26" fmla="*/ 3 w 947"/>
                <a:gd name="T27" fmla="*/ 6 h 2043"/>
                <a:gd name="T28" fmla="*/ 3 w 947"/>
                <a:gd name="T29" fmla="*/ 7 h 2043"/>
                <a:gd name="T30" fmla="*/ 3 w 947"/>
                <a:gd name="T31" fmla="*/ 7 h 2043"/>
                <a:gd name="T32" fmla="*/ 2 w 947"/>
                <a:gd name="T33" fmla="*/ 7 h 2043"/>
                <a:gd name="T34" fmla="*/ 2 w 947"/>
                <a:gd name="T35" fmla="*/ 7 h 2043"/>
                <a:gd name="T36" fmla="*/ 2 w 947"/>
                <a:gd name="T37" fmla="*/ 7 h 2043"/>
                <a:gd name="T38" fmla="*/ 3 w 947"/>
                <a:gd name="T39" fmla="*/ 8 h 2043"/>
                <a:gd name="T40" fmla="*/ 3 w 947"/>
                <a:gd name="T41" fmla="*/ 8 h 2043"/>
                <a:gd name="T42" fmla="*/ 3 w 947"/>
                <a:gd name="T43" fmla="*/ 8 h 2043"/>
                <a:gd name="T44" fmla="*/ 3 w 947"/>
                <a:gd name="T45" fmla="*/ 8 h 2043"/>
                <a:gd name="T46" fmla="*/ 2 w 947"/>
                <a:gd name="T47" fmla="*/ 8 h 2043"/>
                <a:gd name="T48" fmla="*/ 2 w 947"/>
                <a:gd name="T49" fmla="*/ 8 h 2043"/>
                <a:gd name="T50" fmla="*/ 1 w 947"/>
                <a:gd name="T51" fmla="*/ 8 h 2043"/>
                <a:gd name="T52" fmla="*/ 1 w 947"/>
                <a:gd name="T53" fmla="*/ 8 h 2043"/>
                <a:gd name="T54" fmla="*/ 1 w 947"/>
                <a:gd name="T55" fmla="*/ 8 h 2043"/>
                <a:gd name="T56" fmla="*/ 1 w 947"/>
                <a:gd name="T57" fmla="*/ 8 h 2043"/>
                <a:gd name="T58" fmla="*/ 1 w 947"/>
                <a:gd name="T59" fmla="*/ 8 h 2043"/>
                <a:gd name="T60" fmla="*/ 1 w 947"/>
                <a:gd name="T61" fmla="*/ 8 h 2043"/>
                <a:gd name="T62" fmla="*/ 2 w 947"/>
                <a:gd name="T63" fmla="*/ 7 h 2043"/>
                <a:gd name="T64" fmla="*/ 2 w 947"/>
                <a:gd name="T65" fmla="*/ 7 h 2043"/>
                <a:gd name="T66" fmla="*/ 2 w 947"/>
                <a:gd name="T67" fmla="*/ 7 h 2043"/>
                <a:gd name="T68" fmla="*/ 2 w 947"/>
                <a:gd name="T69" fmla="*/ 7 h 2043"/>
                <a:gd name="T70" fmla="*/ 1 w 947"/>
                <a:gd name="T71" fmla="*/ 7 h 2043"/>
                <a:gd name="T72" fmla="*/ 1 w 947"/>
                <a:gd name="T73" fmla="*/ 6 h 2043"/>
                <a:gd name="T74" fmla="*/ 1 w 947"/>
                <a:gd name="T75" fmla="*/ 5 h 2043"/>
                <a:gd name="T76" fmla="*/ 2 w 947"/>
                <a:gd name="T77" fmla="*/ 5 h 2043"/>
                <a:gd name="T78" fmla="*/ 2 w 947"/>
                <a:gd name="T79" fmla="*/ 4 h 2043"/>
                <a:gd name="T80" fmla="*/ 2 w 947"/>
                <a:gd name="T81" fmla="*/ 4 h 2043"/>
                <a:gd name="T82" fmla="*/ 2 w 947"/>
                <a:gd name="T83" fmla="*/ 4 h 2043"/>
                <a:gd name="T84" fmla="*/ 2 w 947"/>
                <a:gd name="T85" fmla="*/ 4 h 2043"/>
                <a:gd name="T86" fmla="*/ 3 w 947"/>
                <a:gd name="T87" fmla="*/ 3 h 2043"/>
                <a:gd name="T88" fmla="*/ 3 w 947"/>
                <a:gd name="T89" fmla="*/ 3 h 2043"/>
                <a:gd name="T90" fmla="*/ 3 w 947"/>
                <a:gd name="T91" fmla="*/ 2 h 2043"/>
                <a:gd name="T92" fmla="*/ 3 w 947"/>
                <a:gd name="T93" fmla="*/ 2 h 2043"/>
                <a:gd name="T94" fmla="*/ 2 w 947"/>
                <a:gd name="T95" fmla="*/ 2 h 2043"/>
                <a:gd name="T96" fmla="*/ 2 w 947"/>
                <a:gd name="T97" fmla="*/ 2 h 2043"/>
                <a:gd name="T98" fmla="*/ 2 w 947"/>
                <a:gd name="T99" fmla="*/ 2 h 2043"/>
                <a:gd name="T100" fmla="*/ 1 w 947"/>
                <a:gd name="T101" fmla="*/ 2 h 2043"/>
                <a:gd name="T102" fmla="*/ 1 w 947"/>
                <a:gd name="T103" fmla="*/ 2 h 2043"/>
                <a:gd name="T104" fmla="*/ 1 w 947"/>
                <a:gd name="T105" fmla="*/ 2 h 2043"/>
                <a:gd name="T106" fmla="*/ 1 w 947"/>
                <a:gd name="T107" fmla="*/ 2 h 2043"/>
                <a:gd name="T108" fmla="*/ 1 w 947"/>
                <a:gd name="T109" fmla="*/ 3 h 2043"/>
                <a:gd name="T110" fmla="*/ 1 w 947"/>
                <a:gd name="T111" fmla="*/ 3 h 2043"/>
                <a:gd name="T112" fmla="*/ 1 w 947"/>
                <a:gd name="T113" fmla="*/ 3 h 2043"/>
                <a:gd name="T114" fmla="*/ 1 w 947"/>
                <a:gd name="T115" fmla="*/ 3 h 2043"/>
                <a:gd name="T116" fmla="*/ 1 w 947"/>
                <a:gd name="T117" fmla="*/ 3 h 2043"/>
                <a:gd name="T118" fmla="*/ 1 w 947"/>
                <a:gd name="T119" fmla="*/ 3 h 2043"/>
                <a:gd name="T120" fmla="*/ 1 w 947"/>
                <a:gd name="T121" fmla="*/ 3 h 2043"/>
                <a:gd name="T122" fmla="*/ 1 w 947"/>
                <a:gd name="T123" fmla="*/ 2 h 2043"/>
                <a:gd name="T124" fmla="*/ 1 w 947"/>
                <a:gd name="T125" fmla="*/ 1 h 20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947" h="2043">
                  <a:moveTo>
                    <a:pt x="137" y="79"/>
                  </a:moveTo>
                  <a:lnTo>
                    <a:pt x="184" y="62"/>
                  </a:lnTo>
                  <a:lnTo>
                    <a:pt x="229" y="47"/>
                  </a:lnTo>
                  <a:lnTo>
                    <a:pt x="273" y="33"/>
                  </a:lnTo>
                  <a:lnTo>
                    <a:pt x="314" y="22"/>
                  </a:lnTo>
                  <a:lnTo>
                    <a:pt x="355" y="12"/>
                  </a:lnTo>
                  <a:lnTo>
                    <a:pt x="395" y="6"/>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3"/>
                  </a:lnTo>
                  <a:lnTo>
                    <a:pt x="893" y="591"/>
                  </a:lnTo>
                  <a:lnTo>
                    <a:pt x="911" y="689"/>
                  </a:lnTo>
                  <a:lnTo>
                    <a:pt x="929" y="787"/>
                  </a:lnTo>
                  <a:lnTo>
                    <a:pt x="947" y="885"/>
                  </a:lnTo>
                  <a:lnTo>
                    <a:pt x="930" y="914"/>
                  </a:lnTo>
                  <a:lnTo>
                    <a:pt x="913" y="940"/>
                  </a:lnTo>
                  <a:lnTo>
                    <a:pt x="894" y="964"/>
                  </a:lnTo>
                  <a:lnTo>
                    <a:pt x="875" y="987"/>
                  </a:lnTo>
                  <a:lnTo>
                    <a:pt x="854" y="1009"/>
                  </a:lnTo>
                  <a:lnTo>
                    <a:pt x="833" y="1029"/>
                  </a:lnTo>
                  <a:lnTo>
                    <a:pt x="811" y="1049"/>
                  </a:lnTo>
                  <a:lnTo>
                    <a:pt x="788" y="1067"/>
                  </a:lnTo>
                  <a:lnTo>
                    <a:pt x="765" y="1084"/>
                  </a:lnTo>
                  <a:lnTo>
                    <a:pt x="742" y="1103"/>
                  </a:lnTo>
                  <a:lnTo>
                    <a:pt x="718" y="1120"/>
                  </a:lnTo>
                  <a:lnTo>
                    <a:pt x="694" y="1138"/>
                  </a:lnTo>
                  <a:lnTo>
                    <a:pt x="668" y="1157"/>
                  </a:lnTo>
                  <a:lnTo>
                    <a:pt x="643" y="1175"/>
                  </a:lnTo>
                  <a:lnTo>
                    <a:pt x="618" y="1196"/>
                  </a:lnTo>
                  <a:lnTo>
                    <a:pt x="591" y="1218"/>
                  </a:lnTo>
                  <a:lnTo>
                    <a:pt x="589" y="1337"/>
                  </a:lnTo>
                  <a:lnTo>
                    <a:pt x="588" y="1456"/>
                  </a:lnTo>
                  <a:lnTo>
                    <a:pt x="585" y="1575"/>
                  </a:lnTo>
                  <a:lnTo>
                    <a:pt x="583" y="1695"/>
                  </a:lnTo>
                  <a:lnTo>
                    <a:pt x="570" y="1698"/>
                  </a:lnTo>
                  <a:lnTo>
                    <a:pt x="556" y="1701"/>
                  </a:lnTo>
                  <a:lnTo>
                    <a:pt x="544" y="1704"/>
                  </a:lnTo>
                  <a:lnTo>
                    <a:pt x="531" y="1707"/>
                  </a:lnTo>
                  <a:lnTo>
                    <a:pt x="518" y="1710"/>
                  </a:lnTo>
                  <a:lnTo>
                    <a:pt x="505" y="1713"/>
                  </a:lnTo>
                  <a:lnTo>
                    <a:pt x="492" y="1716"/>
                  </a:lnTo>
                  <a:lnTo>
                    <a:pt x="478" y="1719"/>
                  </a:lnTo>
                  <a:lnTo>
                    <a:pt x="477" y="1730"/>
                  </a:lnTo>
                  <a:lnTo>
                    <a:pt x="475" y="1740"/>
                  </a:lnTo>
                  <a:lnTo>
                    <a:pt x="473" y="1750"/>
                  </a:lnTo>
                  <a:lnTo>
                    <a:pt x="471" y="1761"/>
                  </a:lnTo>
                  <a:lnTo>
                    <a:pt x="524" y="1776"/>
                  </a:lnTo>
                  <a:lnTo>
                    <a:pt x="566" y="1796"/>
                  </a:lnTo>
                  <a:lnTo>
                    <a:pt x="597" y="1822"/>
                  </a:lnTo>
                  <a:lnTo>
                    <a:pt x="619" y="1852"/>
                  </a:lnTo>
                  <a:lnTo>
                    <a:pt x="635" y="1887"/>
                  </a:lnTo>
                  <a:lnTo>
                    <a:pt x="643" y="1928"/>
                  </a:lnTo>
                  <a:lnTo>
                    <a:pt x="647" y="1973"/>
                  </a:lnTo>
                  <a:lnTo>
                    <a:pt x="649" y="2023"/>
                  </a:lnTo>
                  <a:lnTo>
                    <a:pt x="616" y="2025"/>
                  </a:lnTo>
                  <a:lnTo>
                    <a:pt x="583" y="2026"/>
                  </a:lnTo>
                  <a:lnTo>
                    <a:pt x="551" y="2027"/>
                  </a:lnTo>
                  <a:lnTo>
                    <a:pt x="518" y="2028"/>
                  </a:lnTo>
                  <a:lnTo>
                    <a:pt x="485" y="2029"/>
                  </a:lnTo>
                  <a:lnTo>
                    <a:pt x="453" y="2030"/>
                  </a:lnTo>
                  <a:lnTo>
                    <a:pt x="420" y="2032"/>
                  </a:lnTo>
                  <a:lnTo>
                    <a:pt x="388" y="2033"/>
                  </a:lnTo>
                  <a:lnTo>
                    <a:pt x="355" y="2035"/>
                  </a:lnTo>
                  <a:lnTo>
                    <a:pt x="322" y="2036"/>
                  </a:lnTo>
                  <a:lnTo>
                    <a:pt x="290" y="2037"/>
                  </a:lnTo>
                  <a:lnTo>
                    <a:pt x="257" y="2038"/>
                  </a:lnTo>
                  <a:lnTo>
                    <a:pt x="225" y="2040"/>
                  </a:lnTo>
                  <a:lnTo>
                    <a:pt x="192" y="2041"/>
                  </a:lnTo>
                  <a:lnTo>
                    <a:pt x="159" y="2042"/>
                  </a:lnTo>
                  <a:lnTo>
                    <a:pt x="127" y="2043"/>
                  </a:lnTo>
                  <a:lnTo>
                    <a:pt x="127" y="2009"/>
                  </a:lnTo>
                  <a:lnTo>
                    <a:pt x="127" y="1977"/>
                  </a:lnTo>
                  <a:lnTo>
                    <a:pt x="128" y="1951"/>
                  </a:lnTo>
                  <a:lnTo>
                    <a:pt x="129" y="1926"/>
                  </a:lnTo>
                  <a:lnTo>
                    <a:pt x="131" y="1904"/>
                  </a:lnTo>
                  <a:lnTo>
                    <a:pt x="136" y="1885"/>
                  </a:lnTo>
                  <a:lnTo>
                    <a:pt x="140" y="1868"/>
                  </a:lnTo>
                  <a:lnTo>
                    <a:pt x="148" y="1853"/>
                  </a:lnTo>
                  <a:lnTo>
                    <a:pt x="158" y="1839"/>
                  </a:lnTo>
                  <a:lnTo>
                    <a:pt x="169" y="1828"/>
                  </a:lnTo>
                  <a:lnTo>
                    <a:pt x="184" y="1817"/>
                  </a:lnTo>
                  <a:lnTo>
                    <a:pt x="201" y="1807"/>
                  </a:lnTo>
                  <a:lnTo>
                    <a:pt x="223" y="1798"/>
                  </a:lnTo>
                  <a:lnTo>
                    <a:pt x="248" y="1788"/>
                  </a:lnTo>
                  <a:lnTo>
                    <a:pt x="276" y="1779"/>
                  </a:lnTo>
                  <a:lnTo>
                    <a:pt x="309" y="1770"/>
                  </a:lnTo>
                  <a:lnTo>
                    <a:pt x="311" y="1757"/>
                  </a:lnTo>
                  <a:lnTo>
                    <a:pt x="313" y="1743"/>
                  </a:lnTo>
                  <a:lnTo>
                    <a:pt x="314" y="1731"/>
                  </a:lnTo>
                  <a:lnTo>
                    <a:pt x="317" y="1718"/>
                  </a:lnTo>
                  <a:lnTo>
                    <a:pt x="303" y="1718"/>
                  </a:lnTo>
                  <a:lnTo>
                    <a:pt x="288" y="1717"/>
                  </a:lnTo>
                  <a:lnTo>
                    <a:pt x="274" y="1717"/>
                  </a:lnTo>
                  <a:lnTo>
                    <a:pt x="259" y="1716"/>
                  </a:lnTo>
                  <a:lnTo>
                    <a:pt x="244" y="1715"/>
                  </a:lnTo>
                  <a:lnTo>
                    <a:pt x="230" y="1715"/>
                  </a:lnTo>
                  <a:lnTo>
                    <a:pt x="215" y="1713"/>
                  </a:lnTo>
                  <a:lnTo>
                    <a:pt x="201" y="1713"/>
                  </a:lnTo>
                  <a:lnTo>
                    <a:pt x="203" y="1577"/>
                  </a:lnTo>
                  <a:lnTo>
                    <a:pt x="204" y="1441"/>
                  </a:lnTo>
                  <a:lnTo>
                    <a:pt x="204" y="1306"/>
                  </a:lnTo>
                  <a:lnTo>
                    <a:pt x="205" y="1170"/>
                  </a:lnTo>
                  <a:lnTo>
                    <a:pt x="219" y="1149"/>
                  </a:lnTo>
                  <a:lnTo>
                    <a:pt x="233" y="1128"/>
                  </a:lnTo>
                  <a:lnTo>
                    <a:pt x="246" y="1107"/>
                  </a:lnTo>
                  <a:lnTo>
                    <a:pt x="260" y="1087"/>
                  </a:lnTo>
                  <a:lnTo>
                    <a:pt x="274" y="1066"/>
                  </a:lnTo>
                  <a:lnTo>
                    <a:pt x="288" y="1045"/>
                  </a:lnTo>
                  <a:lnTo>
                    <a:pt x="303" y="1024"/>
                  </a:lnTo>
                  <a:lnTo>
                    <a:pt x="317" y="1004"/>
                  </a:lnTo>
                  <a:lnTo>
                    <a:pt x="337" y="990"/>
                  </a:lnTo>
                  <a:lnTo>
                    <a:pt x="359" y="975"/>
                  </a:lnTo>
                  <a:lnTo>
                    <a:pt x="380" y="961"/>
                  </a:lnTo>
                  <a:lnTo>
                    <a:pt x="402" y="946"/>
                  </a:lnTo>
                  <a:lnTo>
                    <a:pt x="423" y="931"/>
                  </a:lnTo>
                  <a:lnTo>
                    <a:pt x="445" y="916"/>
                  </a:lnTo>
                  <a:lnTo>
                    <a:pt x="465" y="902"/>
                  </a:lnTo>
                  <a:lnTo>
                    <a:pt x="486" y="887"/>
                  </a:lnTo>
                  <a:lnTo>
                    <a:pt x="543" y="839"/>
                  </a:lnTo>
                  <a:lnTo>
                    <a:pt x="583" y="793"/>
                  </a:lnTo>
                  <a:lnTo>
                    <a:pt x="608" y="745"/>
                  </a:lnTo>
                  <a:lnTo>
                    <a:pt x="622" y="696"/>
                  </a:lnTo>
                  <a:lnTo>
                    <a:pt x="626" y="639"/>
                  </a:lnTo>
                  <a:lnTo>
                    <a:pt x="621" y="575"/>
                  </a:lnTo>
                  <a:lnTo>
                    <a:pt x="611" y="496"/>
                  </a:lnTo>
                  <a:lnTo>
                    <a:pt x="597" y="403"/>
                  </a:lnTo>
                  <a:lnTo>
                    <a:pt x="581" y="373"/>
                  </a:lnTo>
                  <a:lnTo>
                    <a:pt x="563" y="347"/>
                  </a:lnTo>
                  <a:lnTo>
                    <a:pt x="546" y="325"/>
                  </a:lnTo>
                  <a:lnTo>
                    <a:pt x="528" y="306"/>
                  </a:lnTo>
                  <a:lnTo>
                    <a:pt x="508" y="291"/>
                  </a:lnTo>
                  <a:lnTo>
                    <a:pt x="488" y="281"/>
                  </a:lnTo>
                  <a:lnTo>
                    <a:pt x="468" y="273"/>
                  </a:lnTo>
                  <a:lnTo>
                    <a:pt x="447" y="267"/>
                  </a:lnTo>
                  <a:lnTo>
                    <a:pt x="424" y="265"/>
                  </a:lnTo>
                  <a:lnTo>
                    <a:pt x="401" y="266"/>
                  </a:lnTo>
                  <a:lnTo>
                    <a:pt x="376" y="268"/>
                  </a:lnTo>
                  <a:lnTo>
                    <a:pt x="350" y="273"/>
                  </a:lnTo>
                  <a:lnTo>
                    <a:pt x="324" y="281"/>
                  </a:lnTo>
                  <a:lnTo>
                    <a:pt x="295" y="289"/>
                  </a:lnTo>
                  <a:lnTo>
                    <a:pt x="266" y="301"/>
                  </a:lnTo>
                  <a:lnTo>
                    <a:pt x="235" y="312"/>
                  </a:lnTo>
                  <a:lnTo>
                    <a:pt x="230" y="324"/>
                  </a:lnTo>
                  <a:lnTo>
                    <a:pt x="226" y="335"/>
                  </a:lnTo>
                  <a:lnTo>
                    <a:pt x="221" y="347"/>
                  </a:lnTo>
                  <a:lnTo>
                    <a:pt x="216" y="358"/>
                  </a:lnTo>
                  <a:lnTo>
                    <a:pt x="211" y="370"/>
                  </a:lnTo>
                  <a:lnTo>
                    <a:pt x="206" y="381"/>
                  </a:lnTo>
                  <a:lnTo>
                    <a:pt x="201" y="393"/>
                  </a:lnTo>
                  <a:lnTo>
                    <a:pt x="197" y="404"/>
                  </a:lnTo>
                  <a:lnTo>
                    <a:pt x="196" y="469"/>
                  </a:lnTo>
                  <a:lnTo>
                    <a:pt x="196" y="535"/>
                  </a:lnTo>
                  <a:lnTo>
                    <a:pt x="195" y="600"/>
                  </a:lnTo>
                  <a:lnTo>
                    <a:pt x="195" y="665"/>
                  </a:lnTo>
                  <a:lnTo>
                    <a:pt x="182" y="666"/>
                  </a:lnTo>
                  <a:lnTo>
                    <a:pt x="170" y="667"/>
                  </a:lnTo>
                  <a:lnTo>
                    <a:pt x="158" y="668"/>
                  </a:lnTo>
                  <a:lnTo>
                    <a:pt x="145" y="669"/>
                  </a:lnTo>
                  <a:lnTo>
                    <a:pt x="133" y="671"/>
                  </a:lnTo>
                  <a:lnTo>
                    <a:pt x="121" y="672"/>
                  </a:lnTo>
                  <a:lnTo>
                    <a:pt x="109" y="673"/>
                  </a:lnTo>
                  <a:lnTo>
                    <a:pt x="97" y="673"/>
                  </a:lnTo>
                  <a:lnTo>
                    <a:pt x="85" y="674"/>
                  </a:lnTo>
                  <a:lnTo>
                    <a:pt x="72" y="675"/>
                  </a:lnTo>
                  <a:lnTo>
                    <a:pt x="61" y="676"/>
                  </a:lnTo>
                  <a:lnTo>
                    <a:pt x="48" y="677"/>
                  </a:lnTo>
                  <a:lnTo>
                    <a:pt x="37" y="679"/>
                  </a:lnTo>
                  <a:lnTo>
                    <a:pt x="24" y="680"/>
                  </a:lnTo>
                  <a:lnTo>
                    <a:pt x="12" y="681"/>
                  </a:lnTo>
                  <a:lnTo>
                    <a:pt x="0" y="682"/>
                  </a:lnTo>
                  <a:lnTo>
                    <a:pt x="6" y="656"/>
                  </a:lnTo>
                  <a:lnTo>
                    <a:pt x="22" y="586"/>
                  </a:lnTo>
                  <a:lnTo>
                    <a:pt x="45" y="490"/>
                  </a:lnTo>
                  <a:lnTo>
                    <a:pt x="71" y="378"/>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8" name="Freeform 32"/>
            <p:cNvSpPr>
              <a:spLocks/>
            </p:cNvSpPr>
            <p:nvPr/>
          </p:nvSpPr>
          <p:spPr bwMode="auto">
            <a:xfrm>
              <a:off x="623065" y="407989"/>
              <a:ext cx="747714" cy="1541464"/>
            </a:xfrm>
            <a:custGeom>
              <a:avLst/>
              <a:gdLst>
                <a:gd name="T0" fmla="*/ 1 w 943"/>
                <a:gd name="T1" fmla="*/ 1 h 2034"/>
                <a:gd name="T2" fmla="*/ 1 w 943"/>
                <a:gd name="T3" fmla="*/ 1 h 2034"/>
                <a:gd name="T4" fmla="*/ 2 w 943"/>
                <a:gd name="T5" fmla="*/ 1 h 2034"/>
                <a:gd name="T6" fmla="*/ 2 w 943"/>
                <a:gd name="T7" fmla="*/ 1 h 2034"/>
                <a:gd name="T8" fmla="*/ 3 w 943"/>
                <a:gd name="T9" fmla="*/ 2 h 2034"/>
                <a:gd name="T10" fmla="*/ 3 w 943"/>
                <a:gd name="T11" fmla="*/ 4 h 2034"/>
                <a:gd name="T12" fmla="*/ 3 w 943"/>
                <a:gd name="T13" fmla="*/ 4 h 2034"/>
                <a:gd name="T14" fmla="*/ 3 w 943"/>
                <a:gd name="T15" fmla="*/ 5 h 2034"/>
                <a:gd name="T16" fmla="*/ 2 w 943"/>
                <a:gd name="T17" fmla="*/ 5 h 2034"/>
                <a:gd name="T18" fmla="*/ 2 w 943"/>
                <a:gd name="T19" fmla="*/ 5 h 2034"/>
                <a:gd name="T20" fmla="*/ 2 w 943"/>
                <a:gd name="T21" fmla="*/ 7 h 2034"/>
                <a:gd name="T22" fmla="*/ 2 w 943"/>
                <a:gd name="T23" fmla="*/ 7 h 2034"/>
                <a:gd name="T24" fmla="*/ 1 w 943"/>
                <a:gd name="T25" fmla="*/ 7 h 2034"/>
                <a:gd name="T26" fmla="*/ 1 w 943"/>
                <a:gd name="T27" fmla="*/ 7 h 2034"/>
                <a:gd name="T28" fmla="*/ 2 w 943"/>
                <a:gd name="T29" fmla="*/ 7 h 2034"/>
                <a:gd name="T30" fmla="*/ 2 w 943"/>
                <a:gd name="T31" fmla="*/ 8 h 2034"/>
                <a:gd name="T32" fmla="*/ 2 w 943"/>
                <a:gd name="T33" fmla="*/ 8 h 2034"/>
                <a:gd name="T34" fmla="*/ 2 w 943"/>
                <a:gd name="T35" fmla="*/ 8 h 2034"/>
                <a:gd name="T36" fmla="*/ 2 w 943"/>
                <a:gd name="T37" fmla="*/ 8 h 2034"/>
                <a:gd name="T38" fmla="*/ 1 w 943"/>
                <a:gd name="T39" fmla="*/ 8 h 2034"/>
                <a:gd name="T40" fmla="*/ 1 w 943"/>
                <a:gd name="T41" fmla="*/ 8 h 2034"/>
                <a:gd name="T42" fmla="*/ 0 w 943"/>
                <a:gd name="T43" fmla="*/ 8 h 2034"/>
                <a:gd name="T44" fmla="*/ 0 w 943"/>
                <a:gd name="T45" fmla="*/ 8 h 2034"/>
                <a:gd name="T46" fmla="*/ 0 w 943"/>
                <a:gd name="T47" fmla="*/ 8 h 2034"/>
                <a:gd name="T48" fmla="*/ 0 w 943"/>
                <a:gd name="T49" fmla="*/ 8 h 2034"/>
                <a:gd name="T50" fmla="*/ 1 w 943"/>
                <a:gd name="T51" fmla="*/ 7 h 2034"/>
                <a:gd name="T52" fmla="*/ 1 w 943"/>
                <a:gd name="T53" fmla="*/ 7 h 2034"/>
                <a:gd name="T54" fmla="*/ 1 w 943"/>
                <a:gd name="T55" fmla="*/ 7 h 2034"/>
                <a:gd name="T56" fmla="*/ 0 w 943"/>
                <a:gd name="T57" fmla="*/ 7 h 2034"/>
                <a:gd name="T58" fmla="*/ 0 w 943"/>
                <a:gd name="T59" fmla="*/ 6 h 2034"/>
                <a:gd name="T60" fmla="*/ 0 w 943"/>
                <a:gd name="T61" fmla="*/ 5 h 2034"/>
                <a:gd name="T62" fmla="*/ 1 w 943"/>
                <a:gd name="T63" fmla="*/ 4 h 2034"/>
                <a:gd name="T64" fmla="*/ 1 w 943"/>
                <a:gd name="T65" fmla="*/ 4 h 2034"/>
                <a:gd name="T66" fmla="*/ 1 w 943"/>
                <a:gd name="T67" fmla="*/ 4 h 2034"/>
                <a:gd name="T68" fmla="*/ 2 w 943"/>
                <a:gd name="T69" fmla="*/ 4 h 2034"/>
                <a:gd name="T70" fmla="*/ 2 w 943"/>
                <a:gd name="T71" fmla="*/ 3 h 2034"/>
                <a:gd name="T72" fmla="*/ 2 w 943"/>
                <a:gd name="T73" fmla="*/ 3 h 2034"/>
                <a:gd name="T74" fmla="*/ 2 w 943"/>
                <a:gd name="T75" fmla="*/ 2 h 2034"/>
                <a:gd name="T76" fmla="*/ 2 w 943"/>
                <a:gd name="T77" fmla="*/ 2 h 2034"/>
                <a:gd name="T78" fmla="*/ 1 w 943"/>
                <a:gd name="T79" fmla="*/ 1 h 2034"/>
                <a:gd name="T80" fmla="*/ 1 w 943"/>
                <a:gd name="T81" fmla="*/ 1 h 2034"/>
                <a:gd name="T82" fmla="*/ 0 w 943"/>
                <a:gd name="T83" fmla="*/ 2 h 2034"/>
                <a:gd name="T84" fmla="*/ 0 w 943"/>
                <a:gd name="T85" fmla="*/ 2 h 2034"/>
                <a:gd name="T86" fmla="*/ 0 w 943"/>
                <a:gd name="T87" fmla="*/ 2 h 2034"/>
                <a:gd name="T88" fmla="*/ 0 w 943"/>
                <a:gd name="T89" fmla="*/ 3 h 2034"/>
                <a:gd name="T90" fmla="*/ 0 w 943"/>
                <a:gd name="T91" fmla="*/ 3 h 2034"/>
                <a:gd name="T92" fmla="*/ 0 w 943"/>
                <a:gd name="T93" fmla="*/ 3 h 2034"/>
                <a:gd name="T94" fmla="*/ 0 w 943"/>
                <a:gd name="T95" fmla="*/ 3 h 2034"/>
                <a:gd name="T96" fmla="*/ 0 w 943"/>
                <a:gd name="T97" fmla="*/ 3 h 2034"/>
                <a:gd name="T98" fmla="*/ 0 w 943"/>
                <a:gd name="T99" fmla="*/ 2 h 2034"/>
                <a:gd name="T100" fmla="*/ 0 w 943"/>
                <a:gd name="T101" fmla="*/ 1 h 20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43" h="2034">
                  <a:moveTo>
                    <a:pt x="133" y="81"/>
                  </a:moveTo>
                  <a:lnTo>
                    <a:pt x="182" y="63"/>
                  </a:lnTo>
                  <a:lnTo>
                    <a:pt x="229" y="48"/>
                  </a:lnTo>
                  <a:lnTo>
                    <a:pt x="273" y="35"/>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80"/>
                  </a:lnTo>
                  <a:lnTo>
                    <a:pt x="805" y="106"/>
                  </a:lnTo>
                  <a:lnTo>
                    <a:pt x="822" y="201"/>
                  </a:lnTo>
                  <a:lnTo>
                    <a:pt x="839" y="295"/>
                  </a:lnTo>
                  <a:lnTo>
                    <a:pt x="856" y="390"/>
                  </a:lnTo>
                  <a:lnTo>
                    <a:pt x="874" y="485"/>
                  </a:lnTo>
                  <a:lnTo>
                    <a:pt x="891" y="580"/>
                  </a:lnTo>
                  <a:lnTo>
                    <a:pt x="908" y="674"/>
                  </a:lnTo>
                  <a:lnTo>
                    <a:pt x="926" y="770"/>
                  </a:lnTo>
                  <a:lnTo>
                    <a:pt x="943" y="864"/>
                  </a:lnTo>
                  <a:lnTo>
                    <a:pt x="926" y="893"/>
                  </a:lnTo>
                  <a:lnTo>
                    <a:pt x="908" y="920"/>
                  </a:lnTo>
                  <a:lnTo>
                    <a:pt x="889" y="944"/>
                  </a:lnTo>
                  <a:lnTo>
                    <a:pt x="869" y="968"/>
                  </a:lnTo>
                  <a:lnTo>
                    <a:pt x="847" y="989"/>
                  </a:lnTo>
                  <a:lnTo>
                    <a:pt x="826" y="1010"/>
                  </a:lnTo>
                  <a:lnTo>
                    <a:pt x="803" y="1029"/>
                  </a:lnTo>
                  <a:lnTo>
                    <a:pt x="780" y="1049"/>
                  </a:lnTo>
                  <a:lnTo>
                    <a:pt x="756" y="1067"/>
                  </a:lnTo>
                  <a:lnTo>
                    <a:pt x="732" y="1086"/>
                  </a:lnTo>
                  <a:lnTo>
                    <a:pt x="708" y="1104"/>
                  </a:lnTo>
                  <a:lnTo>
                    <a:pt x="682" y="1122"/>
                  </a:lnTo>
                  <a:lnTo>
                    <a:pt x="657" y="1141"/>
                  </a:lnTo>
                  <a:lnTo>
                    <a:pt x="631" y="1161"/>
                  </a:lnTo>
                  <a:lnTo>
                    <a:pt x="605" y="1181"/>
                  </a:lnTo>
                  <a:lnTo>
                    <a:pt x="579" y="1203"/>
                  </a:lnTo>
                  <a:lnTo>
                    <a:pt x="578" y="1322"/>
                  </a:lnTo>
                  <a:lnTo>
                    <a:pt x="575" y="1441"/>
                  </a:lnTo>
                  <a:lnTo>
                    <a:pt x="574" y="1560"/>
                  </a:lnTo>
                  <a:lnTo>
                    <a:pt x="572" y="1679"/>
                  </a:lnTo>
                  <a:lnTo>
                    <a:pt x="558" y="1681"/>
                  </a:lnTo>
                  <a:lnTo>
                    <a:pt x="543" y="1684"/>
                  </a:lnTo>
                  <a:lnTo>
                    <a:pt x="529" y="1687"/>
                  </a:lnTo>
                  <a:lnTo>
                    <a:pt x="514" y="1689"/>
                  </a:lnTo>
                  <a:lnTo>
                    <a:pt x="500" y="1692"/>
                  </a:lnTo>
                  <a:lnTo>
                    <a:pt x="485" y="1694"/>
                  </a:lnTo>
                  <a:lnTo>
                    <a:pt x="471" y="1698"/>
                  </a:lnTo>
                  <a:lnTo>
                    <a:pt x="456" y="1700"/>
                  </a:lnTo>
                  <a:lnTo>
                    <a:pt x="454" y="1710"/>
                  </a:lnTo>
                  <a:lnTo>
                    <a:pt x="452" y="1721"/>
                  </a:lnTo>
                  <a:lnTo>
                    <a:pt x="448" y="1731"/>
                  </a:lnTo>
                  <a:lnTo>
                    <a:pt x="446" y="1741"/>
                  </a:lnTo>
                  <a:lnTo>
                    <a:pt x="474" y="1749"/>
                  </a:lnTo>
                  <a:lnTo>
                    <a:pt x="499" y="1760"/>
                  </a:lnTo>
                  <a:lnTo>
                    <a:pt x="521" y="1770"/>
                  </a:lnTo>
                  <a:lnTo>
                    <a:pt x="542" y="1782"/>
                  </a:lnTo>
                  <a:lnTo>
                    <a:pt x="559" y="1794"/>
                  </a:lnTo>
                  <a:lnTo>
                    <a:pt x="574" y="1808"/>
                  </a:lnTo>
                  <a:lnTo>
                    <a:pt x="587" y="1823"/>
                  </a:lnTo>
                  <a:lnTo>
                    <a:pt x="598" y="1839"/>
                  </a:lnTo>
                  <a:lnTo>
                    <a:pt x="606" y="1857"/>
                  </a:lnTo>
                  <a:lnTo>
                    <a:pt x="614" y="1876"/>
                  </a:lnTo>
                  <a:lnTo>
                    <a:pt x="620" y="1896"/>
                  </a:lnTo>
                  <a:lnTo>
                    <a:pt x="625" y="1917"/>
                  </a:lnTo>
                  <a:lnTo>
                    <a:pt x="628" y="1940"/>
                  </a:lnTo>
                  <a:lnTo>
                    <a:pt x="631" y="1964"/>
                  </a:lnTo>
                  <a:lnTo>
                    <a:pt x="632" y="1989"/>
                  </a:lnTo>
                  <a:lnTo>
                    <a:pt x="632" y="2016"/>
                  </a:lnTo>
                  <a:lnTo>
                    <a:pt x="601" y="2017"/>
                  </a:lnTo>
                  <a:lnTo>
                    <a:pt x="569" y="2018"/>
                  </a:lnTo>
                  <a:lnTo>
                    <a:pt x="539" y="2019"/>
                  </a:lnTo>
                  <a:lnTo>
                    <a:pt x="508" y="2020"/>
                  </a:lnTo>
                  <a:lnTo>
                    <a:pt x="477" y="2021"/>
                  </a:lnTo>
                  <a:lnTo>
                    <a:pt x="446" y="2023"/>
                  </a:lnTo>
                  <a:lnTo>
                    <a:pt x="416" y="2024"/>
                  </a:lnTo>
                  <a:lnTo>
                    <a:pt x="385" y="2025"/>
                  </a:lnTo>
                  <a:lnTo>
                    <a:pt x="354" y="2026"/>
                  </a:lnTo>
                  <a:lnTo>
                    <a:pt x="324" y="2027"/>
                  </a:lnTo>
                  <a:lnTo>
                    <a:pt x="293" y="2028"/>
                  </a:lnTo>
                  <a:lnTo>
                    <a:pt x="262" y="2029"/>
                  </a:lnTo>
                  <a:lnTo>
                    <a:pt x="231" y="2031"/>
                  </a:lnTo>
                  <a:lnTo>
                    <a:pt x="201" y="2032"/>
                  </a:lnTo>
                  <a:lnTo>
                    <a:pt x="170" y="2033"/>
                  </a:lnTo>
                  <a:lnTo>
                    <a:pt x="138" y="2034"/>
                  </a:lnTo>
                  <a:lnTo>
                    <a:pt x="138" y="2000"/>
                  </a:lnTo>
                  <a:lnTo>
                    <a:pt x="138" y="1968"/>
                  </a:lnTo>
                  <a:lnTo>
                    <a:pt x="140" y="1941"/>
                  </a:lnTo>
                  <a:lnTo>
                    <a:pt x="142" y="1917"/>
                  </a:lnTo>
                  <a:lnTo>
                    <a:pt x="145" y="1895"/>
                  </a:lnTo>
                  <a:lnTo>
                    <a:pt x="149" y="1875"/>
                  </a:lnTo>
                  <a:lnTo>
                    <a:pt x="156" y="1858"/>
                  </a:lnTo>
                  <a:lnTo>
                    <a:pt x="164" y="1842"/>
                  </a:lnTo>
                  <a:lnTo>
                    <a:pt x="173" y="1828"/>
                  </a:lnTo>
                  <a:lnTo>
                    <a:pt x="186" y="1816"/>
                  </a:lnTo>
                  <a:lnTo>
                    <a:pt x="201" y="1805"/>
                  </a:lnTo>
                  <a:lnTo>
                    <a:pt x="219" y="1794"/>
                  </a:lnTo>
                  <a:lnTo>
                    <a:pt x="241" y="1785"/>
                  </a:lnTo>
                  <a:lnTo>
                    <a:pt x="265" y="1776"/>
                  </a:lnTo>
                  <a:lnTo>
                    <a:pt x="294" y="1767"/>
                  </a:lnTo>
                  <a:lnTo>
                    <a:pt x="326" y="1757"/>
                  </a:lnTo>
                  <a:lnTo>
                    <a:pt x="327" y="1744"/>
                  </a:lnTo>
                  <a:lnTo>
                    <a:pt x="329" y="1730"/>
                  </a:lnTo>
                  <a:lnTo>
                    <a:pt x="330" y="1716"/>
                  </a:lnTo>
                  <a:lnTo>
                    <a:pt x="331" y="1702"/>
                  </a:lnTo>
                  <a:lnTo>
                    <a:pt x="316" y="1702"/>
                  </a:lnTo>
                  <a:lnTo>
                    <a:pt x="300" y="1702"/>
                  </a:lnTo>
                  <a:lnTo>
                    <a:pt x="285" y="1702"/>
                  </a:lnTo>
                  <a:lnTo>
                    <a:pt x="269" y="1701"/>
                  </a:lnTo>
                  <a:lnTo>
                    <a:pt x="254" y="1701"/>
                  </a:lnTo>
                  <a:lnTo>
                    <a:pt x="238" y="1701"/>
                  </a:lnTo>
                  <a:lnTo>
                    <a:pt x="223" y="1700"/>
                  </a:lnTo>
                  <a:lnTo>
                    <a:pt x="206" y="1700"/>
                  </a:lnTo>
                  <a:lnTo>
                    <a:pt x="208" y="1566"/>
                  </a:lnTo>
                  <a:lnTo>
                    <a:pt x="209" y="1434"/>
                  </a:lnTo>
                  <a:lnTo>
                    <a:pt x="210" y="1300"/>
                  </a:lnTo>
                  <a:lnTo>
                    <a:pt x="211" y="1167"/>
                  </a:lnTo>
                  <a:lnTo>
                    <a:pt x="225" y="1147"/>
                  </a:lnTo>
                  <a:lnTo>
                    <a:pt x="238" y="1126"/>
                  </a:lnTo>
                  <a:lnTo>
                    <a:pt x="251" y="1105"/>
                  </a:lnTo>
                  <a:lnTo>
                    <a:pt x="265" y="1084"/>
                  </a:lnTo>
                  <a:lnTo>
                    <a:pt x="278" y="1064"/>
                  </a:lnTo>
                  <a:lnTo>
                    <a:pt x="292" y="1043"/>
                  </a:lnTo>
                  <a:lnTo>
                    <a:pt x="306" y="1022"/>
                  </a:lnTo>
                  <a:lnTo>
                    <a:pt x="319" y="1001"/>
                  </a:lnTo>
                  <a:lnTo>
                    <a:pt x="340" y="988"/>
                  </a:lnTo>
                  <a:lnTo>
                    <a:pt x="362" y="973"/>
                  </a:lnTo>
                  <a:lnTo>
                    <a:pt x="383" y="959"/>
                  </a:lnTo>
                  <a:lnTo>
                    <a:pt x="405" y="944"/>
                  </a:lnTo>
                  <a:lnTo>
                    <a:pt x="425" y="929"/>
                  </a:lnTo>
                  <a:lnTo>
                    <a:pt x="447" y="914"/>
                  </a:lnTo>
                  <a:lnTo>
                    <a:pt x="468" y="900"/>
                  </a:lnTo>
                  <a:lnTo>
                    <a:pt x="489" y="885"/>
                  </a:lnTo>
                  <a:lnTo>
                    <a:pt x="522" y="860"/>
                  </a:lnTo>
                  <a:lnTo>
                    <a:pt x="550" y="834"/>
                  </a:lnTo>
                  <a:lnTo>
                    <a:pt x="574" y="810"/>
                  </a:lnTo>
                  <a:lnTo>
                    <a:pt x="592" y="786"/>
                  </a:lnTo>
                  <a:lnTo>
                    <a:pt x="609" y="763"/>
                  </a:lnTo>
                  <a:lnTo>
                    <a:pt x="620" y="738"/>
                  </a:lnTo>
                  <a:lnTo>
                    <a:pt x="628" y="712"/>
                  </a:lnTo>
                  <a:lnTo>
                    <a:pt x="634" y="686"/>
                  </a:lnTo>
                  <a:lnTo>
                    <a:pt x="637" y="658"/>
                  </a:lnTo>
                  <a:lnTo>
                    <a:pt x="637" y="628"/>
                  </a:lnTo>
                  <a:lnTo>
                    <a:pt x="635" y="596"/>
                  </a:lnTo>
                  <a:lnTo>
                    <a:pt x="632" y="561"/>
                  </a:lnTo>
                  <a:lnTo>
                    <a:pt x="627" y="523"/>
                  </a:lnTo>
                  <a:lnTo>
                    <a:pt x="621" y="483"/>
                  </a:lnTo>
                  <a:lnTo>
                    <a:pt x="614" y="438"/>
                  </a:lnTo>
                  <a:lnTo>
                    <a:pt x="607" y="390"/>
                  </a:lnTo>
                  <a:lnTo>
                    <a:pt x="591" y="357"/>
                  </a:lnTo>
                  <a:lnTo>
                    <a:pt x="574" y="330"/>
                  </a:lnTo>
                  <a:lnTo>
                    <a:pt x="556" y="305"/>
                  </a:lnTo>
                  <a:lnTo>
                    <a:pt x="536" y="286"/>
                  </a:lnTo>
                  <a:lnTo>
                    <a:pt x="515" y="271"/>
                  </a:lnTo>
                  <a:lnTo>
                    <a:pt x="495" y="258"/>
                  </a:lnTo>
                  <a:lnTo>
                    <a:pt x="471" y="250"/>
                  </a:lnTo>
                  <a:lnTo>
                    <a:pt x="448" y="244"/>
                  </a:lnTo>
                  <a:lnTo>
                    <a:pt x="423" y="242"/>
                  </a:lnTo>
                  <a:lnTo>
                    <a:pt x="398" y="242"/>
                  </a:lnTo>
                  <a:lnTo>
                    <a:pt x="371" y="245"/>
                  </a:lnTo>
                  <a:lnTo>
                    <a:pt x="344" y="251"/>
                  </a:lnTo>
                  <a:lnTo>
                    <a:pt x="315" y="258"/>
                  </a:lnTo>
                  <a:lnTo>
                    <a:pt x="286" y="269"/>
                  </a:lnTo>
                  <a:lnTo>
                    <a:pt x="255" y="280"/>
                  </a:lnTo>
                  <a:lnTo>
                    <a:pt x="224" y="293"/>
                  </a:lnTo>
                  <a:lnTo>
                    <a:pt x="219" y="304"/>
                  </a:lnTo>
                  <a:lnTo>
                    <a:pt x="214" y="316"/>
                  </a:lnTo>
                  <a:lnTo>
                    <a:pt x="210" y="327"/>
                  </a:lnTo>
                  <a:lnTo>
                    <a:pt x="205" y="339"/>
                  </a:lnTo>
                  <a:lnTo>
                    <a:pt x="199" y="351"/>
                  </a:lnTo>
                  <a:lnTo>
                    <a:pt x="195" y="363"/>
                  </a:lnTo>
                  <a:lnTo>
                    <a:pt x="190" y="375"/>
                  </a:lnTo>
                  <a:lnTo>
                    <a:pt x="186" y="386"/>
                  </a:lnTo>
                  <a:lnTo>
                    <a:pt x="186" y="451"/>
                  </a:lnTo>
                  <a:lnTo>
                    <a:pt x="186" y="516"/>
                  </a:lnTo>
                  <a:lnTo>
                    <a:pt x="185" y="582"/>
                  </a:lnTo>
                  <a:lnTo>
                    <a:pt x="185" y="647"/>
                  </a:lnTo>
                  <a:lnTo>
                    <a:pt x="173" y="648"/>
                  </a:lnTo>
                  <a:lnTo>
                    <a:pt x="161" y="649"/>
                  </a:lnTo>
                  <a:lnTo>
                    <a:pt x="150" y="650"/>
                  </a:lnTo>
                  <a:lnTo>
                    <a:pt x="138" y="651"/>
                  </a:lnTo>
                  <a:lnTo>
                    <a:pt x="127" y="651"/>
                  </a:lnTo>
                  <a:lnTo>
                    <a:pt x="115" y="652"/>
                  </a:lnTo>
                  <a:lnTo>
                    <a:pt x="104" y="653"/>
                  </a:lnTo>
                  <a:lnTo>
                    <a:pt x="92" y="655"/>
                  </a:lnTo>
                  <a:lnTo>
                    <a:pt x="81" y="656"/>
                  </a:lnTo>
                  <a:lnTo>
                    <a:pt x="69" y="657"/>
                  </a:lnTo>
                  <a:lnTo>
                    <a:pt x="58" y="658"/>
                  </a:lnTo>
                  <a:lnTo>
                    <a:pt x="46" y="658"/>
                  </a:lnTo>
                  <a:lnTo>
                    <a:pt x="35" y="659"/>
                  </a:lnTo>
                  <a:lnTo>
                    <a:pt x="23" y="660"/>
                  </a:lnTo>
                  <a:lnTo>
                    <a:pt x="12" y="662"/>
                  </a:lnTo>
                  <a:lnTo>
                    <a:pt x="0" y="663"/>
                  </a:lnTo>
                  <a:lnTo>
                    <a:pt x="6" y="637"/>
                  </a:lnTo>
                  <a:lnTo>
                    <a:pt x="22" y="570"/>
                  </a:lnTo>
                  <a:lnTo>
                    <a:pt x="44" y="476"/>
                  </a:lnTo>
                  <a:lnTo>
                    <a:pt x="69" y="369"/>
                  </a:lnTo>
                  <a:lnTo>
                    <a:pt x="93" y="262"/>
                  </a:lnTo>
                  <a:lnTo>
                    <a:pt x="115" y="168"/>
                  </a:lnTo>
                  <a:lnTo>
                    <a:pt x="129" y="104"/>
                  </a:lnTo>
                  <a:lnTo>
                    <a:pt x="133" y="81"/>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89" name="Freeform 33"/>
            <p:cNvSpPr>
              <a:spLocks/>
            </p:cNvSpPr>
            <p:nvPr/>
          </p:nvSpPr>
          <p:spPr bwMode="auto">
            <a:xfrm>
              <a:off x="624653" y="415926"/>
              <a:ext cx="744538" cy="1533527"/>
            </a:xfrm>
            <a:custGeom>
              <a:avLst/>
              <a:gdLst>
                <a:gd name="T0" fmla="*/ 0 w 940"/>
                <a:gd name="T1" fmla="*/ 0 h 2025"/>
                <a:gd name="T2" fmla="*/ 1 w 940"/>
                <a:gd name="T3" fmla="*/ 0 h 2025"/>
                <a:gd name="T4" fmla="*/ 1 w 940"/>
                <a:gd name="T5" fmla="*/ 0 h 2025"/>
                <a:gd name="T6" fmla="*/ 1 w 940"/>
                <a:gd name="T7" fmla="*/ 0 h 2025"/>
                <a:gd name="T8" fmla="*/ 1 w 940"/>
                <a:gd name="T9" fmla="*/ 0 h 2025"/>
                <a:gd name="T10" fmla="*/ 2 w 940"/>
                <a:gd name="T11" fmla="*/ 0 h 2025"/>
                <a:gd name="T12" fmla="*/ 2 w 940"/>
                <a:gd name="T13" fmla="*/ 0 h 2025"/>
                <a:gd name="T14" fmla="*/ 2 w 940"/>
                <a:gd name="T15" fmla="*/ 0 h 2025"/>
                <a:gd name="T16" fmla="*/ 3 w 940"/>
                <a:gd name="T17" fmla="*/ 3 h 2025"/>
                <a:gd name="T18" fmla="*/ 3 w 940"/>
                <a:gd name="T19" fmla="*/ 3 h 2025"/>
                <a:gd name="T20" fmla="*/ 3 w 940"/>
                <a:gd name="T21" fmla="*/ 3 h 2025"/>
                <a:gd name="T22" fmla="*/ 3 w 940"/>
                <a:gd name="T23" fmla="*/ 3 h 2025"/>
                <a:gd name="T24" fmla="*/ 3 w 940"/>
                <a:gd name="T25" fmla="*/ 4 h 2025"/>
                <a:gd name="T26" fmla="*/ 2 w 940"/>
                <a:gd name="T27" fmla="*/ 4 h 2025"/>
                <a:gd name="T28" fmla="*/ 2 w 940"/>
                <a:gd name="T29" fmla="*/ 4 h 2025"/>
                <a:gd name="T30" fmla="*/ 2 w 940"/>
                <a:gd name="T31" fmla="*/ 4 h 2025"/>
                <a:gd name="T32" fmla="*/ 2 w 940"/>
                <a:gd name="T33" fmla="*/ 4 h 2025"/>
                <a:gd name="T34" fmla="*/ 1 w 940"/>
                <a:gd name="T35" fmla="*/ 6 h 2025"/>
                <a:gd name="T36" fmla="*/ 1 w 940"/>
                <a:gd name="T37" fmla="*/ 6 h 2025"/>
                <a:gd name="T38" fmla="*/ 1 w 940"/>
                <a:gd name="T39" fmla="*/ 6 h 2025"/>
                <a:gd name="T40" fmla="*/ 2 w 940"/>
                <a:gd name="T41" fmla="*/ 6 h 2025"/>
                <a:gd name="T42" fmla="*/ 2 w 940"/>
                <a:gd name="T43" fmla="*/ 7 h 2025"/>
                <a:gd name="T44" fmla="*/ 2 w 940"/>
                <a:gd name="T45" fmla="*/ 7 h 2025"/>
                <a:gd name="T46" fmla="*/ 2 w 940"/>
                <a:gd name="T47" fmla="*/ 7 h 2025"/>
                <a:gd name="T48" fmla="*/ 2 w 940"/>
                <a:gd name="T49" fmla="*/ 7 h 2025"/>
                <a:gd name="T50" fmla="*/ 2 w 940"/>
                <a:gd name="T51" fmla="*/ 7 h 2025"/>
                <a:gd name="T52" fmla="*/ 0 w 940"/>
                <a:gd name="T53" fmla="*/ 7 h 2025"/>
                <a:gd name="T54" fmla="*/ 0 w 940"/>
                <a:gd name="T55" fmla="*/ 7 h 2025"/>
                <a:gd name="T56" fmla="*/ 0 w 940"/>
                <a:gd name="T57" fmla="*/ 7 h 2025"/>
                <a:gd name="T58" fmla="*/ 0 w 940"/>
                <a:gd name="T59" fmla="*/ 7 h 2025"/>
                <a:gd name="T60" fmla="*/ 0 w 940"/>
                <a:gd name="T61" fmla="*/ 7 h 2025"/>
                <a:gd name="T62" fmla="*/ 0 w 940"/>
                <a:gd name="T63" fmla="*/ 7 h 2025"/>
                <a:gd name="T64" fmla="*/ 0 w 940"/>
                <a:gd name="T65" fmla="*/ 6 h 2025"/>
                <a:gd name="T66" fmla="*/ 1 w 940"/>
                <a:gd name="T67" fmla="*/ 6 h 2025"/>
                <a:gd name="T68" fmla="*/ 1 w 940"/>
                <a:gd name="T69" fmla="*/ 6 h 2025"/>
                <a:gd name="T70" fmla="*/ 0 w 940"/>
                <a:gd name="T71" fmla="*/ 6 h 2025"/>
                <a:gd name="T72" fmla="*/ 1 w 940"/>
                <a:gd name="T73" fmla="*/ 3 h 2025"/>
                <a:gd name="T74" fmla="*/ 2 w 940"/>
                <a:gd name="T75" fmla="*/ 3 h 2025"/>
                <a:gd name="T76" fmla="*/ 2 w 940"/>
                <a:gd name="T77" fmla="*/ 3 h 2025"/>
                <a:gd name="T78" fmla="*/ 2 w 940"/>
                <a:gd name="T79" fmla="*/ 2 h 2025"/>
                <a:gd name="T80" fmla="*/ 2 w 940"/>
                <a:gd name="T81" fmla="*/ 2 h 2025"/>
                <a:gd name="T82" fmla="*/ 2 w 940"/>
                <a:gd name="T83" fmla="*/ 2 h 2025"/>
                <a:gd name="T84" fmla="*/ 2 w 940"/>
                <a:gd name="T85" fmla="*/ 2 h 2025"/>
                <a:gd name="T86" fmla="*/ 2 w 940"/>
                <a:gd name="T87" fmla="*/ 1 h 2025"/>
                <a:gd name="T88" fmla="*/ 2 w 940"/>
                <a:gd name="T89" fmla="*/ 1 h 2025"/>
                <a:gd name="T90" fmla="*/ 2 w 940"/>
                <a:gd name="T91" fmla="*/ 1 h 2025"/>
                <a:gd name="T92" fmla="*/ 2 w 940"/>
                <a:gd name="T93" fmla="*/ 1 h 2025"/>
                <a:gd name="T94" fmla="*/ 2 w 940"/>
                <a:gd name="T95" fmla="*/ 0 h 2025"/>
                <a:gd name="T96" fmla="*/ 1 w 940"/>
                <a:gd name="T97" fmla="*/ 0 h 2025"/>
                <a:gd name="T98" fmla="*/ 1 w 940"/>
                <a:gd name="T99" fmla="*/ 0 h 2025"/>
                <a:gd name="T100" fmla="*/ 1 w 940"/>
                <a:gd name="T101" fmla="*/ 0 h 2025"/>
                <a:gd name="T102" fmla="*/ 1 w 940"/>
                <a:gd name="T103" fmla="*/ 0 h 2025"/>
                <a:gd name="T104" fmla="*/ 0 w 940"/>
                <a:gd name="T105" fmla="*/ 1 h 2025"/>
                <a:gd name="T106" fmla="*/ 0 w 940"/>
                <a:gd name="T107" fmla="*/ 1 h 2025"/>
                <a:gd name="T108" fmla="*/ 0 w 940"/>
                <a:gd name="T109" fmla="*/ 2 h 2025"/>
                <a:gd name="T110" fmla="*/ 0 w 940"/>
                <a:gd name="T111" fmla="*/ 2 h 2025"/>
                <a:gd name="T112" fmla="*/ 0 w 940"/>
                <a:gd name="T113" fmla="*/ 1 h 2025"/>
                <a:gd name="T114" fmla="*/ 0 w 940"/>
                <a:gd name="T115" fmla="*/ 0 h 2025"/>
                <a:gd name="T116" fmla="*/ 0 w 940"/>
                <a:gd name="T117" fmla="*/ 0 h 202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0" h="2025">
                  <a:moveTo>
                    <a:pt x="128" y="82"/>
                  </a:moveTo>
                  <a:lnTo>
                    <a:pt x="180" y="65"/>
                  </a:lnTo>
                  <a:lnTo>
                    <a:pt x="229" y="50"/>
                  </a:lnTo>
                  <a:lnTo>
                    <a:pt x="275" y="36"/>
                  </a:lnTo>
                  <a:lnTo>
                    <a:pt x="317" y="23"/>
                  </a:lnTo>
                  <a:lnTo>
                    <a:pt x="359" y="14"/>
                  </a:lnTo>
                  <a:lnTo>
                    <a:pt x="398" y="7"/>
                  </a:lnTo>
                  <a:lnTo>
                    <a:pt x="437" y="3"/>
                  </a:lnTo>
                  <a:lnTo>
                    <a:pt x="474" y="0"/>
                  </a:lnTo>
                  <a:lnTo>
                    <a:pt x="512" y="1"/>
                  </a:lnTo>
                  <a:lnTo>
                    <a:pt x="550" y="6"/>
                  </a:lnTo>
                  <a:lnTo>
                    <a:pt x="588" y="13"/>
                  </a:lnTo>
                  <a:lnTo>
                    <a:pt x="629" y="24"/>
                  </a:lnTo>
                  <a:lnTo>
                    <a:pt x="669" y="39"/>
                  </a:lnTo>
                  <a:lnTo>
                    <a:pt x="713" y="59"/>
                  </a:lnTo>
                  <a:lnTo>
                    <a:pt x="758" y="83"/>
                  </a:lnTo>
                  <a:lnTo>
                    <a:pt x="806" y="111"/>
                  </a:lnTo>
                  <a:lnTo>
                    <a:pt x="940" y="843"/>
                  </a:lnTo>
                  <a:lnTo>
                    <a:pt x="922" y="871"/>
                  </a:lnTo>
                  <a:lnTo>
                    <a:pt x="904" y="899"/>
                  </a:lnTo>
                  <a:lnTo>
                    <a:pt x="884" y="923"/>
                  </a:lnTo>
                  <a:lnTo>
                    <a:pt x="864" y="948"/>
                  </a:lnTo>
                  <a:lnTo>
                    <a:pt x="843" y="969"/>
                  </a:lnTo>
                  <a:lnTo>
                    <a:pt x="820" y="991"/>
                  </a:lnTo>
                  <a:lnTo>
                    <a:pt x="797" y="1011"/>
                  </a:lnTo>
                  <a:lnTo>
                    <a:pt x="773" y="1031"/>
                  </a:lnTo>
                  <a:lnTo>
                    <a:pt x="747" y="1050"/>
                  </a:lnTo>
                  <a:lnTo>
                    <a:pt x="723" y="1069"/>
                  </a:lnTo>
                  <a:lnTo>
                    <a:pt x="697" y="1087"/>
                  </a:lnTo>
                  <a:lnTo>
                    <a:pt x="671" y="1105"/>
                  </a:lnTo>
                  <a:lnTo>
                    <a:pt x="645" y="1125"/>
                  </a:lnTo>
                  <a:lnTo>
                    <a:pt x="619" y="1145"/>
                  </a:lnTo>
                  <a:lnTo>
                    <a:pt x="593" y="1165"/>
                  </a:lnTo>
                  <a:lnTo>
                    <a:pt x="566" y="1187"/>
                  </a:lnTo>
                  <a:lnTo>
                    <a:pt x="561" y="1663"/>
                  </a:lnTo>
                  <a:lnTo>
                    <a:pt x="436" y="1680"/>
                  </a:lnTo>
                  <a:lnTo>
                    <a:pt x="420" y="1721"/>
                  </a:lnTo>
                  <a:lnTo>
                    <a:pt x="448" y="1731"/>
                  </a:lnTo>
                  <a:lnTo>
                    <a:pt x="474" y="1742"/>
                  </a:lnTo>
                  <a:lnTo>
                    <a:pt x="496" y="1753"/>
                  </a:lnTo>
                  <a:lnTo>
                    <a:pt x="517" y="1766"/>
                  </a:lnTo>
                  <a:lnTo>
                    <a:pt x="535" y="1780"/>
                  </a:lnTo>
                  <a:lnTo>
                    <a:pt x="550" y="1795"/>
                  </a:lnTo>
                  <a:lnTo>
                    <a:pt x="564" y="1811"/>
                  </a:lnTo>
                  <a:lnTo>
                    <a:pt x="576" y="1827"/>
                  </a:lnTo>
                  <a:lnTo>
                    <a:pt x="586" y="1845"/>
                  </a:lnTo>
                  <a:lnTo>
                    <a:pt x="594" y="1865"/>
                  </a:lnTo>
                  <a:lnTo>
                    <a:pt x="601" y="1884"/>
                  </a:lnTo>
                  <a:lnTo>
                    <a:pt x="605" y="1906"/>
                  </a:lnTo>
                  <a:lnTo>
                    <a:pt x="609" y="1929"/>
                  </a:lnTo>
                  <a:lnTo>
                    <a:pt x="611" y="1955"/>
                  </a:lnTo>
                  <a:lnTo>
                    <a:pt x="614" y="1980"/>
                  </a:lnTo>
                  <a:lnTo>
                    <a:pt x="614" y="2008"/>
                  </a:lnTo>
                  <a:lnTo>
                    <a:pt x="151" y="2025"/>
                  </a:lnTo>
                  <a:lnTo>
                    <a:pt x="151" y="1991"/>
                  </a:lnTo>
                  <a:lnTo>
                    <a:pt x="153" y="1959"/>
                  </a:lnTo>
                  <a:lnTo>
                    <a:pt x="154" y="1932"/>
                  </a:lnTo>
                  <a:lnTo>
                    <a:pt x="156" y="1906"/>
                  </a:lnTo>
                  <a:lnTo>
                    <a:pt x="159" y="1884"/>
                  </a:lnTo>
                  <a:lnTo>
                    <a:pt x="164" y="1865"/>
                  </a:lnTo>
                  <a:lnTo>
                    <a:pt x="171" y="1846"/>
                  </a:lnTo>
                  <a:lnTo>
                    <a:pt x="179" y="1830"/>
                  </a:lnTo>
                  <a:lnTo>
                    <a:pt x="189" y="1816"/>
                  </a:lnTo>
                  <a:lnTo>
                    <a:pt x="203" y="1804"/>
                  </a:lnTo>
                  <a:lnTo>
                    <a:pt x="218" y="1792"/>
                  </a:lnTo>
                  <a:lnTo>
                    <a:pt x="237" y="1782"/>
                  </a:lnTo>
                  <a:lnTo>
                    <a:pt x="259" y="1772"/>
                  </a:lnTo>
                  <a:lnTo>
                    <a:pt x="284" y="1762"/>
                  </a:lnTo>
                  <a:lnTo>
                    <a:pt x="313" y="1753"/>
                  </a:lnTo>
                  <a:lnTo>
                    <a:pt x="345" y="1744"/>
                  </a:lnTo>
                  <a:lnTo>
                    <a:pt x="345" y="1686"/>
                  </a:lnTo>
                  <a:lnTo>
                    <a:pt x="212" y="1686"/>
                  </a:lnTo>
                  <a:lnTo>
                    <a:pt x="216" y="1166"/>
                  </a:lnTo>
                  <a:lnTo>
                    <a:pt x="322" y="999"/>
                  </a:lnTo>
                  <a:lnTo>
                    <a:pt x="493" y="883"/>
                  </a:lnTo>
                  <a:lnTo>
                    <a:pt x="528" y="856"/>
                  </a:lnTo>
                  <a:lnTo>
                    <a:pt x="558" y="831"/>
                  </a:lnTo>
                  <a:lnTo>
                    <a:pt x="584" y="806"/>
                  </a:lnTo>
                  <a:lnTo>
                    <a:pt x="604" y="782"/>
                  </a:lnTo>
                  <a:lnTo>
                    <a:pt x="620" y="756"/>
                  </a:lnTo>
                  <a:lnTo>
                    <a:pt x="632" y="731"/>
                  </a:lnTo>
                  <a:lnTo>
                    <a:pt x="641" y="704"/>
                  </a:lnTo>
                  <a:lnTo>
                    <a:pt x="647" y="677"/>
                  </a:lnTo>
                  <a:lnTo>
                    <a:pt x="649" y="648"/>
                  </a:lnTo>
                  <a:lnTo>
                    <a:pt x="649" y="617"/>
                  </a:lnTo>
                  <a:lnTo>
                    <a:pt x="647" y="585"/>
                  </a:lnTo>
                  <a:lnTo>
                    <a:pt x="643" y="549"/>
                  </a:lnTo>
                  <a:lnTo>
                    <a:pt x="638" y="511"/>
                  </a:lnTo>
                  <a:lnTo>
                    <a:pt x="631" y="469"/>
                  </a:lnTo>
                  <a:lnTo>
                    <a:pt x="624" y="423"/>
                  </a:lnTo>
                  <a:lnTo>
                    <a:pt x="617" y="375"/>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3"/>
                  </a:lnTo>
                  <a:lnTo>
                    <a:pt x="338" y="228"/>
                  </a:lnTo>
                  <a:lnTo>
                    <a:pt x="308" y="238"/>
                  </a:lnTo>
                  <a:lnTo>
                    <a:pt x="277" y="248"/>
                  </a:lnTo>
                  <a:lnTo>
                    <a:pt x="246" y="261"/>
                  </a:lnTo>
                  <a:lnTo>
                    <a:pt x="214" y="274"/>
                  </a:lnTo>
                  <a:lnTo>
                    <a:pt x="176" y="367"/>
                  </a:lnTo>
                  <a:lnTo>
                    <a:pt x="176" y="628"/>
                  </a:lnTo>
                  <a:lnTo>
                    <a:pt x="0" y="643"/>
                  </a:lnTo>
                  <a:lnTo>
                    <a:pt x="6" y="619"/>
                  </a:lnTo>
                  <a:lnTo>
                    <a:pt x="21" y="555"/>
                  </a:lnTo>
                  <a:lnTo>
                    <a:pt x="43" y="463"/>
                  </a:lnTo>
                  <a:lnTo>
                    <a:pt x="67" y="360"/>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0" name="Freeform 34"/>
            <p:cNvSpPr>
              <a:spLocks/>
            </p:cNvSpPr>
            <p:nvPr/>
          </p:nvSpPr>
          <p:spPr bwMode="auto">
            <a:xfrm>
              <a:off x="526228" y="444501"/>
              <a:ext cx="858838" cy="1216026"/>
            </a:xfrm>
            <a:custGeom>
              <a:avLst/>
              <a:gdLst>
                <a:gd name="T0" fmla="*/ 0 w 1081"/>
                <a:gd name="T1" fmla="*/ 1 h 1606"/>
                <a:gd name="T2" fmla="*/ 0 w 1081"/>
                <a:gd name="T3" fmla="*/ 1 h 1606"/>
                <a:gd name="T4" fmla="*/ 1 w 1081"/>
                <a:gd name="T5" fmla="*/ 1 h 1606"/>
                <a:gd name="T6" fmla="*/ 1 w 1081"/>
                <a:gd name="T7" fmla="*/ 1 h 1606"/>
                <a:gd name="T8" fmla="*/ 1 w 1081"/>
                <a:gd name="T9" fmla="*/ 1 h 1606"/>
                <a:gd name="T10" fmla="*/ 1 w 1081"/>
                <a:gd name="T11" fmla="*/ 0 h 1606"/>
                <a:gd name="T12" fmla="*/ 1 w 1081"/>
                <a:gd name="T13" fmla="*/ 0 h 1606"/>
                <a:gd name="T14" fmla="*/ 1 w 1081"/>
                <a:gd name="T15" fmla="*/ 0 h 1606"/>
                <a:gd name="T16" fmla="*/ 2 w 1081"/>
                <a:gd name="T17" fmla="*/ 0 h 1606"/>
                <a:gd name="T18" fmla="*/ 2 w 1081"/>
                <a:gd name="T19" fmla="*/ 0 h 1606"/>
                <a:gd name="T20" fmla="*/ 2 w 1081"/>
                <a:gd name="T21" fmla="*/ 0 h 1606"/>
                <a:gd name="T22" fmla="*/ 2 w 1081"/>
                <a:gd name="T23" fmla="*/ 0 h 1606"/>
                <a:gd name="T24" fmla="*/ 3 w 1081"/>
                <a:gd name="T25" fmla="*/ 0 h 1606"/>
                <a:gd name="T26" fmla="*/ 3 w 1081"/>
                <a:gd name="T27" fmla="*/ 0 h 1606"/>
                <a:gd name="T28" fmla="*/ 3 w 1081"/>
                <a:gd name="T29" fmla="*/ 0 h 1606"/>
                <a:gd name="T30" fmla="*/ 4 w 1081"/>
                <a:gd name="T31" fmla="*/ 0 h 1606"/>
                <a:gd name="T32" fmla="*/ 4 w 1081"/>
                <a:gd name="T33" fmla="*/ 0 h 1606"/>
                <a:gd name="T34" fmla="*/ 4 w 1081"/>
                <a:gd name="T35" fmla="*/ 0 h 1606"/>
                <a:gd name="T36" fmla="*/ 4 w 1081"/>
                <a:gd name="T37" fmla="*/ 0 h 1606"/>
                <a:gd name="T38" fmla="*/ 5 w 1081"/>
                <a:gd name="T39" fmla="*/ 1 h 1606"/>
                <a:gd name="T40" fmla="*/ 5 w 1081"/>
                <a:gd name="T41" fmla="*/ 1 h 1606"/>
                <a:gd name="T42" fmla="*/ 5 w 1081"/>
                <a:gd name="T43" fmla="*/ 1 h 1606"/>
                <a:gd name="T44" fmla="*/ 5 w 1081"/>
                <a:gd name="T45" fmla="*/ 2 h 1606"/>
                <a:gd name="T46" fmla="*/ 5 w 1081"/>
                <a:gd name="T47" fmla="*/ 2 h 1606"/>
                <a:gd name="T48" fmla="*/ 5 w 1081"/>
                <a:gd name="T49" fmla="*/ 2 h 1606"/>
                <a:gd name="T50" fmla="*/ 5 w 1081"/>
                <a:gd name="T51" fmla="*/ 3 h 1606"/>
                <a:gd name="T52" fmla="*/ 4 w 1081"/>
                <a:gd name="T53" fmla="*/ 3 h 1606"/>
                <a:gd name="T54" fmla="*/ 4 w 1081"/>
                <a:gd name="T55" fmla="*/ 3 h 1606"/>
                <a:gd name="T56" fmla="*/ 4 w 1081"/>
                <a:gd name="T57" fmla="*/ 3 h 1606"/>
                <a:gd name="T58" fmla="*/ 4 w 1081"/>
                <a:gd name="T59" fmla="*/ 3 h 1606"/>
                <a:gd name="T60" fmla="*/ 4 w 1081"/>
                <a:gd name="T61" fmla="*/ 3 h 1606"/>
                <a:gd name="T62" fmla="*/ 3 w 1081"/>
                <a:gd name="T63" fmla="*/ 4 h 1606"/>
                <a:gd name="T64" fmla="*/ 3 w 1081"/>
                <a:gd name="T65" fmla="*/ 4 h 1606"/>
                <a:gd name="T66" fmla="*/ 3 w 1081"/>
                <a:gd name="T67" fmla="*/ 4 h 1606"/>
                <a:gd name="T68" fmla="*/ 3 w 1081"/>
                <a:gd name="T69" fmla="*/ 4 h 1606"/>
                <a:gd name="T70" fmla="*/ 2 w 1081"/>
                <a:gd name="T71" fmla="*/ 6 h 1606"/>
                <a:gd name="T72" fmla="*/ 2 w 1081"/>
                <a:gd name="T73" fmla="*/ 4 h 1606"/>
                <a:gd name="T74" fmla="*/ 2 w 1081"/>
                <a:gd name="T75" fmla="*/ 4 h 1606"/>
                <a:gd name="T76" fmla="*/ 2 w 1081"/>
                <a:gd name="T77" fmla="*/ 4 h 1606"/>
                <a:gd name="T78" fmla="*/ 2 w 1081"/>
                <a:gd name="T79" fmla="*/ 4 h 1606"/>
                <a:gd name="T80" fmla="*/ 2 w 1081"/>
                <a:gd name="T81" fmla="*/ 3 h 1606"/>
                <a:gd name="T82" fmla="*/ 3 w 1081"/>
                <a:gd name="T83" fmla="*/ 3 h 1606"/>
                <a:gd name="T84" fmla="*/ 3 w 1081"/>
                <a:gd name="T85" fmla="*/ 3 h 1606"/>
                <a:gd name="T86" fmla="*/ 3 w 1081"/>
                <a:gd name="T87" fmla="*/ 3 h 1606"/>
                <a:gd name="T88" fmla="*/ 3 w 1081"/>
                <a:gd name="T89" fmla="*/ 3 h 1606"/>
                <a:gd name="T90" fmla="*/ 4 w 1081"/>
                <a:gd name="T91" fmla="*/ 2 h 1606"/>
                <a:gd name="T92" fmla="*/ 4 w 1081"/>
                <a:gd name="T93" fmla="*/ 2 h 1606"/>
                <a:gd name="T94" fmla="*/ 4 w 1081"/>
                <a:gd name="T95" fmla="*/ 1 h 1606"/>
                <a:gd name="T96" fmla="*/ 3 w 1081"/>
                <a:gd name="T97" fmla="*/ 0 h 1606"/>
                <a:gd name="T98" fmla="*/ 3 w 1081"/>
                <a:gd name="T99" fmla="*/ 0 h 1606"/>
                <a:gd name="T100" fmla="*/ 3 w 1081"/>
                <a:gd name="T101" fmla="*/ 0 h 1606"/>
                <a:gd name="T102" fmla="*/ 3 w 1081"/>
                <a:gd name="T103" fmla="*/ 0 h 1606"/>
                <a:gd name="T104" fmla="*/ 2 w 1081"/>
                <a:gd name="T105" fmla="*/ 0 h 1606"/>
                <a:gd name="T106" fmla="*/ 2 w 1081"/>
                <a:gd name="T107" fmla="*/ 0 h 1606"/>
                <a:gd name="T108" fmla="*/ 2 w 1081"/>
                <a:gd name="T109" fmla="*/ 0 h 1606"/>
                <a:gd name="T110" fmla="*/ 2 w 1081"/>
                <a:gd name="T111" fmla="*/ 0 h 1606"/>
                <a:gd name="T112" fmla="*/ 1 w 1081"/>
                <a:gd name="T113" fmla="*/ 1 h 1606"/>
                <a:gd name="T114" fmla="*/ 0 w 1081"/>
                <a:gd name="T115" fmla="*/ 2 h 16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81" h="1606">
                  <a:moveTo>
                    <a:pt x="0" y="564"/>
                  </a:moveTo>
                  <a:lnTo>
                    <a:pt x="0" y="449"/>
                  </a:lnTo>
                  <a:lnTo>
                    <a:pt x="0" y="444"/>
                  </a:lnTo>
                  <a:lnTo>
                    <a:pt x="0" y="439"/>
                  </a:lnTo>
                  <a:lnTo>
                    <a:pt x="0" y="436"/>
                  </a:lnTo>
                  <a:lnTo>
                    <a:pt x="1" y="431"/>
                  </a:lnTo>
                  <a:lnTo>
                    <a:pt x="5" y="392"/>
                  </a:lnTo>
                  <a:lnTo>
                    <a:pt x="13" y="354"/>
                  </a:lnTo>
                  <a:lnTo>
                    <a:pt x="24" y="318"/>
                  </a:lnTo>
                  <a:lnTo>
                    <a:pt x="40" y="284"/>
                  </a:lnTo>
                  <a:lnTo>
                    <a:pt x="59" y="250"/>
                  </a:lnTo>
                  <a:lnTo>
                    <a:pt x="81" y="219"/>
                  </a:lnTo>
                  <a:lnTo>
                    <a:pt x="106" y="190"/>
                  </a:lnTo>
                  <a:lnTo>
                    <a:pt x="134" y="163"/>
                  </a:lnTo>
                  <a:lnTo>
                    <a:pt x="164" y="136"/>
                  </a:lnTo>
                  <a:lnTo>
                    <a:pt x="196" y="113"/>
                  </a:lnTo>
                  <a:lnTo>
                    <a:pt x="231" y="91"/>
                  </a:lnTo>
                  <a:lnTo>
                    <a:pt x="267" y="72"/>
                  </a:lnTo>
                  <a:lnTo>
                    <a:pt x="306" y="54"/>
                  </a:lnTo>
                  <a:lnTo>
                    <a:pt x="345" y="39"/>
                  </a:lnTo>
                  <a:lnTo>
                    <a:pt x="385" y="27"/>
                  </a:lnTo>
                  <a:lnTo>
                    <a:pt x="427" y="16"/>
                  </a:lnTo>
                  <a:lnTo>
                    <a:pt x="468" y="8"/>
                  </a:lnTo>
                  <a:lnTo>
                    <a:pt x="511" y="3"/>
                  </a:lnTo>
                  <a:lnTo>
                    <a:pt x="553" y="0"/>
                  </a:lnTo>
                  <a:lnTo>
                    <a:pt x="595" y="0"/>
                  </a:lnTo>
                  <a:lnTo>
                    <a:pt x="637" y="3"/>
                  </a:lnTo>
                  <a:lnTo>
                    <a:pt x="679" y="7"/>
                  </a:lnTo>
                  <a:lnTo>
                    <a:pt x="719" y="15"/>
                  </a:lnTo>
                  <a:lnTo>
                    <a:pt x="760" y="27"/>
                  </a:lnTo>
                  <a:lnTo>
                    <a:pt x="798" y="41"/>
                  </a:lnTo>
                  <a:lnTo>
                    <a:pt x="834" y="58"/>
                  </a:lnTo>
                  <a:lnTo>
                    <a:pt x="870" y="79"/>
                  </a:lnTo>
                  <a:lnTo>
                    <a:pt x="902" y="102"/>
                  </a:lnTo>
                  <a:lnTo>
                    <a:pt x="934" y="128"/>
                  </a:lnTo>
                  <a:lnTo>
                    <a:pt x="962" y="158"/>
                  </a:lnTo>
                  <a:lnTo>
                    <a:pt x="989" y="192"/>
                  </a:lnTo>
                  <a:lnTo>
                    <a:pt x="1012" y="228"/>
                  </a:lnTo>
                  <a:lnTo>
                    <a:pt x="1029" y="271"/>
                  </a:lnTo>
                  <a:lnTo>
                    <a:pt x="1044" y="314"/>
                  </a:lnTo>
                  <a:lnTo>
                    <a:pt x="1056" y="354"/>
                  </a:lnTo>
                  <a:lnTo>
                    <a:pt x="1065" y="394"/>
                  </a:lnTo>
                  <a:lnTo>
                    <a:pt x="1072" y="432"/>
                  </a:lnTo>
                  <a:lnTo>
                    <a:pt x="1078" y="470"/>
                  </a:lnTo>
                  <a:lnTo>
                    <a:pt x="1080" y="506"/>
                  </a:lnTo>
                  <a:lnTo>
                    <a:pt x="1081" y="542"/>
                  </a:lnTo>
                  <a:lnTo>
                    <a:pt x="1080" y="586"/>
                  </a:lnTo>
                  <a:lnTo>
                    <a:pt x="1075" y="627"/>
                  </a:lnTo>
                  <a:lnTo>
                    <a:pt x="1067" y="666"/>
                  </a:lnTo>
                  <a:lnTo>
                    <a:pt x="1058" y="703"/>
                  </a:lnTo>
                  <a:lnTo>
                    <a:pt x="1045" y="739"/>
                  </a:lnTo>
                  <a:lnTo>
                    <a:pt x="1032" y="771"/>
                  </a:lnTo>
                  <a:lnTo>
                    <a:pt x="1015" y="802"/>
                  </a:lnTo>
                  <a:lnTo>
                    <a:pt x="997" y="831"/>
                  </a:lnTo>
                  <a:lnTo>
                    <a:pt x="977" y="858"/>
                  </a:lnTo>
                  <a:lnTo>
                    <a:pt x="957" y="882"/>
                  </a:lnTo>
                  <a:lnTo>
                    <a:pt x="935" y="905"/>
                  </a:lnTo>
                  <a:lnTo>
                    <a:pt x="913" y="925"/>
                  </a:lnTo>
                  <a:lnTo>
                    <a:pt x="889" y="942"/>
                  </a:lnTo>
                  <a:lnTo>
                    <a:pt x="864" y="957"/>
                  </a:lnTo>
                  <a:lnTo>
                    <a:pt x="840" y="971"/>
                  </a:lnTo>
                  <a:lnTo>
                    <a:pt x="816" y="981"/>
                  </a:lnTo>
                  <a:lnTo>
                    <a:pt x="777" y="1006"/>
                  </a:lnTo>
                  <a:lnTo>
                    <a:pt x="742" y="1033"/>
                  </a:lnTo>
                  <a:lnTo>
                    <a:pt x="712" y="1059"/>
                  </a:lnTo>
                  <a:lnTo>
                    <a:pt x="687" y="1085"/>
                  </a:lnTo>
                  <a:lnTo>
                    <a:pt x="667" y="1109"/>
                  </a:lnTo>
                  <a:lnTo>
                    <a:pt x="654" y="1131"/>
                  </a:lnTo>
                  <a:lnTo>
                    <a:pt x="644" y="1149"/>
                  </a:lnTo>
                  <a:lnTo>
                    <a:pt x="643" y="1165"/>
                  </a:lnTo>
                  <a:lnTo>
                    <a:pt x="643" y="1594"/>
                  </a:lnTo>
                  <a:lnTo>
                    <a:pt x="379" y="1606"/>
                  </a:lnTo>
                  <a:lnTo>
                    <a:pt x="379" y="1177"/>
                  </a:lnTo>
                  <a:lnTo>
                    <a:pt x="387" y="1152"/>
                  </a:lnTo>
                  <a:lnTo>
                    <a:pt x="397" y="1127"/>
                  </a:lnTo>
                  <a:lnTo>
                    <a:pt x="408" y="1104"/>
                  </a:lnTo>
                  <a:lnTo>
                    <a:pt x="421" y="1084"/>
                  </a:lnTo>
                  <a:lnTo>
                    <a:pt x="436" y="1064"/>
                  </a:lnTo>
                  <a:lnTo>
                    <a:pt x="451" y="1046"/>
                  </a:lnTo>
                  <a:lnTo>
                    <a:pt x="467" y="1028"/>
                  </a:lnTo>
                  <a:lnTo>
                    <a:pt x="483" y="1012"/>
                  </a:lnTo>
                  <a:lnTo>
                    <a:pt x="500" y="998"/>
                  </a:lnTo>
                  <a:lnTo>
                    <a:pt x="518" y="984"/>
                  </a:lnTo>
                  <a:lnTo>
                    <a:pt x="534" y="972"/>
                  </a:lnTo>
                  <a:lnTo>
                    <a:pt x="551" y="960"/>
                  </a:lnTo>
                  <a:lnTo>
                    <a:pt x="566" y="950"/>
                  </a:lnTo>
                  <a:lnTo>
                    <a:pt x="582" y="939"/>
                  </a:lnTo>
                  <a:lnTo>
                    <a:pt x="596" y="931"/>
                  </a:lnTo>
                  <a:lnTo>
                    <a:pt x="609" y="923"/>
                  </a:lnTo>
                  <a:lnTo>
                    <a:pt x="758" y="772"/>
                  </a:lnTo>
                  <a:lnTo>
                    <a:pt x="787" y="733"/>
                  </a:lnTo>
                  <a:lnTo>
                    <a:pt x="807" y="673"/>
                  </a:lnTo>
                  <a:lnTo>
                    <a:pt x="818" y="597"/>
                  </a:lnTo>
                  <a:lnTo>
                    <a:pt x="821" y="514"/>
                  </a:lnTo>
                  <a:lnTo>
                    <a:pt x="813" y="430"/>
                  </a:lnTo>
                  <a:lnTo>
                    <a:pt x="794" y="352"/>
                  </a:lnTo>
                  <a:lnTo>
                    <a:pt x="764" y="286"/>
                  </a:lnTo>
                  <a:lnTo>
                    <a:pt x="724" y="240"/>
                  </a:lnTo>
                  <a:lnTo>
                    <a:pt x="704" y="212"/>
                  </a:lnTo>
                  <a:lnTo>
                    <a:pt x="679" y="188"/>
                  </a:lnTo>
                  <a:lnTo>
                    <a:pt x="648" y="168"/>
                  </a:lnTo>
                  <a:lnTo>
                    <a:pt x="614" y="152"/>
                  </a:lnTo>
                  <a:lnTo>
                    <a:pt x="579" y="141"/>
                  </a:lnTo>
                  <a:lnTo>
                    <a:pt x="539" y="133"/>
                  </a:lnTo>
                  <a:lnTo>
                    <a:pt x="500" y="129"/>
                  </a:lnTo>
                  <a:lnTo>
                    <a:pt x="461" y="132"/>
                  </a:lnTo>
                  <a:lnTo>
                    <a:pt x="422" y="137"/>
                  </a:lnTo>
                  <a:lnTo>
                    <a:pt x="384" y="148"/>
                  </a:lnTo>
                  <a:lnTo>
                    <a:pt x="349" y="164"/>
                  </a:lnTo>
                  <a:lnTo>
                    <a:pt x="318" y="185"/>
                  </a:lnTo>
                  <a:lnTo>
                    <a:pt x="291" y="210"/>
                  </a:lnTo>
                  <a:lnTo>
                    <a:pt x="267" y="241"/>
                  </a:lnTo>
                  <a:lnTo>
                    <a:pt x="251" y="278"/>
                  </a:lnTo>
                  <a:lnTo>
                    <a:pt x="241" y="321"/>
                  </a:lnTo>
                  <a:lnTo>
                    <a:pt x="241" y="552"/>
                  </a:lnTo>
                  <a:lnTo>
                    <a:pt x="0" y="5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sp>
          <p:nvSpPr>
            <p:cNvPr id="3091" name="Freeform 35"/>
            <p:cNvSpPr>
              <a:spLocks/>
            </p:cNvSpPr>
            <p:nvPr/>
          </p:nvSpPr>
          <p:spPr bwMode="auto">
            <a:xfrm>
              <a:off x="781815" y="1757366"/>
              <a:ext cx="300038" cy="288925"/>
            </a:xfrm>
            <a:custGeom>
              <a:avLst/>
              <a:gdLst>
                <a:gd name="T0" fmla="*/ 0 w 379"/>
                <a:gd name="T1" fmla="*/ 0 h 383"/>
                <a:gd name="T2" fmla="*/ 0 w 379"/>
                <a:gd name="T3" fmla="*/ 0 h 383"/>
                <a:gd name="T4" fmla="*/ 1 w 379"/>
                <a:gd name="T5" fmla="*/ 0 h 383"/>
                <a:gd name="T6" fmla="*/ 1 w 379"/>
                <a:gd name="T7" fmla="*/ 0 h 383"/>
                <a:gd name="T8" fmla="*/ 1 w 379"/>
                <a:gd name="T9" fmla="*/ 0 h 383"/>
                <a:gd name="T10" fmla="*/ 1 w 379"/>
                <a:gd name="T11" fmla="*/ 0 h 383"/>
                <a:gd name="T12" fmla="*/ 1 w 379"/>
                <a:gd name="T13" fmla="*/ 0 h 383"/>
                <a:gd name="T14" fmla="*/ 1 w 379"/>
                <a:gd name="T15" fmla="*/ 0 h 383"/>
                <a:gd name="T16" fmla="*/ 1 w 379"/>
                <a:gd name="T17" fmla="*/ 0 h 383"/>
                <a:gd name="T18" fmla="*/ 1 w 379"/>
                <a:gd name="T19" fmla="*/ 0 h 383"/>
                <a:gd name="T20" fmla="*/ 1 w 379"/>
                <a:gd name="T21" fmla="*/ 1 h 383"/>
                <a:gd name="T22" fmla="*/ 1 w 379"/>
                <a:gd name="T23" fmla="*/ 1 h 383"/>
                <a:gd name="T24" fmla="*/ 1 w 379"/>
                <a:gd name="T25" fmla="*/ 1 h 383"/>
                <a:gd name="T26" fmla="*/ 1 w 379"/>
                <a:gd name="T27" fmla="*/ 1 h 383"/>
                <a:gd name="T28" fmla="*/ 0 w 379"/>
                <a:gd name="T29" fmla="*/ 1 h 383"/>
                <a:gd name="T30" fmla="*/ 0 w 379"/>
                <a:gd name="T31" fmla="*/ 1 h 383"/>
                <a:gd name="T32" fmla="*/ 0 w 379"/>
                <a:gd name="T33" fmla="*/ 1 h 383"/>
                <a:gd name="T34" fmla="*/ 0 w 379"/>
                <a:gd name="T35" fmla="*/ 1 h 383"/>
                <a:gd name="T36" fmla="*/ 0 w 379"/>
                <a:gd name="T37" fmla="*/ 1 h 383"/>
                <a:gd name="T38" fmla="*/ 0 w 379"/>
                <a:gd name="T39" fmla="*/ 1 h 383"/>
                <a:gd name="T40" fmla="*/ 0 w 379"/>
                <a:gd name="T41" fmla="*/ 1 h 383"/>
                <a:gd name="T42" fmla="*/ 0 w 379"/>
                <a:gd name="T43" fmla="*/ 1 h 383"/>
                <a:gd name="T44" fmla="*/ 0 w 379"/>
                <a:gd name="T45" fmla="*/ 0 h 383"/>
                <a:gd name="T46" fmla="*/ 0 w 379"/>
                <a:gd name="T47" fmla="*/ 0 h 383"/>
                <a:gd name="T48" fmla="*/ 0 w 379"/>
                <a:gd name="T49" fmla="*/ 0 h 383"/>
                <a:gd name="T50" fmla="*/ 0 w 379"/>
                <a:gd name="T51" fmla="*/ 0 h 383"/>
                <a:gd name="T52" fmla="*/ 0 w 379"/>
                <a:gd name="T53" fmla="*/ 0 h 383"/>
                <a:gd name="T54" fmla="*/ 0 w 379"/>
                <a:gd name="T55" fmla="*/ 0 h 383"/>
                <a:gd name="T56" fmla="*/ 0 w 379"/>
                <a:gd name="T57" fmla="*/ 0 h 383"/>
                <a:gd name="T58" fmla="*/ 0 w 379"/>
                <a:gd name="T59" fmla="*/ 0 h 383"/>
                <a:gd name="T60" fmla="*/ 0 w 379"/>
                <a:gd name="T61" fmla="*/ 0 h 383"/>
                <a:gd name="T62" fmla="*/ 0 w 379"/>
                <a:gd name="T63" fmla="*/ 0 h 3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79" h="383">
                  <a:moveTo>
                    <a:pt x="190" y="0"/>
                  </a:moveTo>
                  <a:lnTo>
                    <a:pt x="209" y="2"/>
                  </a:lnTo>
                  <a:lnTo>
                    <a:pt x="228" y="4"/>
                  </a:lnTo>
                  <a:lnTo>
                    <a:pt x="246" y="10"/>
                  </a:lnTo>
                  <a:lnTo>
                    <a:pt x="264" y="15"/>
                  </a:lnTo>
                  <a:lnTo>
                    <a:pt x="280" y="23"/>
                  </a:lnTo>
                  <a:lnTo>
                    <a:pt x="295" y="34"/>
                  </a:lnTo>
                  <a:lnTo>
                    <a:pt x="310" y="44"/>
                  </a:lnTo>
                  <a:lnTo>
                    <a:pt x="323" y="57"/>
                  </a:lnTo>
                  <a:lnTo>
                    <a:pt x="335" y="71"/>
                  </a:lnTo>
                  <a:lnTo>
                    <a:pt x="347" y="85"/>
                  </a:lnTo>
                  <a:lnTo>
                    <a:pt x="356" y="101"/>
                  </a:lnTo>
                  <a:lnTo>
                    <a:pt x="364" y="118"/>
                  </a:lnTo>
                  <a:lnTo>
                    <a:pt x="371" y="135"/>
                  </a:lnTo>
                  <a:lnTo>
                    <a:pt x="375" y="154"/>
                  </a:lnTo>
                  <a:lnTo>
                    <a:pt x="378" y="172"/>
                  </a:lnTo>
                  <a:lnTo>
                    <a:pt x="379" y="192"/>
                  </a:lnTo>
                  <a:lnTo>
                    <a:pt x="378" y="211"/>
                  </a:lnTo>
                  <a:lnTo>
                    <a:pt x="375" y="231"/>
                  </a:lnTo>
                  <a:lnTo>
                    <a:pt x="371" y="248"/>
                  </a:lnTo>
                  <a:lnTo>
                    <a:pt x="364" y="267"/>
                  </a:lnTo>
                  <a:lnTo>
                    <a:pt x="356" y="283"/>
                  </a:lnTo>
                  <a:lnTo>
                    <a:pt x="347" y="299"/>
                  </a:lnTo>
                  <a:lnTo>
                    <a:pt x="335" y="314"/>
                  </a:lnTo>
                  <a:lnTo>
                    <a:pt x="323" y="327"/>
                  </a:lnTo>
                  <a:lnTo>
                    <a:pt x="310" y="339"/>
                  </a:lnTo>
                  <a:lnTo>
                    <a:pt x="295" y="351"/>
                  </a:lnTo>
                  <a:lnTo>
                    <a:pt x="280" y="360"/>
                  </a:lnTo>
                  <a:lnTo>
                    <a:pt x="264" y="368"/>
                  </a:lnTo>
                  <a:lnTo>
                    <a:pt x="246" y="375"/>
                  </a:lnTo>
                  <a:lnTo>
                    <a:pt x="228" y="380"/>
                  </a:lnTo>
                  <a:lnTo>
                    <a:pt x="209" y="382"/>
                  </a:lnTo>
                  <a:lnTo>
                    <a:pt x="190" y="383"/>
                  </a:lnTo>
                  <a:lnTo>
                    <a:pt x="170" y="382"/>
                  </a:lnTo>
                  <a:lnTo>
                    <a:pt x="152" y="380"/>
                  </a:lnTo>
                  <a:lnTo>
                    <a:pt x="133" y="375"/>
                  </a:lnTo>
                  <a:lnTo>
                    <a:pt x="116" y="368"/>
                  </a:lnTo>
                  <a:lnTo>
                    <a:pt x="99" y="360"/>
                  </a:lnTo>
                  <a:lnTo>
                    <a:pt x="84" y="351"/>
                  </a:lnTo>
                  <a:lnTo>
                    <a:pt x="69" y="339"/>
                  </a:lnTo>
                  <a:lnTo>
                    <a:pt x="55" y="327"/>
                  </a:lnTo>
                  <a:lnTo>
                    <a:pt x="43" y="314"/>
                  </a:lnTo>
                  <a:lnTo>
                    <a:pt x="32" y="299"/>
                  </a:lnTo>
                  <a:lnTo>
                    <a:pt x="23" y="283"/>
                  </a:lnTo>
                  <a:lnTo>
                    <a:pt x="15" y="267"/>
                  </a:lnTo>
                  <a:lnTo>
                    <a:pt x="8" y="248"/>
                  </a:lnTo>
                  <a:lnTo>
                    <a:pt x="3" y="231"/>
                  </a:lnTo>
                  <a:lnTo>
                    <a:pt x="1" y="211"/>
                  </a:lnTo>
                  <a:lnTo>
                    <a:pt x="0" y="192"/>
                  </a:lnTo>
                  <a:lnTo>
                    <a:pt x="1" y="172"/>
                  </a:lnTo>
                  <a:lnTo>
                    <a:pt x="3" y="154"/>
                  </a:lnTo>
                  <a:lnTo>
                    <a:pt x="8" y="135"/>
                  </a:lnTo>
                  <a:lnTo>
                    <a:pt x="15" y="118"/>
                  </a:lnTo>
                  <a:lnTo>
                    <a:pt x="23" y="101"/>
                  </a:lnTo>
                  <a:lnTo>
                    <a:pt x="32" y="85"/>
                  </a:lnTo>
                  <a:lnTo>
                    <a:pt x="43" y="71"/>
                  </a:lnTo>
                  <a:lnTo>
                    <a:pt x="55" y="57"/>
                  </a:lnTo>
                  <a:lnTo>
                    <a:pt x="69" y="44"/>
                  </a:lnTo>
                  <a:lnTo>
                    <a:pt x="84" y="34"/>
                  </a:lnTo>
                  <a:lnTo>
                    <a:pt x="99" y="23"/>
                  </a:lnTo>
                  <a:lnTo>
                    <a:pt x="116" y="15"/>
                  </a:lnTo>
                  <a:lnTo>
                    <a:pt x="133" y="10"/>
                  </a:lnTo>
                  <a:lnTo>
                    <a:pt x="152" y="4"/>
                  </a:lnTo>
                  <a:lnTo>
                    <a:pt x="170" y="2"/>
                  </a:lnTo>
                  <a:lnTo>
                    <a:pt x="190"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anim calcmode="lin" valueType="num">
                                      <p:cBhvr>
                                        <p:cTn id="8" dur="500" fill="hold"/>
                                        <p:tgtEl>
                                          <p:spTgt spid="3074"/>
                                        </p:tgtEl>
                                        <p:attrNameLst>
                                          <p:attrName>ppt_x</p:attrName>
                                        </p:attrNameLst>
                                      </p:cBhvr>
                                      <p:tavLst>
                                        <p:tav tm="0">
                                          <p:val>
                                            <p:strVal val="#ppt_x-.1"/>
                                          </p:val>
                                        </p:tav>
                                        <p:tav tm="100000">
                                          <p:val>
                                            <p:strVal val="#ppt_x"/>
                                          </p:val>
                                        </p:tav>
                                      </p:tavLst>
                                    </p:anim>
                                    <p:anim calcmode="lin" valueType="num">
                                      <p:cBhvr>
                                        <p:cTn id="9"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274638"/>
            <a:ext cx="8686800" cy="1143000"/>
          </a:xfrm>
        </p:spPr>
        <p:txBody>
          <a:bodyPr/>
          <a:lstStyle/>
          <a:p>
            <a:pPr eaLnBrk="1" hangingPunct="1"/>
            <a:r>
              <a:rPr lang="en-US" altLang="en-US" sz="3800" b="1">
                <a:solidFill>
                  <a:srgbClr val="990000"/>
                </a:solidFill>
                <a:latin typeface="Albertus"/>
              </a:rPr>
              <a:t>WHAT ARE THE PROS AND CONS?</a:t>
            </a:r>
          </a:p>
        </p:txBody>
      </p:sp>
      <p:sp>
        <p:nvSpPr>
          <p:cNvPr id="14339" name="Rectangle 3"/>
          <p:cNvSpPr>
            <a:spLocks noGrp="1" noChangeArrowheads="1"/>
          </p:cNvSpPr>
          <p:nvPr>
            <p:ph idx="1"/>
          </p:nvPr>
        </p:nvSpPr>
        <p:spPr>
          <a:xfrm>
            <a:off x="457200" y="1219200"/>
            <a:ext cx="3581400" cy="3657600"/>
          </a:xfrm>
        </p:spPr>
        <p:txBody>
          <a:bodyPr/>
          <a:lstStyle/>
          <a:p>
            <a:pPr algn="ctr" eaLnBrk="1" hangingPunct="1">
              <a:buFontTx/>
              <a:buNone/>
              <a:defRPr/>
            </a:pPr>
            <a:r>
              <a:rPr lang="en-US" altLang="en-US" sz="4000" b="1" u="sng" dirty="0">
                <a:solidFill>
                  <a:srgbClr val="000066"/>
                </a:solidFill>
                <a:latin typeface="High Tower Text" panose="02040502050506030303" pitchFamily="18" charset="0"/>
              </a:rPr>
              <a:t>PROS</a:t>
            </a:r>
          </a:p>
          <a:p>
            <a:pPr eaLnBrk="1" hangingPunct="1">
              <a:defRPr/>
            </a:pPr>
            <a:r>
              <a:rPr lang="en-US" altLang="en-US" sz="2000" b="1" dirty="0">
                <a:latin typeface="High Tower Text" panose="02040502050506030303" pitchFamily="18" charset="0"/>
              </a:rPr>
              <a:t>Students can get a head start on college.</a:t>
            </a:r>
          </a:p>
          <a:p>
            <a:pPr marL="0" indent="0" eaLnBrk="1" hangingPunct="1">
              <a:buFontTx/>
              <a:buNone/>
              <a:defRPr/>
            </a:pPr>
            <a:endParaRPr lang="en-US" altLang="en-US" sz="2000" b="1" dirty="0">
              <a:latin typeface="High Tower Text" panose="02040502050506030303" pitchFamily="18" charset="0"/>
            </a:endParaRPr>
          </a:p>
          <a:p>
            <a:pPr eaLnBrk="1" hangingPunct="1">
              <a:defRPr/>
            </a:pPr>
            <a:r>
              <a:rPr lang="en-US" altLang="en-US" sz="2000" b="1" dirty="0">
                <a:latin typeface="High Tower Text" panose="02040502050506030303" pitchFamily="18" charset="0"/>
              </a:rPr>
              <a:t>Helps students adjust to the college experience.</a:t>
            </a:r>
          </a:p>
          <a:p>
            <a:pPr marL="0" indent="0" eaLnBrk="1" hangingPunct="1">
              <a:buFontTx/>
              <a:buNone/>
              <a:defRPr/>
            </a:pPr>
            <a:endParaRPr lang="en-US" altLang="en-US" sz="2000" b="1" dirty="0">
              <a:latin typeface="High Tower Text" panose="02040502050506030303" pitchFamily="18" charset="0"/>
            </a:endParaRPr>
          </a:p>
          <a:p>
            <a:pPr eaLnBrk="1" hangingPunct="1">
              <a:defRPr/>
            </a:pPr>
            <a:r>
              <a:rPr lang="en-US" altLang="en-US" sz="2000" b="1" dirty="0">
                <a:latin typeface="High Tower Text" panose="02040502050506030303" pitchFamily="18" charset="0"/>
              </a:rPr>
              <a:t>Students may take classes not available at the high school.</a:t>
            </a:r>
          </a:p>
          <a:p>
            <a:pPr eaLnBrk="1" hangingPunct="1">
              <a:defRPr/>
            </a:pPr>
            <a:endParaRPr lang="en-US" altLang="en-US" sz="2000" b="1" dirty="0">
              <a:latin typeface="High Tower Text" panose="02040502050506030303" pitchFamily="18" charset="0"/>
            </a:endParaRPr>
          </a:p>
          <a:p>
            <a:pPr eaLnBrk="1" hangingPunct="1">
              <a:defRPr/>
            </a:pPr>
            <a:r>
              <a:rPr lang="en-US" altLang="en-US" sz="2000" b="1" dirty="0">
                <a:latin typeface="High Tower Text" panose="02040502050506030303" pitchFamily="18" charset="0"/>
              </a:rPr>
              <a:t>Earning College credits saves money on future college coursework—earlier graduation from college (not high school).  </a:t>
            </a:r>
          </a:p>
          <a:p>
            <a:pPr eaLnBrk="1" hangingPunct="1">
              <a:buFontTx/>
              <a:buNone/>
              <a:defRPr/>
            </a:pPr>
            <a:endParaRPr lang="en-US" altLang="en-US" sz="1600" b="1" dirty="0">
              <a:latin typeface="High Tower Text" panose="02040502050506030303" pitchFamily="18" charset="0"/>
            </a:endParaRPr>
          </a:p>
          <a:p>
            <a:pPr eaLnBrk="1" hangingPunct="1">
              <a:buFontTx/>
              <a:buNone/>
              <a:defRPr/>
            </a:pPr>
            <a:endParaRPr lang="en-US" altLang="en-US" b="1" dirty="0">
              <a:latin typeface="High Tower Text" panose="02040502050506030303" pitchFamily="18" charset="0"/>
            </a:endParaRPr>
          </a:p>
        </p:txBody>
      </p:sp>
      <p:sp>
        <p:nvSpPr>
          <p:cNvPr id="14342" name="Rectangle 6"/>
          <p:cNvSpPr>
            <a:spLocks noChangeArrowheads="1"/>
          </p:cNvSpPr>
          <p:nvPr/>
        </p:nvSpPr>
        <p:spPr bwMode="auto">
          <a:xfrm>
            <a:off x="4267200" y="1219200"/>
            <a:ext cx="4800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eaLnBrk="1" hangingPunct="1">
              <a:spcBef>
                <a:spcPct val="20000"/>
              </a:spcBef>
              <a:defRPr/>
            </a:pPr>
            <a:r>
              <a:rPr lang="en-US" sz="4000" b="1" u="sng" dirty="0">
                <a:solidFill>
                  <a:srgbClr val="000066"/>
                </a:solidFill>
                <a:latin typeface="High Tower Text" pitchFamily="18" charset="0"/>
              </a:rPr>
              <a:t>CONS</a:t>
            </a:r>
          </a:p>
          <a:p>
            <a:pPr marL="342900" indent="-342900" eaLnBrk="1" hangingPunct="1">
              <a:spcBef>
                <a:spcPct val="20000"/>
              </a:spcBef>
              <a:buFontTx/>
              <a:buChar char="•"/>
              <a:defRPr/>
            </a:pPr>
            <a:r>
              <a:rPr lang="en-US" sz="2500" b="1" dirty="0">
                <a:latin typeface="High Tower Text" pitchFamily="18" charset="0"/>
              </a:rPr>
              <a:t>Students must keep up with important Junior/Senior High School information. School websites are VITAL sources of information. </a:t>
            </a:r>
          </a:p>
          <a:p>
            <a:pPr eaLnBrk="1" hangingPunct="1">
              <a:spcBef>
                <a:spcPct val="20000"/>
              </a:spcBef>
              <a:defRPr/>
            </a:pPr>
            <a:endParaRPr lang="en-US" sz="1200" b="1" dirty="0">
              <a:latin typeface="High Tower Text" pitchFamily="18" charset="0"/>
            </a:endParaRPr>
          </a:p>
          <a:p>
            <a:pPr marL="342900" indent="-342900" eaLnBrk="1" hangingPunct="1">
              <a:spcBef>
                <a:spcPct val="20000"/>
              </a:spcBef>
              <a:buFontTx/>
              <a:buChar char="•"/>
              <a:defRPr/>
            </a:pPr>
            <a:r>
              <a:rPr lang="en-US" sz="2500" b="1" dirty="0">
                <a:latin typeface="High Tower Text" pitchFamily="18" charset="0"/>
              </a:rPr>
              <a:t>Many colleges prefer a different curriculum path (i.e. AP classes).</a:t>
            </a:r>
          </a:p>
          <a:p>
            <a:pPr eaLnBrk="1" hangingPunct="1">
              <a:spcBef>
                <a:spcPct val="20000"/>
              </a:spcBef>
              <a:defRPr/>
            </a:pPr>
            <a:endParaRPr lang="en-US" sz="1200" b="1" dirty="0">
              <a:latin typeface="High Tower Text" pitchFamily="18" charset="0"/>
            </a:endParaRPr>
          </a:p>
          <a:p>
            <a:pPr marL="342900" indent="-342900" eaLnBrk="1" hangingPunct="1">
              <a:spcBef>
                <a:spcPct val="20000"/>
              </a:spcBef>
              <a:buFontTx/>
              <a:buChar char="•"/>
              <a:defRPr/>
            </a:pPr>
            <a:r>
              <a:rPr lang="en-US" sz="2500" b="1" dirty="0">
                <a:latin typeface="High Tower Text" pitchFamily="18" charset="0"/>
              </a:rPr>
              <a:t>Colleges will not “</a:t>
            </a:r>
            <a:r>
              <a:rPr lang="en-US" sz="2500" dirty="0">
                <a:latin typeface="High Tower Text" pitchFamily="18" charset="0"/>
              </a:rPr>
              <a:t>usually”</a:t>
            </a:r>
            <a:r>
              <a:rPr lang="en-US" sz="2500" b="1" dirty="0">
                <a:latin typeface="High Tower Text" pitchFamily="18" charset="0"/>
              </a:rPr>
              <a:t> communicate with parents of Dual Enrollment students.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1000"/>
                                        <p:tgtEl>
                                          <p:spTgt spid="1433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342">
                                            <p:txEl>
                                              <p:pRg st="0" end="0"/>
                                            </p:txEl>
                                          </p:spTgt>
                                        </p:tgtEl>
                                        <p:attrNameLst>
                                          <p:attrName>style.visibility</p:attrName>
                                        </p:attrNameLst>
                                      </p:cBhvr>
                                      <p:to>
                                        <p:strVal val="visible"/>
                                      </p:to>
                                    </p:set>
                                    <p:animEffect transition="in" filter="box(in)">
                                      <p:cBhvr>
                                        <p:cTn id="10" dur="1000"/>
                                        <p:tgtEl>
                                          <p:spTgt spid="143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52400"/>
            <a:ext cx="9144000" cy="1143000"/>
          </a:xfrm>
        </p:spPr>
        <p:txBody>
          <a:bodyPr/>
          <a:lstStyle/>
          <a:p>
            <a:pPr eaLnBrk="1" hangingPunct="1"/>
            <a:r>
              <a:rPr lang="en-US" altLang="en-US" sz="3600" b="1">
                <a:solidFill>
                  <a:srgbClr val="990000"/>
                </a:solidFill>
                <a:latin typeface="Albertus"/>
              </a:rPr>
              <a:t>HB 444 Dual Enrollment Act!!</a:t>
            </a:r>
          </a:p>
        </p:txBody>
      </p:sp>
      <p:sp>
        <p:nvSpPr>
          <p:cNvPr id="44035" name="Rectangle 3"/>
          <p:cNvSpPr>
            <a:spLocks noGrp="1" noChangeArrowheads="1"/>
          </p:cNvSpPr>
          <p:nvPr>
            <p:ph idx="1"/>
          </p:nvPr>
        </p:nvSpPr>
        <p:spPr>
          <a:xfrm>
            <a:off x="457200" y="1143000"/>
            <a:ext cx="8229600" cy="5715000"/>
          </a:xfrm>
        </p:spPr>
        <p:txBody>
          <a:bodyPr/>
          <a:lstStyle/>
          <a:p>
            <a:pPr marL="0" indent="0" eaLnBrk="1" hangingPunct="1">
              <a:lnSpc>
                <a:spcPct val="75000"/>
              </a:lnSpc>
              <a:spcBef>
                <a:spcPct val="10000"/>
              </a:spcBef>
              <a:spcAft>
                <a:spcPct val="20000"/>
              </a:spcAft>
              <a:buClr>
                <a:srgbClr val="000066"/>
              </a:buClr>
              <a:buFontTx/>
              <a:buNone/>
              <a:defRPr/>
            </a:pPr>
            <a:r>
              <a:rPr lang="en-US" altLang="en-US" sz="2400" b="1" dirty="0">
                <a:latin typeface="High Tower Text" panose="02040502050506030303" pitchFamily="18" charset="0"/>
              </a:rPr>
              <a:t>NOW IN EFFECT:   Summary of the LAW:</a:t>
            </a:r>
          </a:p>
          <a:p>
            <a:pPr marL="0" indent="0" eaLnBrk="1" hangingPunct="1">
              <a:lnSpc>
                <a:spcPct val="75000"/>
              </a:lnSpc>
              <a:spcBef>
                <a:spcPct val="10000"/>
              </a:spcBef>
              <a:spcAft>
                <a:spcPct val="20000"/>
              </a:spcAft>
              <a:buClr>
                <a:srgbClr val="000066"/>
              </a:buClr>
              <a:buFontTx/>
              <a:buNone/>
              <a:defRPr/>
            </a:pPr>
            <a:endParaRPr lang="en-US" altLang="en-US" sz="2400" b="1" dirty="0">
              <a:latin typeface="High Tower Text" panose="02040502050506030303" pitchFamily="18" charset="0"/>
            </a:endParaRPr>
          </a:p>
          <a:p>
            <a:pPr eaLnBrk="1" hangingPunct="1">
              <a:lnSpc>
                <a:spcPct val="75000"/>
              </a:lnSpc>
              <a:spcBef>
                <a:spcPct val="10000"/>
              </a:spcBef>
              <a:spcAft>
                <a:spcPct val="20000"/>
              </a:spcAft>
              <a:buClr>
                <a:srgbClr val="000066"/>
              </a:buClr>
              <a:defRPr/>
            </a:pPr>
            <a:r>
              <a:rPr lang="en-US" altLang="en-US" sz="2000" b="1" dirty="0">
                <a:latin typeface="High Tower Text" panose="02040502050506030303" pitchFamily="18" charset="0"/>
              </a:rPr>
              <a:t>Limiting Dual Enrollment “core course work” to Juniors and Seniors</a:t>
            </a:r>
          </a:p>
          <a:p>
            <a:pPr eaLnBrk="1" hangingPunct="1">
              <a:lnSpc>
                <a:spcPct val="75000"/>
              </a:lnSpc>
              <a:spcBef>
                <a:spcPct val="10000"/>
              </a:spcBef>
              <a:spcAft>
                <a:spcPct val="20000"/>
              </a:spcAft>
              <a:buClr>
                <a:srgbClr val="000066"/>
              </a:buClr>
              <a:defRPr/>
            </a:pPr>
            <a:r>
              <a:rPr lang="en-US" altLang="en-US" sz="2000" b="1" dirty="0">
                <a:latin typeface="High Tower Text" panose="02040502050506030303" pitchFamily="18" charset="0"/>
              </a:rPr>
              <a:t>Allowing 10</a:t>
            </a:r>
            <a:r>
              <a:rPr lang="en-US" altLang="en-US" sz="2000" b="1" baseline="30000" dirty="0">
                <a:latin typeface="High Tower Text" panose="02040502050506030303" pitchFamily="18" charset="0"/>
              </a:rPr>
              <a:t>th</a:t>
            </a:r>
            <a:r>
              <a:rPr lang="en-US" altLang="en-US" sz="2000" b="1" dirty="0">
                <a:latin typeface="High Tower Text" panose="02040502050506030303" pitchFamily="18" charset="0"/>
              </a:rPr>
              <a:t> grade students to participate ONLY in CTAE area coursework with a few exceptions.**</a:t>
            </a:r>
          </a:p>
          <a:p>
            <a:pPr eaLnBrk="1" hangingPunct="1">
              <a:lnSpc>
                <a:spcPct val="75000"/>
              </a:lnSpc>
              <a:spcBef>
                <a:spcPct val="10000"/>
              </a:spcBef>
              <a:spcAft>
                <a:spcPct val="20000"/>
              </a:spcAft>
              <a:buClr>
                <a:srgbClr val="000066"/>
              </a:buClr>
              <a:defRPr/>
            </a:pPr>
            <a:r>
              <a:rPr lang="en-US" altLang="en-US" sz="2000" b="1" dirty="0">
                <a:latin typeface="High Tower Text" panose="02040502050506030303" pitchFamily="18" charset="0"/>
              </a:rPr>
              <a:t>9</a:t>
            </a:r>
            <a:r>
              <a:rPr lang="en-US" altLang="en-US" sz="2000" b="1" baseline="30000" dirty="0">
                <a:latin typeface="High Tower Text" panose="02040502050506030303" pitchFamily="18" charset="0"/>
              </a:rPr>
              <a:t>th</a:t>
            </a:r>
            <a:r>
              <a:rPr lang="en-US" altLang="en-US" sz="2000" b="1" dirty="0">
                <a:latin typeface="High Tower Text" panose="02040502050506030303" pitchFamily="18" charset="0"/>
              </a:rPr>
              <a:t> graders are no longer allowed to participate.</a:t>
            </a:r>
          </a:p>
          <a:p>
            <a:pPr eaLnBrk="1" hangingPunct="1">
              <a:lnSpc>
                <a:spcPct val="75000"/>
              </a:lnSpc>
              <a:spcBef>
                <a:spcPct val="10000"/>
              </a:spcBef>
              <a:spcAft>
                <a:spcPct val="20000"/>
              </a:spcAft>
              <a:buClr>
                <a:srgbClr val="000066"/>
              </a:buClr>
              <a:defRPr/>
            </a:pPr>
            <a:r>
              <a:rPr lang="en-US" altLang="en-US" sz="2000" b="1" dirty="0">
                <a:latin typeface="High Tower Text" panose="02040502050506030303" pitchFamily="18" charset="0"/>
              </a:rPr>
              <a:t>Limiting students to a maximum of 30 hours of post-secondary coursework.</a:t>
            </a:r>
          </a:p>
          <a:p>
            <a:pPr eaLnBrk="1" hangingPunct="1">
              <a:lnSpc>
                <a:spcPct val="75000"/>
              </a:lnSpc>
              <a:spcBef>
                <a:spcPct val="10000"/>
              </a:spcBef>
              <a:spcAft>
                <a:spcPct val="20000"/>
              </a:spcAft>
              <a:buClr>
                <a:srgbClr val="000066"/>
              </a:buClr>
              <a:defRPr/>
            </a:pPr>
            <a:endParaRPr lang="en-US" altLang="en-US" sz="2000" b="1" dirty="0">
              <a:latin typeface="High Tower Text" panose="02040502050506030303" pitchFamily="18" charset="0"/>
            </a:endParaRPr>
          </a:p>
          <a:p>
            <a:pPr marL="0" indent="0" eaLnBrk="1" hangingPunct="1">
              <a:lnSpc>
                <a:spcPct val="75000"/>
              </a:lnSpc>
              <a:spcBef>
                <a:spcPct val="10000"/>
              </a:spcBef>
              <a:spcAft>
                <a:spcPct val="20000"/>
              </a:spcAft>
              <a:buClr>
                <a:srgbClr val="000066"/>
              </a:buClr>
              <a:buNone/>
              <a:defRPr/>
            </a:pPr>
            <a:r>
              <a:rPr lang="en-US" altLang="en-US" sz="2000" b="1" dirty="0">
                <a:latin typeface="High Tower Text" panose="02040502050506030303" pitchFamily="18" charset="0"/>
              </a:rPr>
              <a:t>More information about HB 444?  Google HB 444 Dual Enrollment Act.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770" decel="100000"/>
                                        <p:tgtEl>
                                          <p:spTgt spid="15362"/>
                                        </p:tgtEl>
                                      </p:cBhvr>
                                    </p:animEffect>
                                    <p:animScale>
                                      <p:cBhvr>
                                        <p:cTn id="8" dur="770" decel="100000"/>
                                        <p:tgtEl>
                                          <p:spTgt spid="15362"/>
                                        </p:tgtEl>
                                      </p:cBhvr>
                                      <p:from x="10000" y="10000"/>
                                      <p:to x="200000" y="450000"/>
                                    </p:animScale>
                                    <p:animScale>
                                      <p:cBhvr>
                                        <p:cTn id="9" dur="1230" accel="100000" fill="hold">
                                          <p:stCondLst>
                                            <p:cond delay="770"/>
                                          </p:stCondLst>
                                        </p:cTn>
                                        <p:tgtEl>
                                          <p:spTgt spid="15362"/>
                                        </p:tgtEl>
                                      </p:cBhvr>
                                      <p:from x="200000" y="450000"/>
                                      <p:to x="100000" y="100000"/>
                                    </p:animScale>
                                    <p:set>
                                      <p:cBhvr>
                                        <p:cTn id="10" dur="770" fill="hold"/>
                                        <p:tgtEl>
                                          <p:spTgt spid="15362"/>
                                        </p:tgtEl>
                                        <p:attrNameLst>
                                          <p:attrName>ppt_x</p:attrName>
                                        </p:attrNameLst>
                                      </p:cBhvr>
                                      <p:to>
                                        <p:strVal val="(0.5)"/>
                                      </p:to>
                                    </p:set>
                                    <p:anim from="(0.5)" to="(#ppt_x)" calcmode="lin" valueType="num">
                                      <p:cBhvr>
                                        <p:cTn id="11" dur="1230" accel="100000" fill="hold">
                                          <p:stCondLst>
                                            <p:cond delay="770"/>
                                          </p:stCondLst>
                                        </p:cTn>
                                        <p:tgtEl>
                                          <p:spTgt spid="15362"/>
                                        </p:tgtEl>
                                        <p:attrNameLst>
                                          <p:attrName>ppt_x</p:attrName>
                                        </p:attrNameLst>
                                      </p:cBhvr>
                                    </p:anim>
                                    <p:set>
                                      <p:cBhvr>
                                        <p:cTn id="12" dur="770" fill="hold"/>
                                        <p:tgtEl>
                                          <p:spTgt spid="15362"/>
                                        </p:tgtEl>
                                        <p:attrNameLst>
                                          <p:attrName>ppt_y</p:attrName>
                                        </p:attrNameLst>
                                      </p:cBhvr>
                                      <p:to>
                                        <p:strVal val="(#ppt_y+0.4)"/>
                                      </p:to>
                                    </p:set>
                                    <p:anim from="(#ppt_y+0.4)" to="(#ppt_y)" calcmode="lin" valueType="num">
                                      <p:cBhvr>
                                        <p:cTn id="13" dur="1230" accel="100000" fill="hold">
                                          <p:stCondLst>
                                            <p:cond delay="770"/>
                                          </p:stCondLst>
                                        </p:cTn>
                                        <p:tgtEl>
                                          <p:spTgt spid="1536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274638"/>
            <a:ext cx="8686800" cy="1143000"/>
          </a:xfrm>
        </p:spPr>
        <p:txBody>
          <a:bodyPr/>
          <a:lstStyle/>
          <a:p>
            <a:pPr eaLnBrk="1" hangingPunct="1"/>
            <a:r>
              <a:rPr lang="en-US" altLang="en-US" sz="3800" b="1" dirty="0">
                <a:solidFill>
                  <a:srgbClr val="990000"/>
                </a:solidFill>
                <a:latin typeface="Albertus"/>
              </a:rPr>
              <a:t>Dual Enrollment…by the numbers...2021</a:t>
            </a:r>
          </a:p>
        </p:txBody>
      </p:sp>
      <p:pic>
        <p:nvPicPr>
          <p:cNvPr id="2" name="Picture 1" descr="This is a chart of dual enrollment for Spring 2021 by school. At Devry, there was 1 student taking 2 courses for a average of 2 courses per student. At Georgia Gwinnett, there was 19 students taking 38 courses for a average of 2 courses per student. &#10;At Georgia Gwinnett with Gwinnett Tech, there was 1 student taking 1 course for a average of 1 courses per student. At Georgia Piedmont, there was 1 student taking 3courses for a average of 3 courses per student. At Georgia State, there was 14 students taking 30 courses for a average of 2.14 courses per student. At Georgia Tech, there was 19 students taking 19 courses for a average of 1 course per student. At Gwinnett Tech, there was 102 students taking 169 courses for a average of 1.66 courses per student. At Toccoa falls, there was 1 student taking4 courses for a average of 4 courses per student. At University of North Georgia, there was 1 student taking 2 courses for a average of 2 courses per student.">
            <a:extLst>
              <a:ext uri="{FF2B5EF4-FFF2-40B4-BE49-F238E27FC236}">
                <a16:creationId xmlns:a16="http://schemas.microsoft.com/office/drawing/2014/main" id="{ACC632C5-6E06-4DD5-8130-3A633F6F1E2E}"/>
              </a:ext>
            </a:extLst>
          </p:cNvPr>
          <p:cNvPicPr>
            <a:picLocks noChangeAspect="1"/>
          </p:cNvPicPr>
          <p:nvPr/>
        </p:nvPicPr>
        <p:blipFill>
          <a:blip r:embed="rId3"/>
          <a:stretch>
            <a:fillRect/>
          </a:stretch>
        </p:blipFill>
        <p:spPr>
          <a:xfrm>
            <a:off x="1066800" y="1600200"/>
            <a:ext cx="6245812" cy="3179686"/>
          </a:xfrm>
          <a:prstGeom prst="rect">
            <a:avLst/>
          </a:prstGeom>
        </p:spPr>
      </p:pic>
    </p:spTree>
    <p:extLst>
      <p:ext uri="{BB962C8B-B14F-4D97-AF65-F5344CB8AC3E}">
        <p14:creationId xmlns:p14="http://schemas.microsoft.com/office/powerpoint/2010/main" val="11278882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00025" y="304800"/>
            <a:ext cx="8686800" cy="1143000"/>
          </a:xfrm>
        </p:spPr>
        <p:txBody>
          <a:bodyPr/>
          <a:lstStyle/>
          <a:p>
            <a:pPr lvl="0"/>
            <a:r>
              <a:rPr lang="en-US" altLang="en-US" sz="3800" b="1" dirty="0">
                <a:solidFill>
                  <a:srgbClr val="990000"/>
                </a:solidFill>
                <a:latin typeface="Albertus"/>
              </a:rPr>
              <a:t>Dual Enrollment…by the numbers...</a:t>
            </a:r>
            <a:br>
              <a:rPr lang="en-US" altLang="en-US" sz="3800" b="1" dirty="0">
                <a:solidFill>
                  <a:srgbClr val="990000"/>
                </a:solidFill>
                <a:latin typeface="Albertus"/>
              </a:rPr>
            </a:br>
            <a:r>
              <a:rPr lang="en-US" altLang="en-US" sz="1800" kern="1200" dirty="0">
                <a:solidFill>
                  <a:srgbClr val="000000"/>
                </a:solidFill>
                <a:latin typeface="Arial" panose="020B0604020202020204" pitchFamily="34" charset="0"/>
                <a:ea typeface="+mn-ea"/>
                <a:cs typeface="+mn-cs"/>
              </a:rPr>
              <a:t>TREND DATA BY STUDENT, ENROLLMENT ALL PSO</a:t>
            </a:r>
            <a:br>
              <a:rPr lang="en-US" altLang="en-US" sz="1800" kern="1200" dirty="0">
                <a:solidFill>
                  <a:srgbClr val="000000"/>
                </a:solidFill>
                <a:latin typeface="Arial" panose="020B0604020202020204" pitchFamily="34" charset="0"/>
                <a:ea typeface="+mn-ea"/>
                <a:cs typeface="+mn-cs"/>
              </a:rPr>
            </a:br>
            <a:r>
              <a:rPr lang="en-US" altLang="en-US" sz="1800" kern="1200" dirty="0">
                <a:solidFill>
                  <a:srgbClr val="000000"/>
                </a:solidFill>
                <a:latin typeface="Arial" panose="020B0604020202020204" pitchFamily="34" charset="0"/>
                <a:ea typeface="+mn-ea"/>
                <a:cs typeface="+mn-cs"/>
              </a:rPr>
              <a:t>Fall 2017-Present</a:t>
            </a:r>
            <a:endParaRPr lang="en-US" altLang="en-US" sz="3800" b="1" dirty="0">
              <a:solidFill>
                <a:srgbClr val="990000"/>
              </a:solidFill>
              <a:latin typeface="Albertus"/>
            </a:endParaRPr>
          </a:p>
        </p:txBody>
      </p:sp>
      <p:pic>
        <p:nvPicPr>
          <p:cNvPr id="17414" name="Picture 3" descr="This is a line graph showing the enrollment data by student for Gwinnett Tech, Georgia Gwinnett, Georgia Tech, Georgia State, and other PSO Schools. The trend for all total is upward from 47 in fall 2017 to 101 in Spring 2020 With exception of summer semesters. There is some up and downs along the way."/>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447800"/>
            <a:ext cx="862965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52400" y="274638"/>
            <a:ext cx="8686800" cy="1143000"/>
          </a:xfrm>
        </p:spPr>
        <p:txBody>
          <a:bodyPr/>
          <a:lstStyle/>
          <a:p>
            <a:pPr lvl="0"/>
            <a:r>
              <a:rPr lang="en-US" altLang="en-US" sz="3800" b="1" dirty="0">
                <a:solidFill>
                  <a:srgbClr val="990000"/>
                </a:solidFill>
                <a:latin typeface="Albertus"/>
              </a:rPr>
              <a:t>Dual Enrollment…by the numbers...</a:t>
            </a:r>
            <a:r>
              <a:rPr lang="en-US" altLang="en-US" sz="1800" kern="1200" dirty="0">
                <a:solidFill>
                  <a:srgbClr val="000000"/>
                </a:solidFill>
                <a:latin typeface="Arial" panose="020B0604020202020204" pitchFamily="34" charset="0"/>
                <a:ea typeface="+mn-ea"/>
                <a:cs typeface="+mn-cs"/>
              </a:rPr>
              <a:t> </a:t>
            </a:r>
            <a:br>
              <a:rPr lang="en-US" altLang="en-US" sz="1800" kern="1200" dirty="0">
                <a:solidFill>
                  <a:srgbClr val="000000"/>
                </a:solidFill>
                <a:latin typeface="Arial" panose="020B0604020202020204" pitchFamily="34" charset="0"/>
                <a:ea typeface="+mn-ea"/>
                <a:cs typeface="+mn-cs"/>
              </a:rPr>
            </a:br>
            <a:r>
              <a:rPr lang="en-US" altLang="en-US" sz="1800" kern="1200" dirty="0">
                <a:solidFill>
                  <a:srgbClr val="000000"/>
                </a:solidFill>
                <a:latin typeface="Arial" panose="020B0604020202020204" pitchFamily="34" charset="0"/>
                <a:ea typeface="+mn-ea"/>
                <a:cs typeface="+mn-cs"/>
              </a:rPr>
              <a:t>TREND DATA BY COURSE, ENROLLMENT ALL PSO</a:t>
            </a:r>
            <a:br>
              <a:rPr lang="en-US" altLang="en-US" sz="1800" kern="1200" dirty="0">
                <a:solidFill>
                  <a:srgbClr val="000000"/>
                </a:solidFill>
                <a:latin typeface="Arial" panose="020B0604020202020204" pitchFamily="34" charset="0"/>
                <a:ea typeface="+mn-ea"/>
                <a:cs typeface="+mn-cs"/>
              </a:rPr>
            </a:br>
            <a:r>
              <a:rPr lang="en-US" altLang="en-US" sz="1800" kern="1200" dirty="0">
                <a:solidFill>
                  <a:srgbClr val="000000"/>
                </a:solidFill>
                <a:latin typeface="Arial" panose="020B0604020202020204" pitchFamily="34" charset="0"/>
                <a:ea typeface="+mn-ea"/>
                <a:cs typeface="+mn-cs"/>
              </a:rPr>
              <a:t>Fall 2017-Present</a:t>
            </a:r>
            <a:endParaRPr lang="en-US" altLang="en-US" sz="3800" b="1" dirty="0">
              <a:solidFill>
                <a:srgbClr val="990000"/>
              </a:solidFill>
              <a:latin typeface="Albertus"/>
            </a:endParaRPr>
          </a:p>
        </p:txBody>
      </p:sp>
      <p:pic>
        <p:nvPicPr>
          <p:cNvPr id="19461" name="Picture 2" descr="This is a line graph showing the enrollment data by number of courses for Gwinnett Tech, Georgia Gwinnett, Georgia Tech, Georgia State, and other PSO Schools. The trend for all total is upward from 103 in fall 2017 to 213 in Spring 2020 With exception of summer semesters. There is some up and downs along the way."/>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6262" y="1536306"/>
            <a:ext cx="7839075" cy="508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381000"/>
            <a:ext cx="8763000" cy="1143000"/>
          </a:xfrm>
        </p:spPr>
        <p:txBody>
          <a:bodyPr/>
          <a:lstStyle/>
          <a:p>
            <a:pPr eaLnBrk="1" hangingPunct="1"/>
            <a:r>
              <a:rPr lang="en-US" altLang="en-US" sz="3800" b="1">
                <a:solidFill>
                  <a:srgbClr val="990000"/>
                </a:solidFill>
                <a:latin typeface="Albertus"/>
              </a:rPr>
              <a:t>WHAT ABOUT TRANSFER CREDIT?</a:t>
            </a:r>
          </a:p>
        </p:txBody>
      </p:sp>
      <p:sp>
        <p:nvSpPr>
          <p:cNvPr id="6147" name="Rectangle 3"/>
          <p:cNvSpPr>
            <a:spLocks noGrp="1" noChangeArrowheads="1"/>
          </p:cNvSpPr>
          <p:nvPr>
            <p:ph idx="1"/>
          </p:nvPr>
        </p:nvSpPr>
        <p:spPr>
          <a:xfrm>
            <a:off x="28575" y="1524000"/>
            <a:ext cx="8686800" cy="4678363"/>
          </a:xfrm>
        </p:spPr>
        <p:txBody>
          <a:bodyPr/>
          <a:lstStyle/>
          <a:p>
            <a:pPr marL="747713" lvl="1" indent="-290513" eaLnBrk="1" hangingPunct="1">
              <a:lnSpc>
                <a:spcPct val="110000"/>
              </a:lnSpc>
              <a:buFontTx/>
              <a:buBlip>
                <a:blip r:embed="rId3"/>
              </a:buBlip>
              <a:defRPr/>
            </a:pPr>
            <a:r>
              <a:rPr lang="en-US" sz="3100" b="1" dirty="0">
                <a:latin typeface="High Tower Text" pitchFamily="18" charset="0"/>
              </a:rPr>
              <a:t>   It is the student’s responsibility to talk with  colleges regarding their policies on Dual Enrollment credit.  Generally, public colleges in the state of Georgia will honor any credit earned at any other Georgia public college when a grade of “C” or better is earned.</a:t>
            </a:r>
          </a:p>
          <a:p>
            <a:pPr marL="457200" lvl="1" indent="0" eaLnBrk="1" hangingPunct="1">
              <a:lnSpc>
                <a:spcPct val="110000"/>
              </a:lnSpc>
              <a:buFontTx/>
              <a:buNone/>
              <a:defRPr/>
            </a:pPr>
            <a:endParaRPr lang="en-US" sz="1200" b="1" dirty="0">
              <a:latin typeface="High Tower Text" pitchFamily="18" charset="0"/>
            </a:endParaRPr>
          </a:p>
          <a:p>
            <a:pPr marL="747713" lvl="1" indent="-290513" eaLnBrk="1" hangingPunct="1">
              <a:buFontTx/>
              <a:buBlip>
                <a:blip r:embed="rId3"/>
              </a:buBlip>
              <a:defRPr/>
            </a:pPr>
            <a:r>
              <a:rPr lang="en-US" sz="3100" b="1" dirty="0">
                <a:latin typeface="High Tower Text" pitchFamily="18" charset="0"/>
              </a:rPr>
              <a:t>   Private colleges and out of state colleges vary on their acceptance of Dual Enrollment credit.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8013" y="152400"/>
            <a:ext cx="8313737" cy="884238"/>
          </a:xfrm>
        </p:spPr>
        <p:txBody>
          <a:bodyPr/>
          <a:lstStyle/>
          <a:p>
            <a:pPr eaLnBrk="1" hangingPunct="1"/>
            <a:r>
              <a:rPr lang="en-US" altLang="en-US" sz="3800" b="1">
                <a:solidFill>
                  <a:srgbClr val="990000"/>
                </a:solidFill>
                <a:latin typeface="Albertus"/>
              </a:rPr>
              <a:t>HOW DOES GRADING WORK?</a:t>
            </a:r>
          </a:p>
        </p:txBody>
      </p:sp>
      <p:sp>
        <p:nvSpPr>
          <p:cNvPr id="23555" name="Rectangle 3"/>
          <p:cNvSpPr>
            <a:spLocks noGrp="1" noChangeArrowheads="1"/>
          </p:cNvSpPr>
          <p:nvPr>
            <p:ph idx="1"/>
          </p:nvPr>
        </p:nvSpPr>
        <p:spPr>
          <a:xfrm>
            <a:off x="304800" y="976313"/>
            <a:ext cx="4114800" cy="5805487"/>
          </a:xfrm>
        </p:spPr>
        <p:txBody>
          <a:bodyPr/>
          <a:lstStyle/>
          <a:p>
            <a:pPr eaLnBrk="1" hangingPunct="1">
              <a:lnSpc>
                <a:spcPct val="90000"/>
              </a:lnSpc>
              <a:buClr>
                <a:srgbClr val="000066"/>
              </a:buClr>
              <a:buFont typeface="Wingdings" panose="05000000000000000000" pitchFamily="2" charset="2"/>
              <a:buChar char="ü"/>
            </a:pPr>
            <a:r>
              <a:rPr lang="en-US" altLang="en-US" sz="2800" b="1" dirty="0">
                <a:latin typeface="High Tower Text" panose="02040502050506030303" pitchFamily="18" charset="0"/>
              </a:rPr>
              <a:t>If colleges provide the high school with letter grades, the high school will transcribe the letter grade to the midpoint of the grading scale.</a:t>
            </a:r>
          </a:p>
          <a:p>
            <a:pPr eaLnBrk="1" hangingPunct="1">
              <a:lnSpc>
                <a:spcPct val="65000"/>
              </a:lnSpc>
              <a:buClr>
                <a:srgbClr val="000066"/>
              </a:buClr>
              <a:buFont typeface="Wingdings" panose="05000000000000000000" pitchFamily="2" charset="2"/>
              <a:buNone/>
            </a:pPr>
            <a:r>
              <a:rPr lang="en-US" altLang="en-US" sz="2800" b="1" dirty="0">
                <a:solidFill>
                  <a:srgbClr val="000066"/>
                </a:solidFill>
              </a:rPr>
              <a:t>	</a:t>
            </a:r>
            <a:r>
              <a:rPr lang="en-US" altLang="en-US" sz="2800" b="1" dirty="0">
                <a:latin typeface="High Tower Text" panose="02040502050506030303" pitchFamily="18" charset="0"/>
              </a:rPr>
              <a:t>A = </a:t>
            </a:r>
            <a:r>
              <a:rPr lang="en-US" altLang="en-US" sz="2800" b="1" dirty="0">
                <a:latin typeface="Times New Roman" panose="02020603050405020304" pitchFamily="18" charset="0"/>
              </a:rPr>
              <a:t>95</a:t>
            </a:r>
            <a:r>
              <a:rPr lang="en-US" altLang="en-US" sz="2800" b="1" dirty="0">
                <a:latin typeface="High Tower Text" panose="02040502050506030303" pitchFamily="18" charset="0"/>
              </a:rPr>
              <a:t>  B = </a:t>
            </a:r>
            <a:r>
              <a:rPr lang="en-US" altLang="en-US" sz="2800" b="1" dirty="0">
                <a:latin typeface="Times New Roman" panose="02020603050405020304" pitchFamily="18" charset="0"/>
              </a:rPr>
              <a:t>85</a:t>
            </a:r>
            <a:r>
              <a:rPr lang="en-US" altLang="en-US" sz="2800" b="1" dirty="0">
                <a:latin typeface="High Tower Text" panose="02040502050506030303" pitchFamily="18" charset="0"/>
              </a:rPr>
              <a:t>  C = </a:t>
            </a:r>
            <a:r>
              <a:rPr lang="en-US" altLang="en-US" sz="2800" b="1" dirty="0">
                <a:latin typeface="Times New Roman" panose="02020603050405020304" pitchFamily="18" charset="0"/>
              </a:rPr>
              <a:t>77</a:t>
            </a:r>
          </a:p>
          <a:p>
            <a:pPr eaLnBrk="1" hangingPunct="1">
              <a:lnSpc>
                <a:spcPct val="65000"/>
              </a:lnSpc>
              <a:buClr>
                <a:srgbClr val="000066"/>
              </a:buClr>
              <a:buFont typeface="Wingdings" panose="05000000000000000000" pitchFamily="2" charset="2"/>
              <a:buNone/>
            </a:pPr>
            <a:r>
              <a:rPr lang="en-US" altLang="en-US" sz="2800" b="1" dirty="0">
                <a:latin typeface="Times New Roman" panose="02020603050405020304" pitchFamily="18" charset="0"/>
              </a:rPr>
              <a:t>	</a:t>
            </a:r>
            <a:r>
              <a:rPr lang="en-US" altLang="en-US" sz="2800" b="1" dirty="0">
                <a:latin typeface="High Tower Text" panose="02040502050506030303" pitchFamily="18" charset="0"/>
              </a:rPr>
              <a:t>D =</a:t>
            </a:r>
            <a:r>
              <a:rPr lang="en-US" altLang="en-US" sz="2800" b="1" dirty="0">
                <a:latin typeface="Times New Roman" panose="02020603050405020304" pitchFamily="18" charset="0"/>
              </a:rPr>
              <a:t> 72  </a:t>
            </a:r>
            <a:r>
              <a:rPr lang="en-US" altLang="en-US" sz="2800" b="1" dirty="0">
                <a:latin typeface="High Tower Text" panose="02040502050506030303" pitchFamily="18" charset="0"/>
              </a:rPr>
              <a:t>F = </a:t>
            </a:r>
            <a:r>
              <a:rPr lang="en-US" altLang="en-US" sz="2800" b="1" dirty="0">
                <a:latin typeface="Times New Roman" panose="02020603050405020304" pitchFamily="18" charset="0"/>
              </a:rPr>
              <a:t>55</a:t>
            </a:r>
          </a:p>
          <a:p>
            <a:pPr eaLnBrk="1" hangingPunct="1">
              <a:lnSpc>
                <a:spcPct val="65000"/>
              </a:lnSpc>
              <a:buClr>
                <a:srgbClr val="000066"/>
              </a:buClr>
              <a:buFont typeface="Wingdings" panose="05000000000000000000" pitchFamily="2" charset="2"/>
              <a:buNone/>
            </a:pPr>
            <a:endParaRPr lang="en-US" altLang="en-US" sz="2800" b="1" dirty="0">
              <a:latin typeface="Times New Roman" panose="02020603050405020304" pitchFamily="18" charset="0"/>
            </a:endParaRPr>
          </a:p>
          <a:p>
            <a:pPr eaLnBrk="1" hangingPunct="1">
              <a:lnSpc>
                <a:spcPct val="90000"/>
              </a:lnSpc>
              <a:buClr>
                <a:srgbClr val="000066"/>
              </a:buClr>
              <a:buFont typeface="Wingdings" panose="05000000000000000000" pitchFamily="2" charset="2"/>
              <a:buChar char="ü"/>
            </a:pPr>
            <a:r>
              <a:rPr lang="en-US" altLang="en-US" sz="2800" b="1" dirty="0">
                <a:latin typeface="High Tower Text" panose="02040502050506030303" pitchFamily="18" charset="0"/>
              </a:rPr>
              <a:t>Students may NOT withdraw from a class without penalty*****</a:t>
            </a:r>
          </a:p>
        </p:txBody>
      </p:sp>
      <p:sp>
        <p:nvSpPr>
          <p:cNvPr id="8196" name="Rectangle 6"/>
          <p:cNvSpPr>
            <a:spLocks noChangeArrowheads="1"/>
          </p:cNvSpPr>
          <p:nvPr/>
        </p:nvSpPr>
        <p:spPr bwMode="auto">
          <a:xfrm>
            <a:off x="4722813" y="914400"/>
            <a:ext cx="41910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Clr>
                <a:srgbClr val="000066"/>
              </a:buClr>
              <a:buFont typeface="Wingdings" pitchFamily="2" charset="2"/>
              <a:buChar char="ü"/>
              <a:defRPr/>
            </a:pPr>
            <a:r>
              <a:rPr lang="en-US" sz="2300" b="1" dirty="0">
                <a:latin typeface="High Tower Text" pitchFamily="18" charset="0"/>
              </a:rPr>
              <a:t>If the student fails a class, it could jeopardize graduation!</a:t>
            </a:r>
          </a:p>
          <a:p>
            <a:pPr eaLnBrk="1" hangingPunct="1">
              <a:spcBef>
                <a:spcPct val="20000"/>
              </a:spcBef>
              <a:buClr>
                <a:srgbClr val="000066"/>
              </a:buClr>
              <a:defRPr/>
            </a:pPr>
            <a:endParaRPr lang="en-US" sz="1600" b="1" dirty="0">
              <a:latin typeface="Times New Roman" pitchFamily="18" charset="0"/>
              <a:cs typeface="Times New Roman" pitchFamily="18" charset="0"/>
            </a:endParaRPr>
          </a:p>
          <a:p>
            <a:pPr marL="342900" indent="-342900" eaLnBrk="1" hangingPunct="1">
              <a:spcBef>
                <a:spcPct val="20000"/>
              </a:spcBef>
              <a:buClr>
                <a:srgbClr val="000066"/>
              </a:buClr>
              <a:buFont typeface="Wingdings" pitchFamily="2" charset="2"/>
              <a:buChar char="ü"/>
              <a:defRPr/>
            </a:pPr>
            <a:r>
              <a:rPr lang="en-US" sz="2300" b="1" dirty="0">
                <a:latin typeface="High Tower Text" pitchFamily="18" charset="0"/>
              </a:rPr>
              <a:t>No points are added to the final grade (exception – 10 pts. are added to Georgia Tech –Distant learning classes).</a:t>
            </a:r>
          </a:p>
          <a:p>
            <a:pPr eaLnBrk="1" hangingPunct="1">
              <a:spcBef>
                <a:spcPct val="20000"/>
              </a:spcBef>
              <a:buClr>
                <a:srgbClr val="000066"/>
              </a:buClr>
              <a:defRPr/>
            </a:pPr>
            <a:endParaRPr lang="en-US" sz="1600" b="1" dirty="0">
              <a:latin typeface="Times New Roman" pitchFamily="18" charset="0"/>
              <a:cs typeface="Times New Roman" pitchFamily="18" charset="0"/>
            </a:endParaRPr>
          </a:p>
          <a:p>
            <a:pPr marL="342900" indent="-342900" eaLnBrk="1" hangingPunct="1">
              <a:spcBef>
                <a:spcPct val="20000"/>
              </a:spcBef>
              <a:buClr>
                <a:srgbClr val="000066"/>
              </a:buClr>
              <a:buFont typeface="Wingdings" pitchFamily="2" charset="2"/>
              <a:buChar char="ü"/>
              <a:defRPr/>
            </a:pPr>
            <a:r>
              <a:rPr lang="en-US" sz="2300" b="1" dirty="0">
                <a:latin typeface="High Tower Text" pitchFamily="18" charset="0"/>
              </a:rPr>
              <a:t>All Dual Enrollment funded classes are included on the high school transcript.</a:t>
            </a:r>
          </a:p>
        </p:txBody>
      </p:sp>
      <p:pic>
        <p:nvPicPr>
          <p:cNvPr id="7173" name="Picture 8">
            <a:extLst>
              <a:ext uri="{C183D7F6-B498-43B3-948B-1728B52AA6E4}">
                <adec:decorative xmlns:adec="http://schemas.microsoft.com/office/drawing/2017/decorative" val="1"/>
              </a:ext>
            </a:extLst>
          </p:cNvPr>
          <p:cNvPicPr>
            <a:picLocks noChangeAspect="1" noChangeArrowheads="1"/>
          </p:cNvPicPr>
          <p:nvPr/>
        </p:nvPicPr>
        <p:blipFill>
          <a:blip r:embed="rId3" cstate="print">
            <a:duotone>
              <a:prstClr val="black"/>
              <a:srgbClr val="D9C3A5">
                <a:tint val="50000"/>
                <a:satMod val="180000"/>
              </a:srgbClr>
            </a:duotone>
            <a:lum bright="8000"/>
            <a:extLst>
              <a:ext uri="{28A0092B-C50C-407E-A947-70E740481C1C}">
                <a14:useLocalDpi xmlns:a14="http://schemas.microsoft.com/office/drawing/2010/main" val="0"/>
              </a:ext>
            </a:extLst>
          </a:blip>
          <a:srcRect/>
          <a:stretch>
            <a:fillRect/>
          </a:stretch>
        </p:blipFill>
        <p:spPr bwMode="auto">
          <a:xfrm>
            <a:off x="5715000" y="5181600"/>
            <a:ext cx="2897188" cy="14430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amond(in)">
                                      <p:cBhvr>
                                        <p:cTn id="7"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0C0"/>
      </a:hlink>
      <a:folHlink>
        <a:srgbClr val="C0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9F470ADDB0AD41B0A4FA40BAEE24C0" ma:contentTypeVersion="13" ma:contentTypeDescription="Create a new document." ma:contentTypeScope="" ma:versionID="07d1cf47bfe7d138443dbe64b9ffc4b7">
  <xsd:schema xmlns:xsd="http://www.w3.org/2001/XMLSchema" xmlns:xs="http://www.w3.org/2001/XMLSchema" xmlns:p="http://schemas.microsoft.com/office/2006/metadata/properties" xmlns:ns3="75ed5e6c-3f22-47b0-b10a-1d36e153cdf2" xmlns:ns4="13d5a0a6-ff40-47c7-aef2-aadd2fa20f78" targetNamespace="http://schemas.microsoft.com/office/2006/metadata/properties" ma:root="true" ma:fieldsID="39cf0ef2cb422b6ffc6e973229a6851d" ns3:_="" ns4:_="">
    <xsd:import namespace="75ed5e6c-3f22-47b0-b10a-1d36e153cdf2"/>
    <xsd:import namespace="13d5a0a6-ff40-47c7-aef2-aadd2fa20f7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ed5e6c-3f22-47b0-b10a-1d36e153c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d5a0a6-ff40-47c7-aef2-aadd2fa20f7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6A31E8-F2E2-4697-83C8-1E9519884D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ed5e6c-3f22-47b0-b10a-1d36e153cdf2"/>
    <ds:schemaRef ds:uri="13d5a0a6-ff40-47c7-aef2-aadd2fa20f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A9A18A-5F7C-41BF-97A3-24E58AA6F197}">
  <ds:schemaRefs>
    <ds:schemaRef ds:uri="http://schemas.microsoft.com/sharepoint/v3/contenttype/forms"/>
  </ds:schemaRefs>
</ds:datastoreItem>
</file>

<file path=customXml/itemProps3.xml><?xml version="1.0" encoding="utf-8"?>
<ds:datastoreItem xmlns:ds="http://schemas.openxmlformats.org/officeDocument/2006/customXml" ds:itemID="{3F734D6A-6342-4BE7-80D6-7600D5BA52DE}">
  <ds:schemaRefs>
    <ds:schemaRef ds:uri="http://purl.org/dc/terms/"/>
    <ds:schemaRef ds:uri="http://purl.org/dc/elements/1.1/"/>
    <ds:schemaRef ds:uri="13d5a0a6-ff40-47c7-aef2-aadd2fa20f78"/>
    <ds:schemaRef ds:uri="http://schemas.openxmlformats.org/package/2006/metadata/core-properties"/>
    <ds:schemaRef ds:uri="75ed5e6c-3f22-47b0-b10a-1d36e153cdf2"/>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6960</TotalTime>
  <Words>2264</Words>
  <Application>Microsoft Office PowerPoint</Application>
  <PresentationFormat>On-screen Show (4:3)</PresentationFormat>
  <Paragraphs>218</Paragraphs>
  <Slides>23</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Albertus</vt:lpstr>
      <vt:lpstr>Arial</vt:lpstr>
      <vt:lpstr>Calibri</vt:lpstr>
      <vt:lpstr>High Tower Text</vt:lpstr>
      <vt:lpstr>Times New Roman</vt:lpstr>
      <vt:lpstr>Wingdings</vt:lpstr>
      <vt:lpstr>Default Design</vt:lpstr>
      <vt:lpstr>High School /College  Dual  Enrollment Peachtree RIDGE HS</vt:lpstr>
      <vt:lpstr>WHAT IS THE HIGH SCHOOL/COLLEGE DUAL ENROLLMENT PROGRAM?</vt:lpstr>
      <vt:lpstr>WHAT ARE THE PROS AND CONS?</vt:lpstr>
      <vt:lpstr>HB 444 Dual Enrollment Act!!</vt:lpstr>
      <vt:lpstr>Dual Enrollment…by the numbers...2021</vt:lpstr>
      <vt:lpstr>Dual Enrollment…by the numbers... TREND DATA BY STUDENT, ENROLLMENT ALL PSO Fall 2017-Present</vt:lpstr>
      <vt:lpstr>Dual Enrollment…by the numbers...  TREND DATA BY COURSE, ENROLLMENT ALL PSO Fall 2017-Present</vt:lpstr>
      <vt:lpstr>WHAT ABOUT TRANSFER CREDIT?</vt:lpstr>
      <vt:lpstr>HOW DOES GRADING WORK?</vt:lpstr>
      <vt:lpstr>Dual Enrollment Grade Distribution</vt:lpstr>
      <vt:lpstr>Grades Fall of 2020</vt:lpstr>
      <vt:lpstr> WHICH IS BETTER FOR ME? </vt:lpstr>
      <vt:lpstr>BE  AWARE!!!</vt:lpstr>
      <vt:lpstr>Frequently recommended courses</vt:lpstr>
      <vt:lpstr>Frequently recommended courses by times taken</vt:lpstr>
      <vt:lpstr>Courses not typically recommended…</vt:lpstr>
      <vt:lpstr>HIGH SCHOOL/COLLEGE  DUAL ENROLLMENT Policies and Procedures The following steps should be followed if you are planning to participate in the Dual Enrollment Program:</vt:lpstr>
      <vt:lpstr>PROCEDURES CONT.</vt:lpstr>
      <vt:lpstr>GGC vs GTC</vt:lpstr>
      <vt:lpstr>GGC vs GTC continued</vt:lpstr>
      <vt:lpstr>And what about Georgia State?</vt:lpstr>
      <vt:lpstr>More Information…</vt:lpstr>
      <vt:lpstr>Questions and Contacts</vt:lpstr>
    </vt:vector>
  </TitlesOfParts>
  <Company>GCPS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 PROGRAM</dc:title>
  <dc:creator>Nancy Kabrich</dc:creator>
  <cp:lastModifiedBy>Shawn Wilson</cp:lastModifiedBy>
  <cp:revision>249</cp:revision>
  <cp:lastPrinted>2020-01-21T13:12:04Z</cp:lastPrinted>
  <dcterms:created xsi:type="dcterms:W3CDTF">2005-12-07T17:37:44Z</dcterms:created>
  <dcterms:modified xsi:type="dcterms:W3CDTF">2021-03-01T19:01:18Z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0x010100959F470ADDB0AD41B0A4FA40BAEE24C0</vt:lpwstr>
  </property>
</Properties>
</file>