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1" r:id="rId5"/>
  </p:sldMasterIdLst>
  <p:notesMasterIdLst>
    <p:notesMasterId r:id="rId57"/>
  </p:notesMasterIdLst>
  <p:sldIdLst>
    <p:sldId id="482" r:id="rId6"/>
    <p:sldId id="426" r:id="rId7"/>
    <p:sldId id="427" r:id="rId8"/>
    <p:sldId id="306" r:id="rId9"/>
    <p:sldId id="429" r:id="rId10"/>
    <p:sldId id="430" r:id="rId11"/>
    <p:sldId id="520" r:id="rId12"/>
    <p:sldId id="523" r:id="rId13"/>
    <p:sldId id="496" r:id="rId14"/>
    <p:sldId id="525" r:id="rId15"/>
    <p:sldId id="517" r:id="rId16"/>
    <p:sldId id="518" r:id="rId17"/>
    <p:sldId id="428" r:id="rId18"/>
    <p:sldId id="440" r:id="rId19"/>
    <p:sldId id="483" r:id="rId20"/>
    <p:sldId id="486" r:id="rId21"/>
    <p:sldId id="484" r:id="rId22"/>
    <p:sldId id="485" r:id="rId23"/>
    <p:sldId id="487" r:id="rId24"/>
    <p:sldId id="488" r:id="rId25"/>
    <p:sldId id="489" r:id="rId26"/>
    <p:sldId id="490" r:id="rId27"/>
    <p:sldId id="491" r:id="rId28"/>
    <p:sldId id="492" r:id="rId29"/>
    <p:sldId id="494" r:id="rId30"/>
    <p:sldId id="526" r:id="rId31"/>
    <p:sldId id="458" r:id="rId32"/>
    <p:sldId id="510" r:id="rId33"/>
    <p:sldId id="498" r:id="rId34"/>
    <p:sldId id="499" r:id="rId35"/>
    <p:sldId id="479" r:id="rId36"/>
    <p:sldId id="431" r:id="rId37"/>
    <p:sldId id="500" r:id="rId38"/>
    <p:sldId id="433" r:id="rId39"/>
    <p:sldId id="511" r:id="rId40"/>
    <p:sldId id="528" r:id="rId41"/>
    <p:sldId id="512" r:id="rId42"/>
    <p:sldId id="527" r:id="rId43"/>
    <p:sldId id="497" r:id="rId44"/>
    <p:sldId id="445" r:id="rId45"/>
    <p:sldId id="505" r:id="rId46"/>
    <p:sldId id="506" r:id="rId47"/>
    <p:sldId id="514" r:id="rId48"/>
    <p:sldId id="509" r:id="rId49"/>
    <p:sldId id="507" r:id="rId50"/>
    <p:sldId id="508" r:id="rId51"/>
    <p:sldId id="467" r:id="rId52"/>
    <p:sldId id="513" r:id="rId53"/>
    <p:sldId id="515" r:id="rId54"/>
    <p:sldId id="524" r:id="rId55"/>
    <p:sldId id="529" r:id="rId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 userDrawn="1">
          <p15:clr>
            <a:srgbClr val="A4A3A4"/>
          </p15:clr>
        </p15:guide>
        <p15:guide id="2" pos="5562" userDrawn="1">
          <p15:clr>
            <a:srgbClr val="A4A3A4"/>
          </p15:clr>
        </p15:guide>
        <p15:guide id="3" orient="horz" pos="777" userDrawn="1">
          <p15:clr>
            <a:srgbClr val="A4A3A4"/>
          </p15:clr>
        </p15:guide>
        <p15:guide id="4" orient="horz" pos="974" userDrawn="1">
          <p15:clr>
            <a:srgbClr val="A4A3A4"/>
          </p15:clr>
        </p15:guide>
        <p15:guide id="5" orient="horz" pos="3918" userDrawn="1">
          <p15:clr>
            <a:srgbClr val="A4A3A4"/>
          </p15:clr>
        </p15:guide>
        <p15:guide id="6" pos="2007" userDrawn="1">
          <p15:clr>
            <a:srgbClr val="A4A3A4"/>
          </p15:clr>
        </p15:guide>
        <p15:guide id="7" pos="2211" userDrawn="1">
          <p15:clr>
            <a:srgbClr val="A4A3A4"/>
          </p15:clr>
        </p15:guide>
        <p15:guide id="8" pos="1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tha Leuschen" initials="TL" lastIdx="9" clrIdx="0">
    <p:extLst>
      <p:ext uri="{19B8F6BF-5375-455C-9EA6-DF929625EA0E}">
        <p15:presenceInfo xmlns:p15="http://schemas.microsoft.com/office/powerpoint/2012/main" userId="S::tamatha.leuschen@blackboard.com::038717c8-34b4-419f-9b9b-02390a1f0ed5" providerId="AD"/>
      </p:ext>
    </p:extLst>
  </p:cmAuthor>
  <p:cmAuthor id="2" name="Hannah Kloscak" initials="HK" lastIdx="1" clrIdx="1">
    <p:extLst>
      <p:ext uri="{19B8F6BF-5375-455C-9EA6-DF929625EA0E}">
        <p15:presenceInfo xmlns:p15="http://schemas.microsoft.com/office/powerpoint/2012/main" userId="S::hannah.kloscak@blackboard.com::215553a4-321f-4173-b2ab-0fa26643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4444E-F3B5-43A9-8F6A-530BF07A05C2}" v="250" dt="2020-09-29T11:49:23.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63" d="100"/>
          <a:sy n="63" d="100"/>
        </p:scale>
        <p:origin x="1308" y="64"/>
      </p:cViewPr>
      <p:guideLst>
        <p:guide orient="horz" pos="399"/>
        <p:guide pos="5562"/>
        <p:guide orient="horz" pos="777"/>
        <p:guide orient="horz" pos="974"/>
        <p:guide orient="horz" pos="3918"/>
        <p:guide pos="2007"/>
        <p:guide pos="2211"/>
        <p:guide pos="195"/>
      </p:guideLst>
    </p:cSldViewPr>
  </p:slideViewPr>
  <p:notesTextViewPr>
    <p:cViewPr>
      <p:scale>
        <a:sx n="3" d="2"/>
        <a:sy n="3" d="2"/>
      </p:scale>
      <p:origin x="0" y="0"/>
    </p:cViewPr>
  </p:notesTextViewPr>
  <p:sorterViewPr>
    <p:cViewPr>
      <p:scale>
        <a:sx n="120" d="100"/>
        <a:sy n="120" d="100"/>
      </p:scale>
      <p:origin x="0" y="-1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tha Leuschen" userId="038717c8-34b4-419f-9b9b-02390a1f0ed5" providerId="ADAL" clId="{EB84444E-F3B5-43A9-8F6A-530BF07A05C2}"/>
    <pc:docChg chg="undo redo custSel addSld delSld modSld sldOrd">
      <pc:chgData name="Tamatha Leuschen" userId="038717c8-34b4-419f-9b9b-02390a1f0ed5" providerId="ADAL" clId="{EB84444E-F3B5-43A9-8F6A-530BF07A05C2}" dt="2020-09-29T11:59:56.805" v="1449" actId="47"/>
      <pc:docMkLst>
        <pc:docMk/>
      </pc:docMkLst>
      <pc:sldChg chg="modSp mod">
        <pc:chgData name="Tamatha Leuschen" userId="038717c8-34b4-419f-9b9b-02390a1f0ed5" providerId="ADAL" clId="{EB84444E-F3B5-43A9-8F6A-530BF07A05C2}" dt="2020-09-26T20:37:55.558" v="671" actId="20577"/>
        <pc:sldMkLst>
          <pc:docMk/>
          <pc:sldMk cId="141175711" sldId="306"/>
        </pc:sldMkLst>
        <pc:spChg chg="mod">
          <ac:chgData name="Tamatha Leuschen" userId="038717c8-34b4-419f-9b9b-02390a1f0ed5" providerId="ADAL" clId="{EB84444E-F3B5-43A9-8F6A-530BF07A05C2}" dt="2020-09-26T20:37:55.558" v="671" actId="20577"/>
          <ac:spMkLst>
            <pc:docMk/>
            <pc:sldMk cId="141175711" sldId="306"/>
            <ac:spMk id="5" creationId="{00000000-0000-0000-0000-000000000000}"/>
          </ac:spMkLst>
        </pc:spChg>
      </pc:sldChg>
      <pc:sldChg chg="modSp del mod">
        <pc:chgData name="Tamatha Leuschen" userId="038717c8-34b4-419f-9b9b-02390a1f0ed5" providerId="ADAL" clId="{EB84444E-F3B5-43A9-8F6A-530BF07A05C2}" dt="2020-09-29T11:48:52.487" v="1445" actId="47"/>
        <pc:sldMkLst>
          <pc:docMk/>
          <pc:sldMk cId="4215443279" sldId="411"/>
        </pc:sldMkLst>
        <pc:spChg chg="mod">
          <ac:chgData name="Tamatha Leuschen" userId="038717c8-34b4-419f-9b9b-02390a1f0ed5" providerId="ADAL" clId="{EB84444E-F3B5-43A9-8F6A-530BF07A05C2}" dt="2020-09-09T14:22:03.826" v="149" actId="6549"/>
          <ac:spMkLst>
            <pc:docMk/>
            <pc:sldMk cId="4215443279" sldId="411"/>
            <ac:spMk id="4" creationId="{577A49D7-29F2-401D-8270-B7FBF69CBBBD}"/>
          </ac:spMkLst>
        </pc:spChg>
      </pc:sldChg>
      <pc:sldChg chg="modSp mod">
        <pc:chgData name="Tamatha Leuschen" userId="038717c8-34b4-419f-9b9b-02390a1f0ed5" providerId="ADAL" clId="{EB84444E-F3B5-43A9-8F6A-530BF07A05C2}" dt="2020-09-28T20:19:48.292" v="1210" actId="6549"/>
        <pc:sldMkLst>
          <pc:docMk/>
          <pc:sldMk cId="166451047" sldId="427"/>
        </pc:sldMkLst>
        <pc:spChg chg="mod">
          <ac:chgData name="Tamatha Leuschen" userId="038717c8-34b4-419f-9b9b-02390a1f0ed5" providerId="ADAL" clId="{EB84444E-F3B5-43A9-8F6A-530BF07A05C2}" dt="2020-09-28T20:19:48.292" v="1210" actId="6549"/>
          <ac:spMkLst>
            <pc:docMk/>
            <pc:sldMk cId="166451047" sldId="427"/>
            <ac:spMk id="5" creationId="{00000000-0000-0000-0000-000000000000}"/>
          </ac:spMkLst>
        </pc:spChg>
      </pc:sldChg>
      <pc:sldChg chg="addSp delSp modSp mod modNotesTx">
        <pc:chgData name="Tamatha Leuschen" userId="038717c8-34b4-419f-9b9b-02390a1f0ed5" providerId="ADAL" clId="{EB84444E-F3B5-43A9-8F6A-530BF07A05C2}" dt="2020-09-26T20:05:44.537" v="647" actId="20577"/>
        <pc:sldMkLst>
          <pc:docMk/>
          <pc:sldMk cId="3535631562" sldId="428"/>
        </pc:sldMkLst>
        <pc:spChg chg="del">
          <ac:chgData name="Tamatha Leuschen" userId="038717c8-34b4-419f-9b9b-02390a1f0ed5" providerId="ADAL" clId="{EB84444E-F3B5-43A9-8F6A-530BF07A05C2}" dt="2020-09-09T14:07:06.730" v="1" actId="478"/>
          <ac:spMkLst>
            <pc:docMk/>
            <pc:sldMk cId="3535631562" sldId="428"/>
            <ac:spMk id="3" creationId="{565F6DA9-8E8A-4CF2-9840-3A6A8F1EDA99}"/>
          </ac:spMkLst>
        </pc:spChg>
        <pc:spChg chg="mod">
          <ac:chgData name="Tamatha Leuschen" userId="038717c8-34b4-419f-9b9b-02390a1f0ed5" providerId="ADAL" clId="{EB84444E-F3B5-43A9-8F6A-530BF07A05C2}" dt="2020-09-26T20:05:44.537" v="647" actId="20577"/>
          <ac:spMkLst>
            <pc:docMk/>
            <pc:sldMk cId="3535631562" sldId="428"/>
            <ac:spMk id="6" creationId="{0021A9D5-8D77-4CB7-9DC7-3ED912BA6502}"/>
          </ac:spMkLst>
        </pc:spChg>
        <pc:spChg chg="add del mod">
          <ac:chgData name="Tamatha Leuschen" userId="038717c8-34b4-419f-9b9b-02390a1f0ed5" providerId="ADAL" clId="{EB84444E-F3B5-43A9-8F6A-530BF07A05C2}" dt="2020-09-09T14:07:08.467" v="2"/>
          <ac:spMkLst>
            <pc:docMk/>
            <pc:sldMk cId="3535631562" sldId="428"/>
            <ac:spMk id="7" creationId="{7AB8E16A-8BFB-4A5A-B79E-4DC95B5FDBF4}"/>
          </ac:spMkLst>
        </pc:spChg>
        <pc:spChg chg="add del mod">
          <ac:chgData name="Tamatha Leuschen" userId="038717c8-34b4-419f-9b9b-02390a1f0ed5" providerId="ADAL" clId="{EB84444E-F3B5-43A9-8F6A-530BF07A05C2}" dt="2020-09-09T14:19:14.292" v="138" actId="478"/>
          <ac:spMkLst>
            <pc:docMk/>
            <pc:sldMk cId="3535631562" sldId="428"/>
            <ac:spMk id="10" creationId="{F406C1CD-5618-496F-A427-CB1615F17734}"/>
          </ac:spMkLst>
        </pc:spChg>
        <pc:picChg chg="add mod">
          <ac:chgData name="Tamatha Leuschen" userId="038717c8-34b4-419f-9b9b-02390a1f0ed5" providerId="ADAL" clId="{EB84444E-F3B5-43A9-8F6A-530BF07A05C2}" dt="2020-09-26T20:04:18.667" v="643" actId="1036"/>
          <ac:picMkLst>
            <pc:docMk/>
            <pc:sldMk cId="3535631562" sldId="428"/>
            <ac:picMk id="3" creationId="{2B841A94-955C-43C5-9571-9F358A1FB0A8}"/>
          </ac:picMkLst>
        </pc:picChg>
        <pc:picChg chg="del">
          <ac:chgData name="Tamatha Leuschen" userId="038717c8-34b4-419f-9b9b-02390a1f0ed5" providerId="ADAL" clId="{EB84444E-F3B5-43A9-8F6A-530BF07A05C2}" dt="2020-09-09T14:07:01.318" v="0" actId="478"/>
          <ac:picMkLst>
            <pc:docMk/>
            <pc:sldMk cId="3535631562" sldId="428"/>
            <ac:picMk id="5" creationId="{7D6645DF-0D16-4F2B-9660-E718B5443C9A}"/>
          </ac:picMkLst>
        </pc:picChg>
        <pc:picChg chg="add del mod">
          <ac:chgData name="Tamatha Leuschen" userId="038717c8-34b4-419f-9b9b-02390a1f0ed5" providerId="ADAL" clId="{EB84444E-F3B5-43A9-8F6A-530BF07A05C2}" dt="2020-09-09T14:10:15.467" v="132" actId="478"/>
          <ac:picMkLst>
            <pc:docMk/>
            <pc:sldMk cId="3535631562" sldId="428"/>
            <ac:picMk id="8" creationId="{03F4FC40-504A-4F2B-9133-2E2FC3322B1A}"/>
          </ac:picMkLst>
        </pc:picChg>
        <pc:picChg chg="add del mod">
          <ac:chgData name="Tamatha Leuschen" userId="038717c8-34b4-419f-9b9b-02390a1f0ed5" providerId="ADAL" clId="{EB84444E-F3B5-43A9-8F6A-530BF07A05C2}" dt="2020-09-26T20:03:27.152" v="635" actId="478"/>
          <ac:picMkLst>
            <pc:docMk/>
            <pc:sldMk cId="3535631562" sldId="428"/>
            <ac:picMk id="11" creationId="{2A8C925B-2F8F-4E2B-BF14-203BFB8075BB}"/>
          </ac:picMkLst>
        </pc:picChg>
      </pc:sldChg>
      <pc:sldChg chg="modSp mod">
        <pc:chgData name="Tamatha Leuschen" userId="038717c8-34b4-419f-9b9b-02390a1f0ed5" providerId="ADAL" clId="{EB84444E-F3B5-43A9-8F6A-530BF07A05C2}" dt="2020-09-26T20:42:06.818" v="680" actId="20577"/>
        <pc:sldMkLst>
          <pc:docMk/>
          <pc:sldMk cId="4042356575" sldId="429"/>
        </pc:sldMkLst>
        <pc:spChg chg="mod">
          <ac:chgData name="Tamatha Leuschen" userId="038717c8-34b4-419f-9b9b-02390a1f0ed5" providerId="ADAL" clId="{EB84444E-F3B5-43A9-8F6A-530BF07A05C2}" dt="2020-09-26T20:42:06.818" v="680" actId="20577"/>
          <ac:spMkLst>
            <pc:docMk/>
            <pc:sldMk cId="4042356575" sldId="429"/>
            <ac:spMk id="2" creationId="{69B5ACDF-3CFC-4AF7-BF90-280F37F88948}"/>
          </ac:spMkLst>
        </pc:spChg>
      </pc:sldChg>
      <pc:sldChg chg="modSp modNotesTx">
        <pc:chgData name="Tamatha Leuschen" userId="038717c8-34b4-419f-9b9b-02390a1f0ed5" providerId="ADAL" clId="{EB84444E-F3B5-43A9-8F6A-530BF07A05C2}" dt="2020-09-26T20:58:42.392" v="684" actId="313"/>
        <pc:sldMkLst>
          <pc:docMk/>
          <pc:sldMk cId="1474611110" sldId="430"/>
        </pc:sldMkLst>
        <pc:graphicFrameChg chg="mod">
          <ac:chgData name="Tamatha Leuschen" userId="038717c8-34b4-419f-9b9b-02390a1f0ed5" providerId="ADAL" clId="{EB84444E-F3B5-43A9-8F6A-530BF07A05C2}" dt="2020-09-26T20:58:42.392" v="684" actId="313"/>
          <ac:graphicFrameMkLst>
            <pc:docMk/>
            <pc:sldMk cId="1474611110" sldId="430"/>
            <ac:graphicFrameMk id="6" creationId="{315DD6A7-BD15-46E7-8B3C-08526D43C612}"/>
          </ac:graphicFrameMkLst>
        </pc:graphicFrameChg>
      </pc:sldChg>
      <pc:sldChg chg="modSp mod">
        <pc:chgData name="Tamatha Leuschen" userId="038717c8-34b4-419f-9b9b-02390a1f0ed5" providerId="ADAL" clId="{EB84444E-F3B5-43A9-8F6A-530BF07A05C2}" dt="2020-09-09T15:12:34.673" v="606" actId="1076"/>
        <pc:sldMkLst>
          <pc:docMk/>
          <pc:sldMk cId="2043294366" sldId="431"/>
        </pc:sldMkLst>
        <pc:picChg chg="mod">
          <ac:chgData name="Tamatha Leuschen" userId="038717c8-34b4-419f-9b9b-02390a1f0ed5" providerId="ADAL" clId="{EB84444E-F3B5-43A9-8F6A-530BF07A05C2}" dt="2020-09-09T15:12:33.127" v="605" actId="1076"/>
          <ac:picMkLst>
            <pc:docMk/>
            <pc:sldMk cId="2043294366" sldId="431"/>
            <ac:picMk id="5" creationId="{FEB9D3EE-DCB7-4061-9A56-5D6079E87BAD}"/>
          </ac:picMkLst>
        </pc:picChg>
        <pc:picChg chg="mod">
          <ac:chgData name="Tamatha Leuschen" userId="038717c8-34b4-419f-9b9b-02390a1f0ed5" providerId="ADAL" clId="{EB84444E-F3B5-43A9-8F6A-530BF07A05C2}" dt="2020-09-09T15:12:34.673" v="606" actId="1076"/>
          <ac:picMkLst>
            <pc:docMk/>
            <pc:sldMk cId="2043294366" sldId="431"/>
            <ac:picMk id="8" creationId="{B19F1DB6-119C-4F2D-AE26-BDFDD9BE61FB}"/>
          </ac:picMkLst>
        </pc:picChg>
      </pc:sldChg>
      <pc:sldChg chg="modSp mod">
        <pc:chgData name="Tamatha Leuschen" userId="038717c8-34b4-419f-9b9b-02390a1f0ed5" providerId="ADAL" clId="{EB84444E-F3B5-43A9-8F6A-530BF07A05C2}" dt="2020-09-09T18:29:57.971" v="620" actId="20577"/>
        <pc:sldMkLst>
          <pc:docMk/>
          <pc:sldMk cId="1931358141" sldId="433"/>
        </pc:sldMkLst>
        <pc:spChg chg="mod">
          <ac:chgData name="Tamatha Leuschen" userId="038717c8-34b4-419f-9b9b-02390a1f0ed5" providerId="ADAL" clId="{EB84444E-F3B5-43A9-8F6A-530BF07A05C2}" dt="2020-09-09T18:29:57.971" v="620" actId="20577"/>
          <ac:spMkLst>
            <pc:docMk/>
            <pc:sldMk cId="1931358141" sldId="433"/>
            <ac:spMk id="3" creationId="{3BD86475-8B1A-42C7-8D7D-14D46490DEFA}"/>
          </ac:spMkLst>
        </pc:spChg>
      </pc:sldChg>
      <pc:sldChg chg="delSp add del mod">
        <pc:chgData name="Tamatha Leuschen" userId="038717c8-34b4-419f-9b9b-02390a1f0ed5" providerId="ADAL" clId="{EB84444E-F3B5-43A9-8F6A-530BF07A05C2}" dt="2020-09-28T00:26:08.455" v="1028" actId="47"/>
        <pc:sldMkLst>
          <pc:docMk/>
          <pc:sldMk cId="2064038154" sldId="434"/>
        </pc:sldMkLst>
        <pc:picChg chg="del">
          <ac:chgData name="Tamatha Leuschen" userId="038717c8-34b4-419f-9b9b-02390a1f0ed5" providerId="ADAL" clId="{EB84444E-F3B5-43A9-8F6A-530BF07A05C2}" dt="2020-09-28T00:25:34.090" v="1021" actId="478"/>
          <ac:picMkLst>
            <pc:docMk/>
            <pc:sldMk cId="2064038154" sldId="434"/>
            <ac:picMk id="6" creationId="{0EE8938B-AE5E-4542-91A8-C259D2DF0E39}"/>
          </ac:picMkLst>
        </pc:picChg>
      </pc:sldChg>
      <pc:sldChg chg="del">
        <pc:chgData name="Tamatha Leuschen" userId="038717c8-34b4-419f-9b9b-02390a1f0ed5" providerId="ADAL" clId="{EB84444E-F3B5-43A9-8F6A-530BF07A05C2}" dt="2020-09-09T15:15:58.708" v="612" actId="47"/>
        <pc:sldMkLst>
          <pc:docMk/>
          <pc:sldMk cId="4013146434" sldId="437"/>
        </pc:sldMkLst>
      </pc:sldChg>
      <pc:sldChg chg="modNotesTx">
        <pc:chgData name="Tamatha Leuschen" userId="038717c8-34b4-419f-9b9b-02390a1f0ed5" providerId="ADAL" clId="{EB84444E-F3B5-43A9-8F6A-530BF07A05C2}" dt="2020-09-09T14:28:29.307" v="247" actId="6549"/>
        <pc:sldMkLst>
          <pc:docMk/>
          <pc:sldMk cId="878323059" sldId="440"/>
        </pc:sldMkLst>
      </pc:sldChg>
      <pc:sldChg chg="del">
        <pc:chgData name="Tamatha Leuschen" userId="038717c8-34b4-419f-9b9b-02390a1f0ed5" providerId="ADAL" clId="{EB84444E-F3B5-43A9-8F6A-530BF07A05C2}" dt="2020-09-09T14:28:13.845" v="246" actId="47"/>
        <pc:sldMkLst>
          <pc:docMk/>
          <pc:sldMk cId="1449769764" sldId="444"/>
        </pc:sldMkLst>
      </pc:sldChg>
      <pc:sldChg chg="ord">
        <pc:chgData name="Tamatha Leuschen" userId="038717c8-34b4-419f-9b9b-02390a1f0ed5" providerId="ADAL" clId="{EB84444E-F3B5-43A9-8F6A-530BF07A05C2}" dt="2020-09-28T00:36:49.446" v="1032"/>
        <pc:sldMkLst>
          <pc:docMk/>
          <pc:sldMk cId="2534823982" sldId="458"/>
        </pc:sldMkLst>
      </pc:sldChg>
      <pc:sldChg chg="modSp add mod ord">
        <pc:chgData name="Tamatha Leuschen" userId="038717c8-34b4-419f-9b9b-02390a1f0ed5" providerId="ADAL" clId="{EB84444E-F3B5-43A9-8F6A-530BF07A05C2}" dt="2020-09-29T11:26:10.490" v="1444" actId="20577"/>
        <pc:sldMkLst>
          <pc:docMk/>
          <pc:sldMk cId="1994693605" sldId="467"/>
        </pc:sldMkLst>
        <pc:spChg chg="mod">
          <ac:chgData name="Tamatha Leuschen" userId="038717c8-34b4-419f-9b9b-02390a1f0ed5" providerId="ADAL" clId="{EB84444E-F3B5-43A9-8F6A-530BF07A05C2}" dt="2020-09-29T11:26:10.490" v="1444" actId="20577"/>
          <ac:spMkLst>
            <pc:docMk/>
            <pc:sldMk cId="1994693605" sldId="467"/>
            <ac:spMk id="3" creationId="{7B49B2DC-0FAE-4216-8F9B-7455CB26B265}"/>
          </ac:spMkLst>
        </pc:spChg>
      </pc:sldChg>
      <pc:sldChg chg="modSp mod ord">
        <pc:chgData name="Tamatha Leuschen" userId="038717c8-34b4-419f-9b9b-02390a1f0ed5" providerId="ADAL" clId="{EB84444E-F3B5-43A9-8F6A-530BF07A05C2}" dt="2020-09-28T20:09:25.332" v="1166"/>
        <pc:sldMkLst>
          <pc:docMk/>
          <pc:sldMk cId="2854946977" sldId="479"/>
        </pc:sldMkLst>
        <pc:picChg chg="mod">
          <ac:chgData name="Tamatha Leuschen" userId="038717c8-34b4-419f-9b9b-02390a1f0ed5" providerId="ADAL" clId="{EB84444E-F3B5-43A9-8F6A-530BF07A05C2}" dt="2020-09-28T01:44:30.837" v="1148" actId="1076"/>
          <ac:picMkLst>
            <pc:docMk/>
            <pc:sldMk cId="2854946977" sldId="479"/>
            <ac:picMk id="4" creationId="{F62C5E53-F010-4558-B0AE-D2725221B731}"/>
          </ac:picMkLst>
        </pc:picChg>
      </pc:sldChg>
      <pc:sldChg chg="modNotesTx">
        <pc:chgData name="Tamatha Leuschen" userId="038717c8-34b4-419f-9b9b-02390a1f0ed5" providerId="ADAL" clId="{EB84444E-F3B5-43A9-8F6A-530BF07A05C2}" dt="2020-09-09T14:28:50.113" v="248" actId="20577"/>
        <pc:sldMkLst>
          <pc:docMk/>
          <pc:sldMk cId="2002529255" sldId="483"/>
        </pc:sldMkLst>
      </pc:sldChg>
      <pc:sldChg chg="modSp mod">
        <pc:chgData name="Tamatha Leuschen" userId="038717c8-34b4-419f-9b9b-02390a1f0ed5" providerId="ADAL" clId="{EB84444E-F3B5-43A9-8F6A-530BF07A05C2}" dt="2020-09-09T15:24:34.735" v="617" actId="14100"/>
        <pc:sldMkLst>
          <pc:docMk/>
          <pc:sldMk cId="3407950515" sldId="485"/>
        </pc:sldMkLst>
        <pc:spChg chg="mod">
          <ac:chgData name="Tamatha Leuschen" userId="038717c8-34b4-419f-9b9b-02390a1f0ed5" providerId="ADAL" clId="{EB84444E-F3B5-43A9-8F6A-530BF07A05C2}" dt="2020-09-09T15:24:34.735" v="617" actId="14100"/>
          <ac:spMkLst>
            <pc:docMk/>
            <pc:sldMk cId="3407950515" sldId="485"/>
            <ac:spMk id="10" creationId="{0D71120C-923B-4C5E-AE4B-7E95F5CA0A1C}"/>
          </ac:spMkLst>
        </pc:spChg>
      </pc:sldChg>
      <pc:sldChg chg="modNotesTx">
        <pc:chgData name="Tamatha Leuschen" userId="038717c8-34b4-419f-9b9b-02390a1f0ed5" providerId="ADAL" clId="{EB84444E-F3B5-43A9-8F6A-530BF07A05C2}" dt="2020-09-09T14:29:45.461" v="250" actId="6549"/>
        <pc:sldMkLst>
          <pc:docMk/>
          <pc:sldMk cId="1817050354" sldId="487"/>
        </pc:sldMkLst>
      </pc:sldChg>
      <pc:sldChg chg="modSp mod">
        <pc:chgData name="Tamatha Leuschen" userId="038717c8-34b4-419f-9b9b-02390a1f0ed5" providerId="ADAL" clId="{EB84444E-F3B5-43A9-8F6A-530BF07A05C2}" dt="2020-09-09T14:30:56.240" v="252" actId="1440"/>
        <pc:sldMkLst>
          <pc:docMk/>
          <pc:sldMk cId="3357816051" sldId="491"/>
        </pc:sldMkLst>
        <pc:picChg chg="mod">
          <ac:chgData name="Tamatha Leuschen" userId="038717c8-34b4-419f-9b9b-02390a1f0ed5" providerId="ADAL" clId="{EB84444E-F3B5-43A9-8F6A-530BF07A05C2}" dt="2020-09-09T14:30:56.240" v="252" actId="1440"/>
          <ac:picMkLst>
            <pc:docMk/>
            <pc:sldMk cId="3357816051" sldId="491"/>
            <ac:picMk id="5" creationId="{EEFED224-666C-4D0E-9D71-D641203B0428}"/>
          </ac:picMkLst>
        </pc:picChg>
        <pc:picChg chg="mod">
          <ac:chgData name="Tamatha Leuschen" userId="038717c8-34b4-419f-9b9b-02390a1f0ed5" providerId="ADAL" clId="{EB84444E-F3B5-43A9-8F6A-530BF07A05C2}" dt="2020-09-09T14:30:47.915" v="251" actId="1440"/>
          <ac:picMkLst>
            <pc:docMk/>
            <pc:sldMk cId="3357816051" sldId="491"/>
            <ac:picMk id="7" creationId="{ED62DB37-3493-4746-A008-05903E73985F}"/>
          </ac:picMkLst>
        </pc:picChg>
      </pc:sldChg>
      <pc:sldChg chg="addSp delSp modSp del mod">
        <pc:chgData name="Tamatha Leuschen" userId="038717c8-34b4-419f-9b9b-02390a1f0ed5" providerId="ADAL" clId="{EB84444E-F3B5-43A9-8F6A-530BF07A05C2}" dt="2020-09-27T21:11:12.880" v="1015" actId="47"/>
        <pc:sldMkLst>
          <pc:docMk/>
          <pc:sldMk cId="785068422" sldId="493"/>
        </pc:sldMkLst>
        <pc:spChg chg="mod">
          <ac:chgData name="Tamatha Leuschen" userId="038717c8-34b4-419f-9b9b-02390a1f0ed5" providerId="ADAL" clId="{EB84444E-F3B5-43A9-8F6A-530BF07A05C2}" dt="2020-09-27T20:07:18.256" v="1013" actId="20577"/>
          <ac:spMkLst>
            <pc:docMk/>
            <pc:sldMk cId="785068422" sldId="493"/>
            <ac:spMk id="5" creationId="{F33BB6D7-D611-48FA-A51E-A63F63917B66}"/>
          </ac:spMkLst>
        </pc:spChg>
        <pc:picChg chg="add del">
          <ac:chgData name="Tamatha Leuschen" userId="038717c8-34b4-419f-9b9b-02390a1f0ed5" providerId="ADAL" clId="{EB84444E-F3B5-43A9-8F6A-530BF07A05C2}" dt="2020-09-27T20:07:20.622" v="1014" actId="478"/>
          <ac:picMkLst>
            <pc:docMk/>
            <pc:sldMk cId="785068422" sldId="493"/>
            <ac:picMk id="9" creationId="{F849C6D1-653D-47BC-BEC4-506F32FE905B}"/>
          </ac:picMkLst>
        </pc:picChg>
      </pc:sldChg>
      <pc:sldChg chg="modSp mod ord modNotesTx">
        <pc:chgData name="Tamatha Leuschen" userId="038717c8-34b4-419f-9b9b-02390a1f0ed5" providerId="ADAL" clId="{EB84444E-F3B5-43A9-8F6A-530BF07A05C2}" dt="2020-09-28T21:13:25.112" v="1212"/>
        <pc:sldMkLst>
          <pc:docMk/>
          <pc:sldMk cId="637796454" sldId="494"/>
        </pc:sldMkLst>
        <pc:picChg chg="mod modCrop">
          <ac:chgData name="Tamatha Leuschen" userId="038717c8-34b4-419f-9b9b-02390a1f0ed5" providerId="ADAL" clId="{EB84444E-F3B5-43A9-8F6A-530BF07A05C2}" dt="2020-09-09T15:08:54.400" v="422" actId="1076"/>
          <ac:picMkLst>
            <pc:docMk/>
            <pc:sldMk cId="637796454" sldId="494"/>
            <ac:picMk id="5" creationId="{1E4BDA88-DC86-4300-927C-ABB8ADA08719}"/>
          </ac:picMkLst>
        </pc:picChg>
        <pc:picChg chg="mod modCrop">
          <ac:chgData name="Tamatha Leuschen" userId="038717c8-34b4-419f-9b9b-02390a1f0ed5" providerId="ADAL" clId="{EB84444E-F3B5-43A9-8F6A-530BF07A05C2}" dt="2020-09-09T15:08:54.400" v="422" actId="1076"/>
          <ac:picMkLst>
            <pc:docMk/>
            <pc:sldMk cId="637796454" sldId="494"/>
            <ac:picMk id="10" creationId="{D3909E83-AD33-4C6D-A7E4-7900C5E22F86}"/>
          </ac:picMkLst>
        </pc:picChg>
      </pc:sldChg>
      <pc:sldChg chg="modSp add del mod ord">
        <pc:chgData name="Tamatha Leuschen" userId="038717c8-34b4-419f-9b9b-02390a1f0ed5" providerId="ADAL" clId="{EB84444E-F3B5-43A9-8F6A-530BF07A05C2}" dt="2020-09-28T20:08:29.338" v="1158" actId="47"/>
        <pc:sldMkLst>
          <pc:docMk/>
          <pc:sldMk cId="3874983896" sldId="495"/>
        </pc:sldMkLst>
        <pc:spChg chg="mod">
          <ac:chgData name="Tamatha Leuschen" userId="038717c8-34b4-419f-9b9b-02390a1f0ed5" providerId="ADAL" clId="{EB84444E-F3B5-43A9-8F6A-530BF07A05C2}" dt="2020-09-28T20:08:08.924" v="1157" actId="20577"/>
          <ac:spMkLst>
            <pc:docMk/>
            <pc:sldMk cId="3874983896" sldId="495"/>
            <ac:spMk id="3" creationId="{DFE4DDA3-8BE4-4ED7-A24B-A97D04E239EE}"/>
          </ac:spMkLst>
        </pc:spChg>
      </pc:sldChg>
      <pc:sldChg chg="addSp delSp modSp mod">
        <pc:chgData name="Tamatha Leuschen" userId="038717c8-34b4-419f-9b9b-02390a1f0ed5" providerId="ADAL" clId="{EB84444E-F3B5-43A9-8F6A-530BF07A05C2}" dt="2020-09-27T17:12:42.610" v="1005" actId="1076"/>
        <pc:sldMkLst>
          <pc:docMk/>
          <pc:sldMk cId="1845283803" sldId="496"/>
        </pc:sldMkLst>
        <pc:spChg chg="add del mod">
          <ac:chgData name="Tamatha Leuschen" userId="038717c8-34b4-419f-9b9b-02390a1f0ed5" providerId="ADAL" clId="{EB84444E-F3B5-43A9-8F6A-530BF07A05C2}" dt="2020-09-27T17:08:55.238" v="948" actId="931"/>
          <ac:spMkLst>
            <pc:docMk/>
            <pc:sldMk cId="1845283803" sldId="496"/>
            <ac:spMk id="3" creationId="{F61404C7-BEF8-429D-BD8B-9FFF4A6D0C96}"/>
          </ac:spMkLst>
        </pc:spChg>
        <pc:spChg chg="mod">
          <ac:chgData name="Tamatha Leuschen" userId="038717c8-34b4-419f-9b9b-02390a1f0ed5" providerId="ADAL" clId="{EB84444E-F3B5-43A9-8F6A-530BF07A05C2}" dt="2020-09-27T16:54:46.924" v="781" actId="20577"/>
          <ac:spMkLst>
            <pc:docMk/>
            <pc:sldMk cId="1845283803" sldId="496"/>
            <ac:spMk id="6" creationId="{C7A813B4-3C01-4741-A1BF-6583AFD50DA4}"/>
          </ac:spMkLst>
        </pc:spChg>
        <pc:spChg chg="add del mod">
          <ac:chgData name="Tamatha Leuschen" userId="038717c8-34b4-419f-9b9b-02390a1f0ed5" providerId="ADAL" clId="{EB84444E-F3B5-43A9-8F6A-530BF07A05C2}" dt="2020-09-27T17:09:05.895" v="952" actId="478"/>
          <ac:spMkLst>
            <pc:docMk/>
            <pc:sldMk cId="1845283803" sldId="496"/>
            <ac:spMk id="7" creationId="{86B04955-40A3-4B48-9554-52940E3DE327}"/>
          </ac:spMkLst>
        </pc:spChg>
        <pc:spChg chg="add del mod">
          <ac:chgData name="Tamatha Leuschen" userId="038717c8-34b4-419f-9b9b-02390a1f0ed5" providerId="ADAL" clId="{EB84444E-F3B5-43A9-8F6A-530BF07A05C2}" dt="2020-09-27T17:10:41.132" v="971" actId="478"/>
          <ac:spMkLst>
            <pc:docMk/>
            <pc:sldMk cId="1845283803" sldId="496"/>
            <ac:spMk id="13" creationId="{5C4F215B-F4FD-4131-851D-17C90C2FFB92}"/>
          </ac:spMkLst>
        </pc:spChg>
        <pc:spChg chg="add del mod">
          <ac:chgData name="Tamatha Leuschen" userId="038717c8-34b4-419f-9b9b-02390a1f0ed5" providerId="ADAL" clId="{EB84444E-F3B5-43A9-8F6A-530BF07A05C2}" dt="2020-09-27T17:11:33.592" v="982" actId="478"/>
          <ac:spMkLst>
            <pc:docMk/>
            <pc:sldMk cId="1845283803" sldId="496"/>
            <ac:spMk id="16" creationId="{84F2B281-38F1-46DC-A61C-FBC234822AA2}"/>
          </ac:spMkLst>
        </pc:spChg>
        <pc:spChg chg="add del mod">
          <ac:chgData name="Tamatha Leuschen" userId="038717c8-34b4-419f-9b9b-02390a1f0ed5" providerId="ADAL" clId="{EB84444E-F3B5-43A9-8F6A-530BF07A05C2}" dt="2020-09-27T17:12:24.724" v="996" actId="478"/>
          <ac:spMkLst>
            <pc:docMk/>
            <pc:sldMk cId="1845283803" sldId="496"/>
            <ac:spMk id="19" creationId="{9CC0D72F-5AB9-4F1F-A611-4B5CE3C05BAC}"/>
          </ac:spMkLst>
        </pc:spChg>
        <pc:graphicFrameChg chg="del mod">
          <ac:chgData name="Tamatha Leuschen" userId="038717c8-34b4-419f-9b9b-02390a1f0ed5" providerId="ADAL" clId="{EB84444E-F3B5-43A9-8F6A-530BF07A05C2}" dt="2020-09-27T17:08:20.490" v="947" actId="478"/>
          <ac:graphicFrameMkLst>
            <pc:docMk/>
            <pc:sldMk cId="1845283803" sldId="496"/>
            <ac:graphicFrameMk id="10" creationId="{D5305C0A-4C9F-480B-B82E-239C175F776B}"/>
          </ac:graphicFrameMkLst>
        </pc:graphicFrameChg>
        <pc:picChg chg="add mod modCrop">
          <ac:chgData name="Tamatha Leuschen" userId="038717c8-34b4-419f-9b9b-02390a1f0ed5" providerId="ADAL" clId="{EB84444E-F3B5-43A9-8F6A-530BF07A05C2}" dt="2020-09-27T17:12:41.037" v="1004" actId="1076"/>
          <ac:picMkLst>
            <pc:docMk/>
            <pc:sldMk cId="1845283803" sldId="496"/>
            <ac:picMk id="5" creationId="{2E0EFAD6-B877-4983-B6D0-78E6949E336E}"/>
          </ac:picMkLst>
        </pc:picChg>
        <pc:picChg chg="add mod">
          <ac:chgData name="Tamatha Leuschen" userId="038717c8-34b4-419f-9b9b-02390a1f0ed5" providerId="ADAL" clId="{EB84444E-F3B5-43A9-8F6A-530BF07A05C2}" dt="2020-09-27T17:12:38.235" v="1002" actId="1076"/>
          <ac:picMkLst>
            <pc:docMk/>
            <pc:sldMk cId="1845283803" sldId="496"/>
            <ac:picMk id="9" creationId="{596ABC0E-BF4D-4AF4-883F-8C19D540950B}"/>
          </ac:picMkLst>
        </pc:picChg>
        <pc:picChg chg="add mod">
          <ac:chgData name="Tamatha Leuschen" userId="038717c8-34b4-419f-9b9b-02390a1f0ed5" providerId="ADAL" clId="{EB84444E-F3B5-43A9-8F6A-530BF07A05C2}" dt="2020-09-27T17:12:35.376" v="1001" actId="1076"/>
          <ac:picMkLst>
            <pc:docMk/>
            <pc:sldMk cId="1845283803" sldId="496"/>
            <ac:picMk id="12" creationId="{23B152A8-4812-4CF1-A8A5-26A8AD14DFE5}"/>
          </ac:picMkLst>
        </pc:picChg>
        <pc:picChg chg="add mod">
          <ac:chgData name="Tamatha Leuschen" userId="038717c8-34b4-419f-9b9b-02390a1f0ed5" providerId="ADAL" clId="{EB84444E-F3B5-43A9-8F6A-530BF07A05C2}" dt="2020-09-27T17:12:33.332" v="1000" actId="1076"/>
          <ac:picMkLst>
            <pc:docMk/>
            <pc:sldMk cId="1845283803" sldId="496"/>
            <ac:picMk id="15" creationId="{62A96E89-F420-4D91-980C-6AE25798026C}"/>
          </ac:picMkLst>
        </pc:picChg>
        <pc:picChg chg="add mod">
          <ac:chgData name="Tamatha Leuschen" userId="038717c8-34b4-419f-9b9b-02390a1f0ed5" providerId="ADAL" clId="{EB84444E-F3B5-43A9-8F6A-530BF07A05C2}" dt="2020-09-27T17:12:42.610" v="1005" actId="1076"/>
          <ac:picMkLst>
            <pc:docMk/>
            <pc:sldMk cId="1845283803" sldId="496"/>
            <ac:picMk id="18" creationId="{1F18915B-A009-4318-BFA8-0D5607F4A16D}"/>
          </ac:picMkLst>
        </pc:picChg>
      </pc:sldChg>
      <pc:sldChg chg="modSp mod">
        <pc:chgData name="Tamatha Leuschen" userId="038717c8-34b4-419f-9b9b-02390a1f0ed5" providerId="ADAL" clId="{EB84444E-F3B5-43A9-8F6A-530BF07A05C2}" dt="2020-09-28T20:07:35.115" v="1153" actId="20577"/>
        <pc:sldMkLst>
          <pc:docMk/>
          <pc:sldMk cId="3825013011" sldId="497"/>
        </pc:sldMkLst>
        <pc:spChg chg="mod">
          <ac:chgData name="Tamatha Leuschen" userId="038717c8-34b4-419f-9b9b-02390a1f0ed5" providerId="ADAL" clId="{EB84444E-F3B5-43A9-8F6A-530BF07A05C2}" dt="2020-09-28T20:07:35.115" v="1153" actId="20577"/>
          <ac:spMkLst>
            <pc:docMk/>
            <pc:sldMk cId="3825013011" sldId="497"/>
            <ac:spMk id="6" creationId="{C7A813B4-3C01-4741-A1BF-6583AFD50DA4}"/>
          </ac:spMkLst>
        </pc:spChg>
      </pc:sldChg>
      <pc:sldChg chg="ord">
        <pc:chgData name="Tamatha Leuschen" userId="038717c8-34b4-419f-9b9b-02390a1f0ed5" providerId="ADAL" clId="{EB84444E-F3B5-43A9-8F6A-530BF07A05C2}" dt="2020-09-28T20:08:46.345" v="1160"/>
        <pc:sldMkLst>
          <pc:docMk/>
          <pc:sldMk cId="465324288" sldId="498"/>
        </pc:sldMkLst>
      </pc:sldChg>
      <pc:sldChg chg="ord">
        <pc:chgData name="Tamatha Leuschen" userId="038717c8-34b4-419f-9b9b-02390a1f0ed5" providerId="ADAL" clId="{EB84444E-F3B5-43A9-8F6A-530BF07A05C2}" dt="2020-09-28T20:09:12.037" v="1162"/>
        <pc:sldMkLst>
          <pc:docMk/>
          <pc:sldMk cId="3500826898" sldId="499"/>
        </pc:sldMkLst>
      </pc:sldChg>
      <pc:sldChg chg="del ord">
        <pc:chgData name="Tamatha Leuschen" userId="038717c8-34b4-419f-9b9b-02390a1f0ed5" providerId="ADAL" clId="{EB84444E-F3B5-43A9-8F6A-530BF07A05C2}" dt="2020-09-28T00:39:14.342" v="1034" actId="47"/>
        <pc:sldMkLst>
          <pc:docMk/>
          <pc:sldMk cId="265581781" sldId="502"/>
        </pc:sldMkLst>
      </pc:sldChg>
      <pc:sldChg chg="del">
        <pc:chgData name="Tamatha Leuschen" userId="038717c8-34b4-419f-9b9b-02390a1f0ed5" providerId="ADAL" clId="{EB84444E-F3B5-43A9-8F6A-530BF07A05C2}" dt="2020-09-29T02:45:23.686" v="1218" actId="47"/>
        <pc:sldMkLst>
          <pc:docMk/>
          <pc:sldMk cId="1381122087" sldId="503"/>
        </pc:sldMkLst>
      </pc:sldChg>
      <pc:sldChg chg="ord">
        <pc:chgData name="Tamatha Leuschen" userId="038717c8-34b4-419f-9b9b-02390a1f0ed5" providerId="ADAL" clId="{EB84444E-F3B5-43A9-8F6A-530BF07A05C2}" dt="2020-09-29T10:47:32.675" v="1371"/>
        <pc:sldMkLst>
          <pc:docMk/>
          <pc:sldMk cId="1663683085" sldId="509"/>
        </pc:sldMkLst>
      </pc:sldChg>
      <pc:sldChg chg="delSp modSp mod modClrScheme chgLayout">
        <pc:chgData name="Tamatha Leuschen" userId="038717c8-34b4-419f-9b9b-02390a1f0ed5" providerId="ADAL" clId="{EB84444E-F3B5-43A9-8F6A-530BF07A05C2}" dt="2020-09-28T01:31:41.101" v="1069" actId="20577"/>
        <pc:sldMkLst>
          <pc:docMk/>
          <pc:sldMk cId="1671077673" sldId="510"/>
        </pc:sldMkLst>
        <pc:spChg chg="mod ord">
          <ac:chgData name="Tamatha Leuschen" userId="038717c8-34b4-419f-9b9b-02390a1f0ed5" providerId="ADAL" clId="{EB84444E-F3B5-43A9-8F6A-530BF07A05C2}" dt="2020-09-09T15:09:37.579" v="472" actId="20577"/>
          <ac:spMkLst>
            <pc:docMk/>
            <pc:sldMk cId="1671077673" sldId="510"/>
            <ac:spMk id="2" creationId="{A2E2013E-0D0E-4FEC-BDD7-FDCEBE314A12}"/>
          </ac:spMkLst>
        </pc:spChg>
        <pc:spChg chg="mod ord">
          <ac:chgData name="Tamatha Leuschen" userId="038717c8-34b4-419f-9b9b-02390a1f0ed5" providerId="ADAL" clId="{EB84444E-F3B5-43A9-8F6A-530BF07A05C2}" dt="2020-09-28T01:31:41.101" v="1069" actId="20577"/>
          <ac:spMkLst>
            <pc:docMk/>
            <pc:sldMk cId="1671077673" sldId="510"/>
            <ac:spMk id="3" creationId="{C26DF8FC-E4A7-4E75-8F13-DE52572698ED}"/>
          </ac:spMkLst>
        </pc:spChg>
        <pc:spChg chg="del mod">
          <ac:chgData name="Tamatha Leuschen" userId="038717c8-34b4-419f-9b9b-02390a1f0ed5" providerId="ADAL" clId="{EB84444E-F3B5-43A9-8F6A-530BF07A05C2}" dt="2020-09-09T15:04:33.770" v="374" actId="700"/>
          <ac:spMkLst>
            <pc:docMk/>
            <pc:sldMk cId="1671077673" sldId="510"/>
            <ac:spMk id="4" creationId="{C47B947B-1516-4E56-85EB-287D77300420}"/>
          </ac:spMkLst>
        </pc:spChg>
      </pc:sldChg>
      <pc:sldChg chg="del">
        <pc:chgData name="Tamatha Leuschen" userId="038717c8-34b4-419f-9b9b-02390a1f0ed5" providerId="ADAL" clId="{EB84444E-F3B5-43A9-8F6A-530BF07A05C2}" dt="2020-09-09T15:15:23.735" v="607" actId="47"/>
        <pc:sldMkLst>
          <pc:docMk/>
          <pc:sldMk cId="3250931430" sldId="516"/>
        </pc:sldMkLst>
      </pc:sldChg>
      <pc:sldChg chg="modSp mod">
        <pc:chgData name="Tamatha Leuschen" userId="038717c8-34b4-419f-9b9b-02390a1f0ed5" providerId="ADAL" clId="{EB84444E-F3B5-43A9-8F6A-530BF07A05C2}" dt="2020-09-26T22:01:41.767" v="719" actId="20577"/>
        <pc:sldMkLst>
          <pc:docMk/>
          <pc:sldMk cId="2183864079" sldId="517"/>
        </pc:sldMkLst>
        <pc:spChg chg="mod">
          <ac:chgData name="Tamatha Leuschen" userId="038717c8-34b4-419f-9b9b-02390a1f0ed5" providerId="ADAL" clId="{EB84444E-F3B5-43A9-8F6A-530BF07A05C2}" dt="2020-09-09T14:24:12.056" v="215" actId="20577"/>
          <ac:spMkLst>
            <pc:docMk/>
            <pc:sldMk cId="2183864079" sldId="517"/>
            <ac:spMk id="6" creationId="{C7A813B4-3C01-4741-A1BF-6583AFD50DA4}"/>
          </ac:spMkLst>
        </pc:spChg>
        <pc:graphicFrameChg chg="mod">
          <ac:chgData name="Tamatha Leuschen" userId="038717c8-34b4-419f-9b9b-02390a1f0ed5" providerId="ADAL" clId="{EB84444E-F3B5-43A9-8F6A-530BF07A05C2}" dt="2020-09-26T22:01:41.767" v="719" actId="20577"/>
          <ac:graphicFrameMkLst>
            <pc:docMk/>
            <pc:sldMk cId="2183864079" sldId="517"/>
            <ac:graphicFrameMk id="10" creationId="{D5305C0A-4C9F-480B-B82E-239C175F776B}"/>
          </ac:graphicFrameMkLst>
        </pc:graphicFrameChg>
      </pc:sldChg>
      <pc:sldChg chg="modSp mod">
        <pc:chgData name="Tamatha Leuschen" userId="038717c8-34b4-419f-9b9b-02390a1f0ed5" providerId="ADAL" clId="{EB84444E-F3B5-43A9-8F6A-530BF07A05C2}" dt="2020-09-26T22:17:53.440" v="736" actId="20577"/>
        <pc:sldMkLst>
          <pc:docMk/>
          <pc:sldMk cId="3386981558" sldId="518"/>
        </pc:sldMkLst>
        <pc:spChg chg="mod">
          <ac:chgData name="Tamatha Leuschen" userId="038717c8-34b4-419f-9b9b-02390a1f0ed5" providerId="ADAL" clId="{EB84444E-F3B5-43A9-8F6A-530BF07A05C2}" dt="2020-09-09T14:24:19.959" v="236" actId="20577"/>
          <ac:spMkLst>
            <pc:docMk/>
            <pc:sldMk cId="3386981558" sldId="518"/>
            <ac:spMk id="6" creationId="{C7A813B4-3C01-4741-A1BF-6583AFD50DA4}"/>
          </ac:spMkLst>
        </pc:spChg>
        <pc:graphicFrameChg chg="mod">
          <ac:chgData name="Tamatha Leuschen" userId="038717c8-34b4-419f-9b9b-02390a1f0ed5" providerId="ADAL" clId="{EB84444E-F3B5-43A9-8F6A-530BF07A05C2}" dt="2020-09-26T22:17:53.440" v="736" actId="20577"/>
          <ac:graphicFrameMkLst>
            <pc:docMk/>
            <pc:sldMk cId="3386981558" sldId="518"/>
            <ac:graphicFrameMk id="10" creationId="{D5305C0A-4C9F-480B-B82E-239C175F776B}"/>
          </ac:graphicFrameMkLst>
        </pc:graphicFrameChg>
      </pc:sldChg>
      <pc:sldChg chg="del">
        <pc:chgData name="Tamatha Leuschen" userId="038717c8-34b4-419f-9b9b-02390a1f0ed5" providerId="ADAL" clId="{EB84444E-F3B5-43A9-8F6A-530BF07A05C2}" dt="2020-09-09T14:21:53.675" v="146" actId="2696"/>
        <pc:sldMkLst>
          <pc:docMk/>
          <pc:sldMk cId="1787217050" sldId="519"/>
        </pc:sldMkLst>
      </pc:sldChg>
      <pc:sldChg chg="modSp add del mod ord">
        <pc:chgData name="Tamatha Leuschen" userId="038717c8-34b4-419f-9b9b-02390a1f0ed5" providerId="ADAL" clId="{EB84444E-F3B5-43A9-8F6A-530BF07A05C2}" dt="2020-09-29T11:59:56.805" v="1449" actId="47"/>
        <pc:sldMkLst>
          <pc:docMk/>
          <pc:sldMk cId="2423307348" sldId="519"/>
        </pc:sldMkLst>
        <pc:spChg chg="mod">
          <ac:chgData name="Tamatha Leuschen" userId="038717c8-34b4-419f-9b9b-02390a1f0ed5" providerId="ADAL" clId="{EB84444E-F3B5-43A9-8F6A-530BF07A05C2}" dt="2020-09-09T18:31:37.234" v="629" actId="20577"/>
          <ac:spMkLst>
            <pc:docMk/>
            <pc:sldMk cId="2423307348" sldId="519"/>
            <ac:spMk id="3" creationId="{08DDEFFD-8C9D-439B-B8CB-00E460FCE195}"/>
          </ac:spMkLst>
        </pc:spChg>
      </pc:sldChg>
      <pc:sldChg chg="add ord">
        <pc:chgData name="Tamatha Leuschen" userId="038717c8-34b4-419f-9b9b-02390a1f0ed5" providerId="ADAL" clId="{EB84444E-F3B5-43A9-8F6A-530BF07A05C2}" dt="2020-09-09T14:25:28.126" v="238"/>
        <pc:sldMkLst>
          <pc:docMk/>
          <pc:sldMk cId="2403059789" sldId="520"/>
        </pc:sldMkLst>
      </pc:sldChg>
      <pc:sldChg chg="add del">
        <pc:chgData name="Tamatha Leuschen" userId="038717c8-34b4-419f-9b9b-02390a1f0ed5" providerId="ADAL" clId="{EB84444E-F3B5-43A9-8F6A-530BF07A05C2}" dt="2020-09-09T14:26:25.663" v="242" actId="47"/>
        <pc:sldMkLst>
          <pc:docMk/>
          <pc:sldMk cId="2929905160" sldId="521"/>
        </pc:sldMkLst>
      </pc:sldChg>
      <pc:sldChg chg="add del">
        <pc:chgData name="Tamatha Leuschen" userId="038717c8-34b4-419f-9b9b-02390a1f0ed5" providerId="ADAL" clId="{EB84444E-F3B5-43A9-8F6A-530BF07A05C2}" dt="2020-09-11T12:24:56.138" v="631" actId="47"/>
        <pc:sldMkLst>
          <pc:docMk/>
          <pc:sldMk cId="3717486545" sldId="522"/>
        </pc:sldMkLst>
      </pc:sldChg>
      <pc:sldChg chg="add del">
        <pc:chgData name="Tamatha Leuschen" userId="038717c8-34b4-419f-9b9b-02390a1f0ed5" providerId="ADAL" clId="{EB84444E-F3B5-43A9-8F6A-530BF07A05C2}" dt="2020-09-09T14:26:52.995" v="244"/>
        <pc:sldMkLst>
          <pc:docMk/>
          <pc:sldMk cId="1434880487" sldId="523"/>
        </pc:sldMkLst>
      </pc:sldChg>
      <pc:sldChg chg="addSp delSp modSp add mod">
        <pc:chgData name="Tamatha Leuschen" userId="038717c8-34b4-419f-9b9b-02390a1f0ed5" providerId="ADAL" clId="{EB84444E-F3B5-43A9-8F6A-530BF07A05C2}" dt="2020-09-26T21:21:49.946" v="711" actId="1076"/>
        <pc:sldMkLst>
          <pc:docMk/>
          <pc:sldMk cId="2621943284" sldId="523"/>
        </pc:sldMkLst>
        <pc:picChg chg="add mod ord">
          <ac:chgData name="Tamatha Leuschen" userId="038717c8-34b4-419f-9b9b-02390a1f0ed5" providerId="ADAL" clId="{EB84444E-F3B5-43A9-8F6A-530BF07A05C2}" dt="2020-09-26T21:21:45.627" v="710" actId="1440"/>
          <ac:picMkLst>
            <pc:docMk/>
            <pc:sldMk cId="2621943284" sldId="523"/>
            <ac:picMk id="3" creationId="{05B04EC9-4B9E-4EDD-BCA6-74873C94686E}"/>
          </ac:picMkLst>
        </pc:picChg>
        <pc:picChg chg="add mod">
          <ac:chgData name="Tamatha Leuschen" userId="038717c8-34b4-419f-9b9b-02390a1f0ed5" providerId="ADAL" clId="{EB84444E-F3B5-43A9-8F6A-530BF07A05C2}" dt="2020-09-26T21:21:44.043" v="709" actId="1076"/>
          <ac:picMkLst>
            <pc:docMk/>
            <pc:sldMk cId="2621943284" sldId="523"/>
            <ac:picMk id="4" creationId="{B0D6D51F-BEE4-4C89-A3E9-60810B287B1B}"/>
          </ac:picMkLst>
        </pc:picChg>
        <pc:picChg chg="del">
          <ac:chgData name="Tamatha Leuschen" userId="038717c8-34b4-419f-9b9b-02390a1f0ed5" providerId="ADAL" clId="{EB84444E-F3B5-43A9-8F6A-530BF07A05C2}" dt="2020-09-26T21:19:20.940" v="685" actId="478"/>
          <ac:picMkLst>
            <pc:docMk/>
            <pc:sldMk cId="2621943284" sldId="523"/>
            <ac:picMk id="5" creationId="{E5211FAC-3DFF-4F54-AAB9-1B9C877CD449}"/>
          </ac:picMkLst>
        </pc:picChg>
        <pc:picChg chg="del mod">
          <ac:chgData name="Tamatha Leuschen" userId="038717c8-34b4-419f-9b9b-02390a1f0ed5" providerId="ADAL" clId="{EB84444E-F3B5-43A9-8F6A-530BF07A05C2}" dt="2020-09-26T21:20:53.327" v="704" actId="478"/>
          <ac:picMkLst>
            <pc:docMk/>
            <pc:sldMk cId="2621943284" sldId="523"/>
            <ac:picMk id="6" creationId="{C5214A71-5FDC-42D7-AB83-2AA6C38F9FDF}"/>
          </ac:picMkLst>
        </pc:picChg>
        <pc:cxnChg chg="mod">
          <ac:chgData name="Tamatha Leuschen" userId="038717c8-34b4-419f-9b9b-02390a1f0ed5" providerId="ADAL" clId="{EB84444E-F3B5-43A9-8F6A-530BF07A05C2}" dt="2020-09-26T21:21:49.946" v="711" actId="1076"/>
          <ac:cxnSpMkLst>
            <pc:docMk/>
            <pc:sldMk cId="2621943284" sldId="523"/>
            <ac:cxnSpMk id="8" creationId="{C567AB97-102B-4AB5-A33B-22EC84FBFCF8}"/>
          </ac:cxnSpMkLst>
        </pc:cxnChg>
      </pc:sldChg>
      <pc:sldChg chg="add ord">
        <pc:chgData name="Tamatha Leuschen" userId="038717c8-34b4-419f-9b9b-02390a1f0ed5" providerId="ADAL" clId="{EB84444E-F3B5-43A9-8F6A-530BF07A05C2}" dt="2020-09-29T11:49:22.599" v="1447"/>
        <pc:sldMkLst>
          <pc:docMk/>
          <pc:sldMk cId="2506455732" sldId="524"/>
        </pc:sldMkLst>
      </pc:sldChg>
      <pc:sldChg chg="add">
        <pc:chgData name="Tamatha Leuschen" userId="038717c8-34b4-419f-9b9b-02390a1f0ed5" providerId="ADAL" clId="{EB84444E-F3B5-43A9-8F6A-530BF07A05C2}" dt="2020-09-27T16:54:13.454" v="737" actId="2890"/>
        <pc:sldMkLst>
          <pc:docMk/>
          <pc:sldMk cId="895679015" sldId="525"/>
        </pc:sldMkLst>
      </pc:sldChg>
      <pc:sldChg chg="add">
        <pc:chgData name="Tamatha Leuschen" userId="038717c8-34b4-419f-9b9b-02390a1f0ed5" providerId="ADAL" clId="{EB84444E-F3B5-43A9-8F6A-530BF07A05C2}" dt="2020-09-27T20:06:59.192" v="1006" actId="2890"/>
        <pc:sldMkLst>
          <pc:docMk/>
          <pc:sldMk cId="352597369" sldId="526"/>
        </pc:sldMkLst>
      </pc:sldChg>
      <pc:sldChg chg="addSp modSp add del mod">
        <pc:chgData name="Tamatha Leuschen" userId="038717c8-34b4-419f-9b9b-02390a1f0ed5" providerId="ADAL" clId="{EB84444E-F3B5-43A9-8F6A-530BF07A05C2}" dt="2020-09-28T00:38:54.662" v="1033" actId="2696"/>
        <pc:sldMkLst>
          <pc:docMk/>
          <pc:sldMk cId="1754583027" sldId="527"/>
        </pc:sldMkLst>
        <pc:spChg chg="add mod">
          <ac:chgData name="Tamatha Leuschen" userId="038717c8-34b4-419f-9b9b-02390a1f0ed5" providerId="ADAL" clId="{EB84444E-F3B5-43A9-8F6A-530BF07A05C2}" dt="2020-09-28T00:25:59.228" v="1027" actId="1076"/>
          <ac:spMkLst>
            <pc:docMk/>
            <pc:sldMk cId="1754583027" sldId="527"/>
            <ac:spMk id="4" creationId="{5A9570D5-929D-49B6-8F5D-776891A2442E}"/>
          </ac:spMkLst>
        </pc:spChg>
        <pc:picChg chg="mod">
          <ac:chgData name="Tamatha Leuschen" userId="038717c8-34b4-419f-9b9b-02390a1f0ed5" providerId="ADAL" clId="{EB84444E-F3B5-43A9-8F6A-530BF07A05C2}" dt="2020-09-28T00:25:55.841" v="1026" actId="1076"/>
          <ac:picMkLst>
            <pc:docMk/>
            <pc:sldMk cId="1754583027" sldId="527"/>
            <ac:picMk id="5" creationId="{EF382E7E-3571-443F-B3A9-43B4FF742097}"/>
          </ac:picMkLst>
        </pc:picChg>
      </pc:sldChg>
      <pc:sldChg chg="modSp add mod">
        <pc:chgData name="Tamatha Leuschen" userId="038717c8-34b4-419f-9b9b-02390a1f0ed5" providerId="ADAL" clId="{EB84444E-F3B5-43A9-8F6A-530BF07A05C2}" dt="2020-09-29T02:08:55.191" v="1217" actId="1076"/>
        <pc:sldMkLst>
          <pc:docMk/>
          <pc:sldMk cId="3279710813" sldId="527"/>
        </pc:sldMkLst>
        <pc:picChg chg="mod modCrop">
          <ac:chgData name="Tamatha Leuschen" userId="038717c8-34b4-419f-9b9b-02390a1f0ed5" providerId="ADAL" clId="{EB84444E-F3B5-43A9-8F6A-530BF07A05C2}" dt="2020-09-29T02:08:55.191" v="1217" actId="1076"/>
          <ac:picMkLst>
            <pc:docMk/>
            <pc:sldMk cId="3279710813" sldId="527"/>
            <ac:picMk id="5" creationId="{EF382E7E-3571-443F-B3A9-43B4FF742097}"/>
          </ac:picMkLst>
        </pc:picChg>
      </pc:sldChg>
      <pc:sldChg chg="add">
        <pc:chgData name="Tamatha Leuschen" userId="038717c8-34b4-419f-9b9b-02390a1f0ed5" providerId="ADAL" clId="{EB84444E-F3B5-43A9-8F6A-530BF07A05C2}" dt="2020-09-29T01:39:21.023" v="1213"/>
        <pc:sldMkLst>
          <pc:docMk/>
          <pc:sldMk cId="1300035827" sldId="528"/>
        </pc:sldMkLst>
      </pc:sldChg>
      <pc:sldChg chg="addSp delSp modSp add del mod">
        <pc:chgData name="Tamatha Leuschen" userId="038717c8-34b4-419f-9b9b-02390a1f0ed5" providerId="ADAL" clId="{EB84444E-F3B5-43A9-8F6A-530BF07A05C2}" dt="2020-09-28T01:40:06.455" v="1147" actId="47"/>
        <pc:sldMkLst>
          <pc:docMk/>
          <pc:sldMk cId="2773798011" sldId="528"/>
        </pc:sldMkLst>
        <pc:spChg chg="mod">
          <ac:chgData name="Tamatha Leuschen" userId="038717c8-34b4-419f-9b9b-02390a1f0ed5" providerId="ADAL" clId="{EB84444E-F3B5-43A9-8F6A-530BF07A05C2}" dt="2020-09-28T01:40:04.170" v="1144" actId="14100"/>
          <ac:spMkLst>
            <pc:docMk/>
            <pc:sldMk cId="2773798011" sldId="528"/>
            <ac:spMk id="3" creationId="{1F568409-242C-4FA3-94CA-570DD451297D}"/>
          </ac:spMkLst>
        </pc:spChg>
        <pc:spChg chg="del">
          <ac:chgData name="Tamatha Leuschen" userId="038717c8-34b4-419f-9b9b-02390a1f0ed5" providerId="ADAL" clId="{EB84444E-F3B5-43A9-8F6A-530BF07A05C2}" dt="2020-09-28T01:38:36.566" v="1073" actId="478"/>
          <ac:spMkLst>
            <pc:docMk/>
            <pc:sldMk cId="2773798011" sldId="528"/>
            <ac:spMk id="4" creationId="{A4F2B5E0-27B2-4C74-A807-B7DB1F4AB00E}"/>
          </ac:spMkLst>
        </pc:spChg>
        <pc:spChg chg="del">
          <ac:chgData name="Tamatha Leuschen" userId="038717c8-34b4-419f-9b9b-02390a1f0ed5" providerId="ADAL" clId="{EB84444E-F3B5-43A9-8F6A-530BF07A05C2}" dt="2020-09-28T01:38:33.210" v="1072" actId="478"/>
          <ac:spMkLst>
            <pc:docMk/>
            <pc:sldMk cId="2773798011" sldId="528"/>
            <ac:spMk id="6" creationId="{7E4084F2-9DAA-4B79-8DEC-471CC387DD87}"/>
          </ac:spMkLst>
        </pc:spChg>
        <pc:picChg chg="del">
          <ac:chgData name="Tamatha Leuschen" userId="038717c8-34b4-419f-9b9b-02390a1f0ed5" providerId="ADAL" clId="{EB84444E-F3B5-43A9-8F6A-530BF07A05C2}" dt="2020-09-28T01:38:27.989" v="1071" actId="478"/>
          <ac:picMkLst>
            <pc:docMk/>
            <pc:sldMk cId="2773798011" sldId="528"/>
            <ac:picMk id="7" creationId="{58FEFD95-0647-4BFA-B773-9808C32D24BE}"/>
          </ac:picMkLst>
        </pc:picChg>
        <pc:picChg chg="add del mod">
          <ac:chgData name="Tamatha Leuschen" userId="038717c8-34b4-419f-9b9b-02390a1f0ed5" providerId="ADAL" clId="{EB84444E-F3B5-43A9-8F6A-530BF07A05C2}" dt="2020-09-28T01:40:04.821" v="1146"/>
          <ac:picMkLst>
            <pc:docMk/>
            <pc:sldMk cId="2773798011" sldId="528"/>
            <ac:picMk id="8" creationId="{C00F3FC8-2704-4121-B26C-B5992E66AB6F}"/>
          </ac:picMkLst>
        </pc:picChg>
      </pc:sldChg>
      <pc:sldChg chg="add">
        <pc:chgData name="Tamatha Leuschen" userId="038717c8-34b4-419f-9b9b-02390a1f0ed5" providerId="ADAL" clId="{EB84444E-F3B5-43A9-8F6A-530BF07A05C2}" dt="2020-09-29T11:49:23.981" v="1448"/>
        <pc:sldMkLst>
          <pc:docMk/>
          <pc:sldMk cId="3024274708" sldId="5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29E8B-D4AE-4FDF-AEB4-04B401959C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C50FE30-9741-4C70-92B2-F766DA8246DD}">
      <dgm:prSet phldrT="[Text]" custT="1"/>
      <dgm:spPr/>
      <dgm:t>
        <a:bodyPr/>
        <a:lstStyle/>
        <a:p>
          <a:r>
            <a:rPr lang="en-US" sz="2800"/>
            <a:t>Severe</a:t>
          </a:r>
        </a:p>
      </dgm:t>
    </dgm:pt>
    <dgm:pt modelId="{F7E00FBF-2309-4601-B215-EB347279A848}" type="parTrans" cxnId="{31F996BE-F825-45AF-9BF4-10B63B86C450}">
      <dgm:prSet/>
      <dgm:spPr/>
      <dgm:t>
        <a:bodyPr/>
        <a:lstStyle/>
        <a:p>
          <a:endParaRPr lang="en-US" sz="1050"/>
        </a:p>
      </dgm:t>
    </dgm:pt>
    <dgm:pt modelId="{356D3206-9BFD-43EA-B455-57A7077D48A9}" type="sibTrans" cxnId="{31F996BE-F825-45AF-9BF4-10B63B86C450}">
      <dgm:prSet/>
      <dgm:spPr/>
      <dgm:t>
        <a:bodyPr/>
        <a:lstStyle/>
        <a:p>
          <a:endParaRPr lang="en-US" sz="1050"/>
        </a:p>
      </dgm:t>
    </dgm:pt>
    <dgm:pt modelId="{2CD59390-2929-42E9-BFD7-A45C57032F76}">
      <dgm:prSet phldrT="[Text]" custT="1"/>
      <dgm:spPr/>
      <dgm:t>
        <a:bodyPr/>
        <a:lstStyle/>
        <a:p>
          <a:pPr>
            <a:buFont typeface="Arial" panose="020B0604020202020204" pitchFamily="34" charset="0"/>
            <a:buChar char="•"/>
          </a:pPr>
          <a:r>
            <a:rPr lang="en-US" sz="1800">
              <a:ea typeface="+mn-lt"/>
              <a:cs typeface="+mn-lt"/>
            </a:rPr>
            <a:t>Malformed</a:t>
          </a:r>
          <a:endParaRPr lang="en-US" sz="1800"/>
        </a:p>
      </dgm:t>
    </dgm:pt>
    <dgm:pt modelId="{64E12AE6-7B78-417E-A88B-6689048DAD38}" type="parTrans" cxnId="{56BF7648-C70B-4762-B2BA-D67C7085F80B}">
      <dgm:prSet/>
      <dgm:spPr/>
      <dgm:t>
        <a:bodyPr/>
        <a:lstStyle/>
        <a:p>
          <a:endParaRPr lang="en-US" sz="1050"/>
        </a:p>
      </dgm:t>
    </dgm:pt>
    <dgm:pt modelId="{1FB6BAE7-BE4C-4C2B-87A8-D3AD7CD6265C}" type="sibTrans" cxnId="{56BF7648-C70B-4762-B2BA-D67C7085F80B}">
      <dgm:prSet/>
      <dgm:spPr/>
      <dgm:t>
        <a:bodyPr/>
        <a:lstStyle/>
        <a:p>
          <a:endParaRPr lang="en-US" sz="1050"/>
        </a:p>
      </dgm:t>
    </dgm:pt>
    <dgm:pt modelId="{3363E6B2-0E9A-4AFA-BCB4-E58D18C966AB}">
      <dgm:prSet phldrT="[Text]" custT="1"/>
      <dgm:spPr/>
      <dgm:t>
        <a:bodyPr/>
        <a:lstStyle/>
        <a:p>
          <a:r>
            <a:rPr lang="en-US" sz="2800"/>
            <a:t>Major</a:t>
          </a:r>
        </a:p>
      </dgm:t>
    </dgm:pt>
    <dgm:pt modelId="{31B90AC2-F19F-4034-83F3-16EA994485F1}" type="parTrans" cxnId="{EC2AD10A-A36F-45E4-B609-CF04B50FA7D8}">
      <dgm:prSet/>
      <dgm:spPr/>
      <dgm:t>
        <a:bodyPr/>
        <a:lstStyle/>
        <a:p>
          <a:endParaRPr lang="en-US" sz="1050"/>
        </a:p>
      </dgm:t>
    </dgm:pt>
    <dgm:pt modelId="{87FF848F-F841-406F-B9B1-EDF04853A57E}" type="sibTrans" cxnId="{EC2AD10A-A36F-45E4-B609-CF04B50FA7D8}">
      <dgm:prSet/>
      <dgm:spPr/>
      <dgm:t>
        <a:bodyPr/>
        <a:lstStyle/>
        <a:p>
          <a:endParaRPr lang="en-US" sz="1050"/>
        </a:p>
      </dgm:t>
    </dgm:pt>
    <dgm:pt modelId="{5BFA804B-7849-4779-803D-349BDCED8229}">
      <dgm:prSet phldrT="[Text]" custT="1"/>
      <dgm:spPr/>
      <dgm:t>
        <a:bodyPr/>
        <a:lstStyle/>
        <a:p>
          <a:r>
            <a:rPr lang="en-US" sz="2800"/>
            <a:t>Minor</a:t>
          </a:r>
        </a:p>
      </dgm:t>
    </dgm:pt>
    <dgm:pt modelId="{455C90CF-6930-49B9-81C1-27ED54901A99}" type="parTrans" cxnId="{8D50B576-6420-4632-A8E7-B0916FD004AE}">
      <dgm:prSet/>
      <dgm:spPr/>
      <dgm:t>
        <a:bodyPr/>
        <a:lstStyle/>
        <a:p>
          <a:endParaRPr lang="en-US" sz="1050"/>
        </a:p>
      </dgm:t>
    </dgm:pt>
    <dgm:pt modelId="{3F99B0AA-CDFE-4472-9FDD-0168E0929E53}" type="sibTrans" cxnId="{8D50B576-6420-4632-A8E7-B0916FD004AE}">
      <dgm:prSet/>
      <dgm:spPr/>
      <dgm:t>
        <a:bodyPr/>
        <a:lstStyle/>
        <a:p>
          <a:endParaRPr lang="en-US" sz="1050"/>
        </a:p>
      </dgm:t>
    </dgm:pt>
    <dgm:pt modelId="{39733AB0-9E0F-4A6D-806B-F4B1E153F11E}">
      <dgm:prSet phldrT="[Text]" custT="1"/>
      <dgm:spPr/>
      <dgm:t>
        <a:bodyPr/>
        <a:lstStyle/>
        <a:p>
          <a:pPr>
            <a:buFont typeface="Arial" panose="020B0604020202020204" pitchFamily="34" charset="0"/>
            <a:buChar char="•"/>
          </a:pPr>
          <a:r>
            <a:rPr lang="en-US" sz="1800">
              <a:ea typeface="+mn-lt"/>
              <a:cs typeface="+mn-lt"/>
            </a:rPr>
            <a:t>No language or in</a:t>
          </a:r>
          <a:r>
            <a:rPr lang="en-US" sz="1800"/>
            <a:t>correct language set</a:t>
          </a:r>
        </a:p>
      </dgm:t>
    </dgm:pt>
    <dgm:pt modelId="{AB17E07C-9210-44B3-99C3-1FC3A5FD7F99}" type="parTrans" cxnId="{EDE95499-84A7-4B65-BF37-A447F06A5CCC}">
      <dgm:prSet/>
      <dgm:spPr/>
      <dgm:t>
        <a:bodyPr/>
        <a:lstStyle/>
        <a:p>
          <a:endParaRPr lang="en-US" sz="1050"/>
        </a:p>
      </dgm:t>
    </dgm:pt>
    <dgm:pt modelId="{2EC56E5C-38A4-4165-BF35-046D76675238}" type="sibTrans" cxnId="{EDE95499-84A7-4B65-BF37-A447F06A5CCC}">
      <dgm:prSet/>
      <dgm:spPr/>
      <dgm:t>
        <a:bodyPr/>
        <a:lstStyle/>
        <a:p>
          <a:endParaRPr lang="en-US" sz="1050"/>
        </a:p>
      </dgm:t>
    </dgm:pt>
    <dgm:pt modelId="{5555BE80-F4DF-4275-9F18-FD19FFBB1A6B}">
      <dgm:prSet custT="1"/>
      <dgm:spPr/>
      <dgm:t>
        <a:bodyPr/>
        <a:lstStyle/>
        <a:p>
          <a:endParaRPr lang="en-US" sz="2800"/>
        </a:p>
      </dgm:t>
    </dgm:pt>
    <dgm:pt modelId="{BE40B991-D298-4BB4-9A0B-9DDC1B33B120}" type="parTrans" cxnId="{ABDC6AFD-48A2-4319-B762-D24A29A3D3B6}">
      <dgm:prSet/>
      <dgm:spPr/>
      <dgm:t>
        <a:bodyPr/>
        <a:lstStyle/>
        <a:p>
          <a:endParaRPr lang="en-US"/>
        </a:p>
      </dgm:t>
    </dgm:pt>
    <dgm:pt modelId="{C02DFF3F-8BCE-42D2-857B-77285C14933F}" type="sibTrans" cxnId="{ABDC6AFD-48A2-4319-B762-D24A29A3D3B6}">
      <dgm:prSet/>
      <dgm:spPr/>
      <dgm:t>
        <a:bodyPr/>
        <a:lstStyle/>
        <a:p>
          <a:endParaRPr lang="en-US"/>
        </a:p>
      </dgm:t>
    </dgm:pt>
    <dgm:pt modelId="{1648FF78-8F1B-4569-A306-AD19AEB637EF}">
      <dgm:prSet phldrT="[Text]" custT="1"/>
      <dgm:spPr/>
      <dgm:t>
        <a:bodyPr/>
        <a:lstStyle/>
        <a:p>
          <a:pPr>
            <a:buFont typeface="Arial" panose="020B0604020202020204" pitchFamily="34" charset="0"/>
            <a:buChar char="•"/>
          </a:pPr>
          <a:r>
            <a:rPr lang="en-US" sz="1800"/>
            <a:t>Encrypted</a:t>
          </a:r>
        </a:p>
      </dgm:t>
    </dgm:pt>
    <dgm:pt modelId="{BE777A32-B186-47FB-B4B6-E0695BC3C034}" type="parTrans" cxnId="{E03CA385-9CF2-4957-BED7-8B15E7CF217F}">
      <dgm:prSet/>
      <dgm:spPr/>
      <dgm:t>
        <a:bodyPr/>
        <a:lstStyle/>
        <a:p>
          <a:endParaRPr lang="en-US"/>
        </a:p>
      </dgm:t>
    </dgm:pt>
    <dgm:pt modelId="{684FFC10-C58F-476E-A836-0216069088E3}" type="sibTrans" cxnId="{E03CA385-9CF2-4957-BED7-8B15E7CF217F}">
      <dgm:prSet/>
      <dgm:spPr/>
      <dgm:t>
        <a:bodyPr/>
        <a:lstStyle/>
        <a:p>
          <a:endParaRPr lang="en-US"/>
        </a:p>
      </dgm:t>
    </dgm:pt>
    <dgm:pt modelId="{90C19912-75C1-4807-8DF5-6FC10B18E6AE}">
      <dgm:prSet phldrT="[Text]" custT="1"/>
      <dgm:spPr/>
      <dgm:t>
        <a:bodyPr/>
        <a:lstStyle/>
        <a:p>
          <a:pPr>
            <a:buFont typeface="Arial" panose="020B0604020202020204" pitchFamily="34" charset="0"/>
            <a:buChar char="•"/>
          </a:pPr>
          <a:r>
            <a:rPr lang="en-US" sz="1800"/>
            <a:t>Scanned (Not OCR)</a:t>
          </a:r>
        </a:p>
      </dgm:t>
    </dgm:pt>
    <dgm:pt modelId="{84599B73-7FA1-4FF1-968D-A39F11820F6C}" type="parTrans" cxnId="{59306D30-24D3-4D5A-8080-868FA41ED2A0}">
      <dgm:prSet/>
      <dgm:spPr/>
      <dgm:t>
        <a:bodyPr/>
        <a:lstStyle/>
        <a:p>
          <a:endParaRPr lang="en-US"/>
        </a:p>
      </dgm:t>
    </dgm:pt>
    <dgm:pt modelId="{AC884036-FF6E-4BB6-8695-6284EB5363EB}" type="sibTrans" cxnId="{59306D30-24D3-4D5A-8080-868FA41ED2A0}">
      <dgm:prSet/>
      <dgm:spPr/>
      <dgm:t>
        <a:bodyPr/>
        <a:lstStyle/>
        <a:p>
          <a:endParaRPr lang="en-US"/>
        </a:p>
      </dgm:t>
    </dgm:pt>
    <dgm:pt modelId="{9BA5D1E5-6267-47D8-B7FE-F7D5016293D9}">
      <dgm:prSet phldrT="[Text]" custT="1"/>
      <dgm:spPr/>
      <dgm:t>
        <a:bodyPr/>
        <a:lstStyle/>
        <a:p>
          <a:pPr>
            <a:lnSpc>
              <a:spcPct val="100000"/>
            </a:lnSpc>
            <a:spcAft>
              <a:spcPts val="0"/>
            </a:spcAft>
            <a:buFont typeface="Arial" panose="020B0604020202020204" pitchFamily="34" charset="0"/>
            <a:buChar char="•"/>
          </a:pPr>
          <a:r>
            <a:rPr lang="en-US" sz="1800">
              <a:ea typeface="+mn-lt"/>
              <a:cs typeface="+mn-lt"/>
            </a:rPr>
            <a:t>Untagged </a:t>
          </a:r>
          <a:endParaRPr lang="en-US" sz="1800"/>
        </a:p>
      </dgm:t>
    </dgm:pt>
    <dgm:pt modelId="{37764140-780B-4D80-B56B-A1DEB165223A}" type="parTrans" cxnId="{42AB9A75-99B3-490E-BFA5-EE89A0907951}">
      <dgm:prSet/>
      <dgm:spPr/>
      <dgm:t>
        <a:bodyPr/>
        <a:lstStyle/>
        <a:p>
          <a:endParaRPr lang="en-US"/>
        </a:p>
      </dgm:t>
    </dgm:pt>
    <dgm:pt modelId="{9325FE68-7E72-456A-A803-18406D21312B}" type="sibTrans" cxnId="{42AB9A75-99B3-490E-BFA5-EE89A0907951}">
      <dgm:prSet/>
      <dgm:spPr/>
      <dgm:t>
        <a:bodyPr/>
        <a:lstStyle/>
        <a:p>
          <a:endParaRPr lang="en-US"/>
        </a:p>
      </dgm:t>
    </dgm:pt>
    <dgm:pt modelId="{52EC2A1E-6E4D-47B0-BD98-8ED2A3BFD4D0}">
      <dgm:prSet phldrT="[Text]" custT="1"/>
      <dgm:spPr/>
      <dgm:t>
        <a:bodyPr/>
        <a:lstStyle/>
        <a:p>
          <a:pPr>
            <a:lnSpc>
              <a:spcPct val="100000"/>
            </a:lnSpc>
            <a:spcAft>
              <a:spcPts val="0"/>
            </a:spcAft>
            <a:buFont typeface="Arial" panose="020B0604020202020204" pitchFamily="34" charset="0"/>
            <a:buChar char="•"/>
          </a:pPr>
          <a:r>
            <a:rPr lang="en-US" sz="1800"/>
            <a:t>Images missing Alt Text</a:t>
          </a:r>
        </a:p>
      </dgm:t>
    </dgm:pt>
    <dgm:pt modelId="{BDDD301B-67FF-4ED3-B038-8AA7AD1DF9F0}" type="parTrans" cxnId="{86B4156C-6F5A-40D4-9305-70964CEF486D}">
      <dgm:prSet/>
      <dgm:spPr/>
      <dgm:t>
        <a:bodyPr/>
        <a:lstStyle/>
        <a:p>
          <a:endParaRPr lang="en-US"/>
        </a:p>
      </dgm:t>
    </dgm:pt>
    <dgm:pt modelId="{CEE4739F-462D-4FF1-9733-8C5F9D1645A7}" type="sibTrans" cxnId="{86B4156C-6F5A-40D4-9305-70964CEF486D}">
      <dgm:prSet/>
      <dgm:spPr/>
      <dgm:t>
        <a:bodyPr/>
        <a:lstStyle/>
        <a:p>
          <a:endParaRPr lang="en-US"/>
        </a:p>
      </dgm:t>
    </dgm:pt>
    <dgm:pt modelId="{A1F41558-2796-4A81-A28C-419DF2798F08}">
      <dgm:prSet phldrT="[Text]" custT="1"/>
      <dgm:spPr/>
      <dgm:t>
        <a:bodyPr/>
        <a:lstStyle/>
        <a:p>
          <a:pPr>
            <a:lnSpc>
              <a:spcPct val="100000"/>
            </a:lnSpc>
            <a:spcAft>
              <a:spcPts val="0"/>
            </a:spcAft>
            <a:buFont typeface="Arial" panose="020B0604020202020204" pitchFamily="34" charset="0"/>
            <a:buChar char="•"/>
          </a:pPr>
          <a:r>
            <a:rPr lang="en-US" sz="1800"/>
            <a:t>Color contrast</a:t>
          </a:r>
        </a:p>
      </dgm:t>
    </dgm:pt>
    <dgm:pt modelId="{94A3399B-0CE8-4449-91FE-852E3D624AFC}" type="parTrans" cxnId="{393D8FFE-5339-4241-882B-859AFAEE1C11}">
      <dgm:prSet/>
      <dgm:spPr/>
      <dgm:t>
        <a:bodyPr/>
        <a:lstStyle/>
        <a:p>
          <a:endParaRPr lang="en-US"/>
        </a:p>
      </dgm:t>
    </dgm:pt>
    <dgm:pt modelId="{D7A2DA9D-E365-4638-AEBD-C2E64F0A1205}" type="sibTrans" cxnId="{393D8FFE-5339-4241-882B-859AFAEE1C11}">
      <dgm:prSet/>
      <dgm:spPr/>
      <dgm:t>
        <a:bodyPr/>
        <a:lstStyle/>
        <a:p>
          <a:endParaRPr lang="en-US"/>
        </a:p>
      </dgm:t>
    </dgm:pt>
    <dgm:pt modelId="{1BF119B7-9D60-46D7-A603-881697416437}">
      <dgm:prSet phldrT="[Text]" custT="1"/>
      <dgm:spPr/>
      <dgm:t>
        <a:bodyPr/>
        <a:lstStyle/>
        <a:p>
          <a:pPr>
            <a:lnSpc>
              <a:spcPct val="100000"/>
            </a:lnSpc>
            <a:spcAft>
              <a:spcPts val="0"/>
            </a:spcAft>
            <a:buFont typeface="Arial" panose="020B0604020202020204" pitchFamily="34" charset="0"/>
            <a:buChar char="•"/>
          </a:pPr>
          <a:r>
            <a:rPr lang="en-US" sz="1800"/>
            <a:t>Headings missing</a:t>
          </a:r>
        </a:p>
      </dgm:t>
    </dgm:pt>
    <dgm:pt modelId="{C09F7BEF-E99E-4261-B533-21E9D363DD73}" type="parTrans" cxnId="{50ECB4B9-9C91-4C33-93C5-AE6A86325800}">
      <dgm:prSet/>
      <dgm:spPr/>
      <dgm:t>
        <a:bodyPr/>
        <a:lstStyle/>
        <a:p>
          <a:endParaRPr lang="en-US"/>
        </a:p>
      </dgm:t>
    </dgm:pt>
    <dgm:pt modelId="{7BE55AA3-CF68-4613-9E5F-45162C60174D}" type="sibTrans" cxnId="{50ECB4B9-9C91-4C33-93C5-AE6A86325800}">
      <dgm:prSet/>
      <dgm:spPr/>
      <dgm:t>
        <a:bodyPr/>
        <a:lstStyle/>
        <a:p>
          <a:endParaRPr lang="en-US"/>
        </a:p>
      </dgm:t>
    </dgm:pt>
    <dgm:pt modelId="{C6E88D7C-4A68-4F74-BBA1-363FA02ADFCA}">
      <dgm:prSet phldrT="[Text]" custT="1"/>
      <dgm:spPr/>
      <dgm:t>
        <a:bodyPr/>
        <a:lstStyle/>
        <a:p>
          <a:pPr>
            <a:lnSpc>
              <a:spcPct val="100000"/>
            </a:lnSpc>
            <a:spcAft>
              <a:spcPts val="0"/>
            </a:spcAft>
            <a:buFont typeface="Arial" panose="020B0604020202020204" pitchFamily="34" charset="0"/>
            <a:buChar char="•"/>
          </a:pPr>
          <a:r>
            <a:rPr lang="en-US" sz="1800"/>
            <a:t>Headings which do not start at 1</a:t>
          </a:r>
        </a:p>
      </dgm:t>
    </dgm:pt>
    <dgm:pt modelId="{779F769D-45CC-4F95-B7C0-6AC483C7B010}" type="parTrans" cxnId="{2431E7FD-1D87-4BD7-8E0C-E1CAB0BE4D34}">
      <dgm:prSet/>
      <dgm:spPr/>
      <dgm:t>
        <a:bodyPr/>
        <a:lstStyle/>
        <a:p>
          <a:endParaRPr lang="en-US"/>
        </a:p>
      </dgm:t>
    </dgm:pt>
    <dgm:pt modelId="{71BFAE00-7FB3-4159-880D-7B9AF5AC87D4}" type="sibTrans" cxnId="{2431E7FD-1D87-4BD7-8E0C-E1CAB0BE4D34}">
      <dgm:prSet/>
      <dgm:spPr/>
      <dgm:t>
        <a:bodyPr/>
        <a:lstStyle/>
        <a:p>
          <a:endParaRPr lang="en-US"/>
        </a:p>
      </dgm:t>
    </dgm:pt>
    <dgm:pt modelId="{D5B8E282-A799-47B5-B5FA-291E30B45075}">
      <dgm:prSet phldrT="[Text]" custT="1"/>
      <dgm:spPr/>
      <dgm:t>
        <a:bodyPr/>
        <a:lstStyle/>
        <a:p>
          <a:pPr>
            <a:lnSpc>
              <a:spcPct val="100000"/>
            </a:lnSpc>
            <a:spcAft>
              <a:spcPts val="0"/>
            </a:spcAft>
            <a:buFont typeface="Arial" panose="020B0604020202020204" pitchFamily="34" charset="0"/>
            <a:buChar char="•"/>
          </a:pPr>
          <a:r>
            <a:rPr lang="en-US" sz="1800"/>
            <a:t>Tables missing headers</a:t>
          </a:r>
        </a:p>
      </dgm:t>
    </dgm:pt>
    <dgm:pt modelId="{C4AC7899-A3C6-43EA-A64A-EB6048E2045C}" type="parTrans" cxnId="{FCC3AAF6-B263-4222-AA30-25D3A90E328F}">
      <dgm:prSet/>
      <dgm:spPr/>
      <dgm:t>
        <a:bodyPr/>
        <a:lstStyle/>
        <a:p>
          <a:endParaRPr lang="en-US"/>
        </a:p>
      </dgm:t>
    </dgm:pt>
    <dgm:pt modelId="{EDDF4252-D6DD-4014-8A5F-75863663E40A}" type="sibTrans" cxnId="{FCC3AAF6-B263-4222-AA30-25D3A90E328F}">
      <dgm:prSet/>
      <dgm:spPr/>
      <dgm:t>
        <a:bodyPr/>
        <a:lstStyle/>
        <a:p>
          <a:endParaRPr lang="en-US"/>
        </a:p>
      </dgm:t>
    </dgm:pt>
    <dgm:pt modelId="{A8E8D01C-6359-4E53-BC07-4BA6CACCF33A}">
      <dgm:prSet phldrT="[Text]" custT="1"/>
      <dgm:spPr/>
      <dgm:t>
        <a:bodyPr/>
        <a:lstStyle/>
        <a:p>
          <a:pPr>
            <a:buFont typeface="Arial" panose="020B0604020202020204" pitchFamily="34" charset="0"/>
            <a:buChar char="•"/>
          </a:pPr>
          <a:r>
            <a:rPr lang="en-US" sz="1800" dirty="0"/>
            <a:t>Inappropriate Heading Structure</a:t>
          </a:r>
        </a:p>
      </dgm:t>
    </dgm:pt>
    <dgm:pt modelId="{3FA2DE66-0A35-4163-B5AE-882189BE82B3}" type="parTrans" cxnId="{82801CB3-9058-4AAF-B091-89ADE1955C25}">
      <dgm:prSet/>
      <dgm:spPr/>
      <dgm:t>
        <a:bodyPr/>
        <a:lstStyle/>
        <a:p>
          <a:endParaRPr lang="en-US"/>
        </a:p>
      </dgm:t>
    </dgm:pt>
    <dgm:pt modelId="{E758D951-C439-457E-AFE3-5BE3FED7FA2A}" type="sibTrans" cxnId="{82801CB3-9058-4AAF-B091-89ADE1955C25}">
      <dgm:prSet/>
      <dgm:spPr/>
      <dgm:t>
        <a:bodyPr/>
        <a:lstStyle/>
        <a:p>
          <a:endParaRPr lang="en-US"/>
        </a:p>
      </dgm:t>
    </dgm:pt>
    <dgm:pt modelId="{0E01896C-B5DB-46AD-BD94-7DE1358205E2}">
      <dgm:prSet phldrT="[Text]" custT="1"/>
      <dgm:spPr/>
      <dgm:t>
        <a:bodyPr/>
        <a:lstStyle/>
        <a:p>
          <a:pPr>
            <a:buFont typeface="Arial" panose="020B0604020202020204" pitchFamily="34" charset="0"/>
            <a:buChar char="•"/>
          </a:pPr>
          <a:r>
            <a:rPr lang="en-US" sz="1800"/>
            <a:t>Headings which go beyond 6</a:t>
          </a:r>
        </a:p>
      </dgm:t>
    </dgm:pt>
    <dgm:pt modelId="{10009C2F-1E11-4B17-AEA8-F0C5A5D0D2C4}" type="parTrans" cxnId="{9B0C1448-0E2D-44B4-9A91-08F93C155A9D}">
      <dgm:prSet/>
      <dgm:spPr/>
      <dgm:t>
        <a:bodyPr/>
        <a:lstStyle/>
        <a:p>
          <a:endParaRPr lang="en-US"/>
        </a:p>
      </dgm:t>
    </dgm:pt>
    <dgm:pt modelId="{18830E1A-68FA-4058-AB77-4FA64347C5D1}" type="sibTrans" cxnId="{9B0C1448-0E2D-44B4-9A91-08F93C155A9D}">
      <dgm:prSet/>
      <dgm:spPr/>
      <dgm:t>
        <a:bodyPr/>
        <a:lstStyle/>
        <a:p>
          <a:endParaRPr lang="en-US"/>
        </a:p>
      </dgm:t>
    </dgm:pt>
    <dgm:pt modelId="{B27BA650-8E8F-4220-A62C-E36DC2C05FF5}">
      <dgm:prSet phldrT="[Text]" custT="1"/>
      <dgm:spPr/>
      <dgm:t>
        <a:bodyPr/>
        <a:lstStyle/>
        <a:p>
          <a:pPr>
            <a:buFont typeface="Arial" panose="020B0604020202020204" pitchFamily="34" charset="0"/>
            <a:buChar char="•"/>
          </a:pPr>
          <a:r>
            <a:rPr lang="en-US" sz="1800"/>
            <a:t>Missing File Title</a:t>
          </a:r>
        </a:p>
      </dgm:t>
    </dgm:pt>
    <dgm:pt modelId="{9B64340D-5B65-43AB-818A-CD2DC37694B1}" type="parTrans" cxnId="{B14BF76D-F1AA-45A7-A4E3-CC698C278234}">
      <dgm:prSet/>
      <dgm:spPr/>
      <dgm:t>
        <a:bodyPr/>
        <a:lstStyle/>
        <a:p>
          <a:endParaRPr lang="en-US"/>
        </a:p>
      </dgm:t>
    </dgm:pt>
    <dgm:pt modelId="{D515FAF9-40DD-40C9-958A-51CCE41126BA}" type="sibTrans" cxnId="{B14BF76D-F1AA-45A7-A4E3-CC698C278234}">
      <dgm:prSet/>
      <dgm:spPr/>
      <dgm:t>
        <a:bodyPr/>
        <a:lstStyle/>
        <a:p>
          <a:endParaRPr lang="en-US"/>
        </a:p>
      </dgm:t>
    </dgm:pt>
    <dgm:pt modelId="{79ECA6A6-1EFD-436C-A6D7-848BAF113FA8}">
      <dgm:prSet phldrT="[Text]" custT="1"/>
      <dgm:spPr/>
      <dgm:t>
        <a:bodyPr/>
        <a:lstStyle/>
        <a:p>
          <a:pPr>
            <a:lnSpc>
              <a:spcPct val="100000"/>
            </a:lnSpc>
            <a:spcAft>
              <a:spcPts val="0"/>
            </a:spcAft>
            <a:buFont typeface="Arial" panose="020B0604020202020204" pitchFamily="34" charset="0"/>
            <a:buChar char="•"/>
          </a:pPr>
          <a:r>
            <a:rPr lang="en-US" sz="1800"/>
            <a:t>Images</a:t>
          </a:r>
        </a:p>
      </dgm:t>
    </dgm:pt>
    <dgm:pt modelId="{3BB1260B-AF53-4364-9DC0-F122450B45B7}" type="parTrans" cxnId="{AEFE15B4-2E75-46EE-A877-A16289AFB243}">
      <dgm:prSet/>
      <dgm:spPr/>
      <dgm:t>
        <a:bodyPr/>
        <a:lstStyle/>
        <a:p>
          <a:endParaRPr lang="en-US"/>
        </a:p>
      </dgm:t>
    </dgm:pt>
    <dgm:pt modelId="{06CC7A4E-1DA7-4BEE-8A48-D73D476F63A3}" type="sibTrans" cxnId="{AEFE15B4-2E75-46EE-A877-A16289AFB243}">
      <dgm:prSet/>
      <dgm:spPr/>
      <dgm:t>
        <a:bodyPr/>
        <a:lstStyle/>
        <a:p>
          <a:endParaRPr lang="en-US"/>
        </a:p>
      </dgm:t>
    </dgm:pt>
    <dgm:pt modelId="{2BF870AC-74CC-43BB-AA14-4CFDA030E250}">
      <dgm:prSet phldrT="[Text]" custT="1"/>
      <dgm:spPr/>
      <dgm:t>
        <a:bodyPr/>
        <a:lstStyle/>
        <a:p>
          <a:pPr>
            <a:lnSpc>
              <a:spcPct val="100000"/>
            </a:lnSpc>
            <a:spcAft>
              <a:spcPts val="0"/>
            </a:spcAft>
            <a:buFont typeface="Arial" panose="020B0604020202020204" pitchFamily="34" charset="0"/>
            <a:buChar char="•"/>
          </a:pPr>
          <a:r>
            <a:rPr lang="en-US" sz="1800"/>
            <a:t>Lists</a:t>
          </a:r>
        </a:p>
      </dgm:t>
    </dgm:pt>
    <dgm:pt modelId="{BE306D87-A244-486A-953E-F1580F69C24A}" type="parTrans" cxnId="{6C1E4D54-77FD-454B-A171-85E35672562E}">
      <dgm:prSet/>
      <dgm:spPr/>
      <dgm:t>
        <a:bodyPr/>
        <a:lstStyle/>
        <a:p>
          <a:endParaRPr lang="en-US"/>
        </a:p>
      </dgm:t>
    </dgm:pt>
    <dgm:pt modelId="{3BADE21D-3BB4-4E98-9948-0D62228F3192}" type="sibTrans" cxnId="{6C1E4D54-77FD-454B-A171-85E35672562E}">
      <dgm:prSet/>
      <dgm:spPr/>
      <dgm:t>
        <a:bodyPr/>
        <a:lstStyle/>
        <a:p>
          <a:endParaRPr lang="en-US"/>
        </a:p>
      </dgm:t>
    </dgm:pt>
    <dgm:pt modelId="{E95360CD-26CC-4BF2-8482-A613E4524F22}" type="pres">
      <dgm:prSet presAssocID="{B5B29E8B-D4AE-4FDF-AEB4-04B401959C33}" presName="Name0" presStyleCnt="0">
        <dgm:presLayoutVars>
          <dgm:dir/>
          <dgm:animLvl val="lvl"/>
          <dgm:resizeHandles val="exact"/>
        </dgm:presLayoutVars>
      </dgm:prSet>
      <dgm:spPr/>
    </dgm:pt>
    <dgm:pt modelId="{6E8E9F9D-9B21-4D30-9729-CDB829F99A0B}" type="pres">
      <dgm:prSet presAssocID="{FC50FE30-9741-4C70-92B2-F766DA8246DD}" presName="composite" presStyleCnt="0"/>
      <dgm:spPr/>
    </dgm:pt>
    <dgm:pt modelId="{6AE48683-8EC5-4FD9-AA40-51415F731F9F}" type="pres">
      <dgm:prSet presAssocID="{FC50FE30-9741-4C70-92B2-F766DA8246DD}" presName="parTx" presStyleLbl="alignNode1" presStyleIdx="0" presStyleCnt="3" custScaleY="100000">
        <dgm:presLayoutVars>
          <dgm:chMax val="0"/>
          <dgm:chPref val="0"/>
          <dgm:bulletEnabled val="1"/>
        </dgm:presLayoutVars>
      </dgm:prSet>
      <dgm:spPr/>
    </dgm:pt>
    <dgm:pt modelId="{E9A7E69E-91A2-42AC-AA2E-273FFEA2589E}" type="pres">
      <dgm:prSet presAssocID="{FC50FE30-9741-4C70-92B2-F766DA8246DD}" presName="desTx" presStyleLbl="alignAccFollowNode1" presStyleIdx="0" presStyleCnt="3" custScaleY="128539" custLinFactNeighborX="-103" custLinFactNeighborY="15100">
        <dgm:presLayoutVars>
          <dgm:bulletEnabled val="1"/>
        </dgm:presLayoutVars>
      </dgm:prSet>
      <dgm:spPr/>
    </dgm:pt>
    <dgm:pt modelId="{EF1407CF-4697-4395-A188-FC4615AAB0B9}" type="pres">
      <dgm:prSet presAssocID="{356D3206-9BFD-43EA-B455-57A7077D48A9}" presName="space" presStyleCnt="0"/>
      <dgm:spPr/>
    </dgm:pt>
    <dgm:pt modelId="{FEC786C4-F62F-4024-BC91-85AD399EBA91}" type="pres">
      <dgm:prSet presAssocID="{3363E6B2-0E9A-4AFA-BCB4-E58D18C966AB}" presName="composite" presStyleCnt="0"/>
      <dgm:spPr/>
    </dgm:pt>
    <dgm:pt modelId="{F9674C88-2C58-4A21-9E4B-9C8051453F5E}" type="pres">
      <dgm:prSet presAssocID="{3363E6B2-0E9A-4AFA-BCB4-E58D18C966AB}" presName="parTx" presStyleLbl="alignNode1" presStyleIdx="1" presStyleCnt="3" custScaleY="100000">
        <dgm:presLayoutVars>
          <dgm:chMax val="0"/>
          <dgm:chPref val="0"/>
          <dgm:bulletEnabled val="1"/>
        </dgm:presLayoutVars>
      </dgm:prSet>
      <dgm:spPr/>
    </dgm:pt>
    <dgm:pt modelId="{3D13F50E-A77A-49ED-8996-662775669287}" type="pres">
      <dgm:prSet presAssocID="{3363E6B2-0E9A-4AFA-BCB4-E58D18C966AB}" presName="desTx" presStyleLbl="alignAccFollowNode1" presStyleIdx="1" presStyleCnt="3" custScaleY="128539" custLinFactNeighborX="-103" custLinFactNeighborY="15100">
        <dgm:presLayoutVars>
          <dgm:bulletEnabled val="1"/>
        </dgm:presLayoutVars>
      </dgm:prSet>
      <dgm:spPr/>
    </dgm:pt>
    <dgm:pt modelId="{2E6C7D1A-0985-4EE3-847B-1635354C7717}" type="pres">
      <dgm:prSet presAssocID="{87FF848F-F841-406F-B9B1-EDF04853A57E}" presName="space" presStyleCnt="0"/>
      <dgm:spPr/>
    </dgm:pt>
    <dgm:pt modelId="{100F066C-ECA9-4FA0-A7D6-05FA1E48A281}" type="pres">
      <dgm:prSet presAssocID="{5BFA804B-7849-4779-803D-349BDCED8229}" presName="composite" presStyleCnt="0"/>
      <dgm:spPr/>
    </dgm:pt>
    <dgm:pt modelId="{D77FC88D-55DD-4B5B-BD92-8E57F9F314B8}" type="pres">
      <dgm:prSet presAssocID="{5BFA804B-7849-4779-803D-349BDCED8229}" presName="parTx" presStyleLbl="alignNode1" presStyleIdx="2" presStyleCnt="3" custScaleY="100000">
        <dgm:presLayoutVars>
          <dgm:chMax val="0"/>
          <dgm:chPref val="0"/>
          <dgm:bulletEnabled val="1"/>
        </dgm:presLayoutVars>
      </dgm:prSet>
      <dgm:spPr/>
    </dgm:pt>
    <dgm:pt modelId="{5ACC8755-00AD-41D3-BED0-89996F41999F}" type="pres">
      <dgm:prSet presAssocID="{5BFA804B-7849-4779-803D-349BDCED8229}" presName="desTx" presStyleLbl="alignAccFollowNode1" presStyleIdx="2" presStyleCnt="3" custScaleY="128539" custLinFactNeighborX="-103" custLinFactNeighborY="15100">
        <dgm:presLayoutVars>
          <dgm:bulletEnabled val="1"/>
        </dgm:presLayoutVars>
      </dgm:prSet>
      <dgm:spPr/>
    </dgm:pt>
  </dgm:ptLst>
  <dgm:cxnLst>
    <dgm:cxn modelId="{EC2AD10A-A36F-45E4-B609-CF04B50FA7D8}" srcId="{B5B29E8B-D4AE-4FDF-AEB4-04B401959C33}" destId="{3363E6B2-0E9A-4AFA-BCB4-E58D18C966AB}" srcOrd="1" destOrd="0" parTransId="{31B90AC2-F19F-4034-83F3-16EA994485F1}" sibTransId="{87FF848F-F841-406F-B9B1-EDF04853A57E}"/>
    <dgm:cxn modelId="{361A470F-3284-4DAF-81B9-E774C323C013}" type="presOf" srcId="{FC50FE30-9741-4C70-92B2-F766DA8246DD}" destId="{6AE48683-8EC5-4FD9-AA40-51415F731F9F}" srcOrd="0" destOrd="0" presId="urn:microsoft.com/office/officeart/2005/8/layout/hList1"/>
    <dgm:cxn modelId="{BAFCD016-0000-4AEC-B9A4-39D75B5F1EAF}" type="presOf" srcId="{C6E88D7C-4A68-4F74-BBA1-363FA02ADFCA}" destId="{3D13F50E-A77A-49ED-8996-662775669287}" srcOrd="0" destOrd="6" presId="urn:microsoft.com/office/officeart/2005/8/layout/hList1"/>
    <dgm:cxn modelId="{8E0E0318-2254-4690-9827-0BE6C67FA6CD}" type="presOf" srcId="{0E01896C-B5DB-46AD-BD94-7DE1358205E2}" destId="{5ACC8755-00AD-41D3-BED0-89996F41999F}" srcOrd="0" destOrd="2" presId="urn:microsoft.com/office/officeart/2005/8/layout/hList1"/>
    <dgm:cxn modelId="{D711FC26-4BE4-4E13-922A-5AA42F4595D8}" type="presOf" srcId="{90C19912-75C1-4807-8DF5-6FC10B18E6AE}" destId="{E9A7E69E-91A2-42AC-AA2E-273FFEA2589E}" srcOrd="0" destOrd="0" presId="urn:microsoft.com/office/officeart/2005/8/layout/hList1"/>
    <dgm:cxn modelId="{59306D30-24D3-4D5A-8080-868FA41ED2A0}" srcId="{FC50FE30-9741-4C70-92B2-F766DA8246DD}" destId="{90C19912-75C1-4807-8DF5-6FC10B18E6AE}" srcOrd="0" destOrd="0" parTransId="{84599B73-7FA1-4FF1-968D-A39F11820F6C}" sibTransId="{AC884036-FF6E-4BB6-8695-6284EB5363EB}"/>
    <dgm:cxn modelId="{88B4553B-82CA-4799-A178-CC896F9D89A2}" type="presOf" srcId="{52EC2A1E-6E4D-47B0-BD98-8ED2A3BFD4D0}" destId="{3D13F50E-A77A-49ED-8996-662775669287}" srcOrd="0" destOrd="3" presId="urn:microsoft.com/office/officeart/2005/8/layout/hList1"/>
    <dgm:cxn modelId="{E3251161-66E1-4D33-9877-C90CCA47A840}" type="presOf" srcId="{1648FF78-8F1B-4569-A306-AD19AEB637EF}" destId="{E9A7E69E-91A2-42AC-AA2E-273FFEA2589E}" srcOrd="0" destOrd="2" presId="urn:microsoft.com/office/officeart/2005/8/layout/hList1"/>
    <dgm:cxn modelId="{BA6FCD44-F935-4D3F-A281-7082AA790A61}" type="presOf" srcId="{B27BA650-8E8F-4220-A62C-E36DC2C05FF5}" destId="{5ACC8755-00AD-41D3-BED0-89996F41999F}" srcOrd="0" destOrd="3" presId="urn:microsoft.com/office/officeart/2005/8/layout/hList1"/>
    <dgm:cxn modelId="{9B0C1448-0E2D-44B4-9A91-08F93C155A9D}" srcId="{5BFA804B-7849-4779-803D-349BDCED8229}" destId="{0E01896C-B5DB-46AD-BD94-7DE1358205E2}" srcOrd="2" destOrd="0" parTransId="{10009C2F-1E11-4B17-AEA8-F0C5A5D0D2C4}" sibTransId="{18830E1A-68FA-4058-AB77-4FA64347C5D1}"/>
    <dgm:cxn modelId="{56BF7648-C70B-4762-B2BA-D67C7085F80B}" srcId="{FC50FE30-9741-4C70-92B2-F766DA8246DD}" destId="{2CD59390-2929-42E9-BFD7-A45C57032F76}" srcOrd="1" destOrd="0" parTransId="{64E12AE6-7B78-417E-A88B-6689048DAD38}" sibTransId="{1FB6BAE7-BE4C-4C2B-87A8-D3AD7CD6265C}"/>
    <dgm:cxn modelId="{208DC16B-0760-467C-B1B9-1F4196DBF7FE}" type="presOf" srcId="{D5B8E282-A799-47B5-B5FA-291E30B45075}" destId="{3D13F50E-A77A-49ED-8996-662775669287}" srcOrd="0" destOrd="7" presId="urn:microsoft.com/office/officeart/2005/8/layout/hList1"/>
    <dgm:cxn modelId="{86B4156C-6F5A-40D4-9305-70964CEF486D}" srcId="{3363E6B2-0E9A-4AFA-BCB4-E58D18C966AB}" destId="{52EC2A1E-6E4D-47B0-BD98-8ED2A3BFD4D0}" srcOrd="1" destOrd="0" parTransId="{BDDD301B-67FF-4ED3-B038-8AA7AD1DF9F0}" sibTransId="{CEE4739F-462D-4FF1-9733-8C5F9D1645A7}"/>
    <dgm:cxn modelId="{B14BF76D-F1AA-45A7-A4E3-CC698C278234}" srcId="{5BFA804B-7849-4779-803D-349BDCED8229}" destId="{B27BA650-8E8F-4220-A62C-E36DC2C05FF5}" srcOrd="3" destOrd="0" parTransId="{9B64340D-5B65-43AB-818A-CD2DC37694B1}" sibTransId="{D515FAF9-40DD-40C9-958A-51CCE41126BA}"/>
    <dgm:cxn modelId="{B2B0A54E-2798-4B87-8BC2-0CCD0C2D88F7}" type="presOf" srcId="{79ECA6A6-1EFD-436C-A6D7-848BAF113FA8}" destId="{3D13F50E-A77A-49ED-8996-662775669287}" srcOrd="0" destOrd="1" presId="urn:microsoft.com/office/officeart/2005/8/layout/hList1"/>
    <dgm:cxn modelId="{F0942853-FE02-4588-B2AA-EAAB940A5831}" type="presOf" srcId="{A1F41558-2796-4A81-A28C-419DF2798F08}" destId="{3D13F50E-A77A-49ED-8996-662775669287}" srcOrd="0" destOrd="4" presId="urn:microsoft.com/office/officeart/2005/8/layout/hList1"/>
    <dgm:cxn modelId="{580E8253-75D0-4608-8F32-3294A6816D3E}" type="presOf" srcId="{1BF119B7-9D60-46D7-A603-881697416437}" destId="{3D13F50E-A77A-49ED-8996-662775669287}" srcOrd="0" destOrd="5" presId="urn:microsoft.com/office/officeart/2005/8/layout/hList1"/>
    <dgm:cxn modelId="{6C1E4D54-77FD-454B-A171-85E35672562E}" srcId="{9BA5D1E5-6267-47D8-B7FE-F7D5016293D9}" destId="{2BF870AC-74CC-43BB-AA14-4CFDA030E250}" srcOrd="1" destOrd="0" parTransId="{BE306D87-A244-486A-953E-F1580F69C24A}" sibTransId="{3BADE21D-3BB4-4E98-9948-0D62228F3192}"/>
    <dgm:cxn modelId="{42AB9A75-99B3-490E-BFA5-EE89A0907951}" srcId="{3363E6B2-0E9A-4AFA-BCB4-E58D18C966AB}" destId="{9BA5D1E5-6267-47D8-B7FE-F7D5016293D9}" srcOrd="0" destOrd="0" parTransId="{37764140-780B-4D80-B56B-A1DEB165223A}" sibTransId="{9325FE68-7E72-456A-A803-18406D21312B}"/>
    <dgm:cxn modelId="{8D50B576-6420-4632-A8E7-B0916FD004AE}" srcId="{B5B29E8B-D4AE-4FDF-AEB4-04B401959C33}" destId="{5BFA804B-7849-4779-803D-349BDCED8229}" srcOrd="2" destOrd="0" parTransId="{455C90CF-6930-49B9-81C1-27ED54901A99}" sibTransId="{3F99B0AA-CDFE-4472-9FDD-0168E0929E53}"/>
    <dgm:cxn modelId="{99A9F257-EA2A-4192-B3E4-C73AEEEA0DF4}" type="presOf" srcId="{5BFA804B-7849-4779-803D-349BDCED8229}" destId="{D77FC88D-55DD-4B5B-BD92-8E57F9F314B8}" srcOrd="0" destOrd="0" presId="urn:microsoft.com/office/officeart/2005/8/layout/hList1"/>
    <dgm:cxn modelId="{E03CA385-9CF2-4957-BED7-8B15E7CF217F}" srcId="{FC50FE30-9741-4C70-92B2-F766DA8246DD}" destId="{1648FF78-8F1B-4569-A306-AD19AEB637EF}" srcOrd="2" destOrd="0" parTransId="{BE777A32-B186-47FB-B4B6-E0695BC3C034}" sibTransId="{684FFC10-C58F-476E-A836-0216069088E3}"/>
    <dgm:cxn modelId="{DCD5E796-3986-4AE8-AAB0-1C6C18AD2878}" type="presOf" srcId="{2CD59390-2929-42E9-BFD7-A45C57032F76}" destId="{E9A7E69E-91A2-42AC-AA2E-273FFEA2589E}" srcOrd="0" destOrd="1" presId="urn:microsoft.com/office/officeart/2005/8/layout/hList1"/>
    <dgm:cxn modelId="{EDE95499-84A7-4B65-BF37-A447F06A5CCC}" srcId="{5BFA804B-7849-4779-803D-349BDCED8229}" destId="{39733AB0-9E0F-4A6D-806B-F4B1E153F11E}" srcOrd="0" destOrd="0" parTransId="{AB17E07C-9210-44B3-99C3-1FC3A5FD7F99}" sibTransId="{2EC56E5C-38A4-4165-BF35-046D76675238}"/>
    <dgm:cxn modelId="{780958B1-AE72-485D-A687-EF5205847BC8}" type="presOf" srcId="{9BA5D1E5-6267-47D8-B7FE-F7D5016293D9}" destId="{3D13F50E-A77A-49ED-8996-662775669287}" srcOrd="0" destOrd="0" presId="urn:microsoft.com/office/officeart/2005/8/layout/hList1"/>
    <dgm:cxn modelId="{82801CB3-9058-4AAF-B091-89ADE1955C25}" srcId="{5BFA804B-7849-4779-803D-349BDCED8229}" destId="{A8E8D01C-6359-4E53-BC07-4BA6CACCF33A}" srcOrd="1" destOrd="0" parTransId="{3FA2DE66-0A35-4163-B5AE-882189BE82B3}" sibTransId="{E758D951-C439-457E-AFE3-5BE3FED7FA2A}"/>
    <dgm:cxn modelId="{AEFE15B4-2E75-46EE-A877-A16289AFB243}" srcId="{9BA5D1E5-6267-47D8-B7FE-F7D5016293D9}" destId="{79ECA6A6-1EFD-436C-A6D7-848BAF113FA8}" srcOrd="0" destOrd="0" parTransId="{3BB1260B-AF53-4364-9DC0-F122450B45B7}" sibTransId="{06CC7A4E-1DA7-4BEE-8A48-D73D476F63A3}"/>
    <dgm:cxn modelId="{A501A2B7-B71E-409F-8782-35E45E3A459B}" type="presOf" srcId="{A8E8D01C-6359-4E53-BC07-4BA6CACCF33A}" destId="{5ACC8755-00AD-41D3-BED0-89996F41999F}" srcOrd="0" destOrd="1" presId="urn:microsoft.com/office/officeart/2005/8/layout/hList1"/>
    <dgm:cxn modelId="{50ECB4B9-9C91-4C33-93C5-AE6A86325800}" srcId="{3363E6B2-0E9A-4AFA-BCB4-E58D18C966AB}" destId="{1BF119B7-9D60-46D7-A603-881697416437}" srcOrd="3" destOrd="0" parTransId="{C09F7BEF-E99E-4261-B533-21E9D363DD73}" sibTransId="{7BE55AA3-CF68-4613-9E5F-45162C60174D}"/>
    <dgm:cxn modelId="{31F996BE-F825-45AF-9BF4-10B63B86C450}" srcId="{B5B29E8B-D4AE-4FDF-AEB4-04B401959C33}" destId="{FC50FE30-9741-4C70-92B2-F766DA8246DD}" srcOrd="0" destOrd="0" parTransId="{F7E00FBF-2309-4601-B215-EB347279A848}" sibTransId="{356D3206-9BFD-43EA-B455-57A7077D48A9}"/>
    <dgm:cxn modelId="{B04CFFC3-79BB-4AE3-ADAC-0867550939D2}" type="presOf" srcId="{B5B29E8B-D4AE-4FDF-AEB4-04B401959C33}" destId="{E95360CD-26CC-4BF2-8482-A613E4524F22}" srcOrd="0" destOrd="0" presId="urn:microsoft.com/office/officeart/2005/8/layout/hList1"/>
    <dgm:cxn modelId="{EF35FFC9-3777-44A8-B92D-F286603E35AB}" type="presOf" srcId="{2BF870AC-74CC-43BB-AA14-4CFDA030E250}" destId="{3D13F50E-A77A-49ED-8996-662775669287}" srcOrd="0" destOrd="2" presId="urn:microsoft.com/office/officeart/2005/8/layout/hList1"/>
    <dgm:cxn modelId="{D8B8D0CF-5DB0-4ACE-9C37-28DAB240F5AC}" type="presOf" srcId="{3363E6B2-0E9A-4AFA-BCB4-E58D18C966AB}" destId="{F9674C88-2C58-4A21-9E4B-9C8051453F5E}" srcOrd="0" destOrd="0" presId="urn:microsoft.com/office/officeart/2005/8/layout/hList1"/>
    <dgm:cxn modelId="{2BDCCFE6-C584-42CB-BADF-079DA8345783}" type="presOf" srcId="{39733AB0-9E0F-4A6D-806B-F4B1E153F11E}" destId="{5ACC8755-00AD-41D3-BED0-89996F41999F}" srcOrd="0" destOrd="0" presId="urn:microsoft.com/office/officeart/2005/8/layout/hList1"/>
    <dgm:cxn modelId="{FCC3AAF6-B263-4222-AA30-25D3A90E328F}" srcId="{3363E6B2-0E9A-4AFA-BCB4-E58D18C966AB}" destId="{D5B8E282-A799-47B5-B5FA-291E30B45075}" srcOrd="5" destOrd="0" parTransId="{C4AC7899-A3C6-43EA-A64A-EB6048E2045C}" sibTransId="{EDDF4252-D6DD-4014-8A5F-75863663E40A}"/>
    <dgm:cxn modelId="{67C514F9-5391-4EE3-A8E1-D587032DFFD3}" type="presOf" srcId="{5555BE80-F4DF-4275-9F18-FD19FFBB1A6B}" destId="{5ACC8755-00AD-41D3-BED0-89996F41999F}" srcOrd="0" destOrd="4" presId="urn:microsoft.com/office/officeart/2005/8/layout/hList1"/>
    <dgm:cxn modelId="{ABDC6AFD-48A2-4319-B762-D24A29A3D3B6}" srcId="{5BFA804B-7849-4779-803D-349BDCED8229}" destId="{5555BE80-F4DF-4275-9F18-FD19FFBB1A6B}" srcOrd="4" destOrd="0" parTransId="{BE40B991-D298-4BB4-9A0B-9DDC1B33B120}" sibTransId="{C02DFF3F-8BCE-42D2-857B-77285C14933F}"/>
    <dgm:cxn modelId="{2431E7FD-1D87-4BD7-8E0C-E1CAB0BE4D34}" srcId="{3363E6B2-0E9A-4AFA-BCB4-E58D18C966AB}" destId="{C6E88D7C-4A68-4F74-BBA1-363FA02ADFCA}" srcOrd="4" destOrd="0" parTransId="{779F769D-45CC-4F95-B7C0-6AC483C7B010}" sibTransId="{71BFAE00-7FB3-4159-880D-7B9AF5AC87D4}"/>
    <dgm:cxn modelId="{393D8FFE-5339-4241-882B-859AFAEE1C11}" srcId="{3363E6B2-0E9A-4AFA-BCB4-E58D18C966AB}" destId="{A1F41558-2796-4A81-A28C-419DF2798F08}" srcOrd="2" destOrd="0" parTransId="{94A3399B-0CE8-4449-91FE-852E3D624AFC}" sibTransId="{D7A2DA9D-E365-4638-AEBD-C2E64F0A1205}"/>
    <dgm:cxn modelId="{2D8780BE-16E2-4F5D-80B9-505351F6249A}" type="presParOf" srcId="{E95360CD-26CC-4BF2-8482-A613E4524F22}" destId="{6E8E9F9D-9B21-4D30-9729-CDB829F99A0B}" srcOrd="0" destOrd="0" presId="urn:microsoft.com/office/officeart/2005/8/layout/hList1"/>
    <dgm:cxn modelId="{56DD94EE-D1FD-49A6-B102-13B9C2D01AAC}" type="presParOf" srcId="{6E8E9F9D-9B21-4D30-9729-CDB829F99A0B}" destId="{6AE48683-8EC5-4FD9-AA40-51415F731F9F}" srcOrd="0" destOrd="0" presId="urn:microsoft.com/office/officeart/2005/8/layout/hList1"/>
    <dgm:cxn modelId="{B52DE54D-074E-405B-9AD1-6484FE3E18E3}" type="presParOf" srcId="{6E8E9F9D-9B21-4D30-9729-CDB829F99A0B}" destId="{E9A7E69E-91A2-42AC-AA2E-273FFEA2589E}" srcOrd="1" destOrd="0" presId="urn:microsoft.com/office/officeart/2005/8/layout/hList1"/>
    <dgm:cxn modelId="{4B225F92-0970-4028-88E5-F06DE186F708}" type="presParOf" srcId="{E95360CD-26CC-4BF2-8482-A613E4524F22}" destId="{EF1407CF-4697-4395-A188-FC4615AAB0B9}" srcOrd="1" destOrd="0" presId="urn:microsoft.com/office/officeart/2005/8/layout/hList1"/>
    <dgm:cxn modelId="{283CDAA6-0B74-440E-9610-08707744609E}" type="presParOf" srcId="{E95360CD-26CC-4BF2-8482-A613E4524F22}" destId="{FEC786C4-F62F-4024-BC91-85AD399EBA91}" srcOrd="2" destOrd="0" presId="urn:microsoft.com/office/officeart/2005/8/layout/hList1"/>
    <dgm:cxn modelId="{B3265A03-F94C-4EAA-BA46-08F637C4F72E}" type="presParOf" srcId="{FEC786C4-F62F-4024-BC91-85AD399EBA91}" destId="{F9674C88-2C58-4A21-9E4B-9C8051453F5E}" srcOrd="0" destOrd="0" presId="urn:microsoft.com/office/officeart/2005/8/layout/hList1"/>
    <dgm:cxn modelId="{C9684CEC-7131-4B93-AD4C-F9F28601C418}" type="presParOf" srcId="{FEC786C4-F62F-4024-BC91-85AD399EBA91}" destId="{3D13F50E-A77A-49ED-8996-662775669287}" srcOrd="1" destOrd="0" presId="urn:microsoft.com/office/officeart/2005/8/layout/hList1"/>
    <dgm:cxn modelId="{FBAB3F65-DC96-4C98-91A0-8550FC5AEE0F}" type="presParOf" srcId="{E95360CD-26CC-4BF2-8482-A613E4524F22}" destId="{2E6C7D1A-0985-4EE3-847B-1635354C7717}" srcOrd="3" destOrd="0" presId="urn:microsoft.com/office/officeart/2005/8/layout/hList1"/>
    <dgm:cxn modelId="{FE1E125E-6277-4F07-992B-8E603BA4BFAC}" type="presParOf" srcId="{E95360CD-26CC-4BF2-8482-A613E4524F22}" destId="{100F066C-ECA9-4FA0-A7D6-05FA1E48A281}" srcOrd="4" destOrd="0" presId="urn:microsoft.com/office/officeart/2005/8/layout/hList1"/>
    <dgm:cxn modelId="{3A2129F4-E4E4-4D8B-A00C-614BBDB404BD}" type="presParOf" srcId="{100F066C-ECA9-4FA0-A7D6-05FA1E48A281}" destId="{D77FC88D-55DD-4B5B-BD92-8E57F9F314B8}" srcOrd="0" destOrd="0" presId="urn:microsoft.com/office/officeart/2005/8/layout/hList1"/>
    <dgm:cxn modelId="{83AF2125-989B-4F48-9ADD-5F300A298EB0}" type="presParOf" srcId="{100F066C-ECA9-4FA0-A7D6-05FA1E48A281}" destId="{5ACC8755-00AD-41D3-BED0-89996F4199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70595-0DBF-40EC-97DC-A6CDD9C9275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09057CD2-9E62-4115-B6F4-20590C3D5172}">
      <dgm:prSet phldrT="[Text]" custT="1"/>
      <dgm:spPr/>
      <dgm:t>
        <a:bodyPr/>
        <a:lstStyle/>
        <a:p>
          <a:r>
            <a:rPr lang="en-US" sz="2800" dirty="0"/>
            <a:t>Scanned Document</a:t>
          </a:r>
        </a:p>
        <a:p>
          <a:r>
            <a:rPr lang="en-US" sz="2800" dirty="0"/>
            <a:t>(.pdf)</a:t>
          </a:r>
        </a:p>
      </dgm:t>
    </dgm:pt>
    <dgm:pt modelId="{0FDCBB3F-1941-4483-B761-7553D3D852A9}" type="parTrans" cxnId="{966DA39B-9E24-43F9-B2A7-FD98379A4E19}">
      <dgm:prSet/>
      <dgm:spPr/>
      <dgm:t>
        <a:bodyPr/>
        <a:lstStyle/>
        <a:p>
          <a:endParaRPr lang="en-US" sz="2800"/>
        </a:p>
      </dgm:t>
    </dgm:pt>
    <dgm:pt modelId="{6948ACDE-B7C6-400E-8F26-7ECC9BD9EE3C}" type="sibTrans" cxnId="{966DA39B-9E24-43F9-B2A7-FD98379A4E19}">
      <dgm:prSet/>
      <dgm:spPr/>
      <dgm:t>
        <a:bodyPr/>
        <a:lstStyle/>
        <a:p>
          <a:endParaRPr lang="en-US" sz="2800"/>
        </a:p>
      </dgm:t>
    </dgm:pt>
    <dgm:pt modelId="{60C4760D-F6A4-49C6-88D4-02644AF8F400}">
      <dgm:prSet phldrT="[Text]" custT="1"/>
      <dgm:spPr/>
      <dgm:t>
        <a:bodyPr/>
        <a:lstStyle/>
        <a:p>
          <a:r>
            <a:rPr lang="en-US" sz="2800"/>
            <a:t>.pdf</a:t>
          </a:r>
        </a:p>
      </dgm:t>
    </dgm:pt>
    <dgm:pt modelId="{37301CFF-4F9F-476D-9710-2D313C01A46C}" type="parTrans" cxnId="{13316A25-753B-4A41-8351-8E635BDCF467}">
      <dgm:prSet/>
      <dgm:spPr/>
      <dgm:t>
        <a:bodyPr/>
        <a:lstStyle/>
        <a:p>
          <a:endParaRPr lang="en-US" sz="2800"/>
        </a:p>
      </dgm:t>
    </dgm:pt>
    <dgm:pt modelId="{A8F6AB80-000C-44BE-BFF9-CD3FD1D0E2D7}" type="sibTrans" cxnId="{13316A25-753B-4A41-8351-8E635BDCF467}">
      <dgm:prSet/>
      <dgm:spPr/>
      <dgm:t>
        <a:bodyPr/>
        <a:lstStyle/>
        <a:p>
          <a:endParaRPr lang="en-US" sz="2800"/>
        </a:p>
      </dgm:t>
    </dgm:pt>
    <dgm:pt modelId="{6856B7D8-9928-4A43-BEDD-13596D6310BE}">
      <dgm:prSet phldrT="[Text]" custT="1"/>
      <dgm:spPr/>
      <dgm:t>
        <a:bodyPr/>
        <a:lstStyle/>
        <a:p>
          <a:r>
            <a:rPr lang="en-US" sz="2800" dirty="0"/>
            <a:t>No Original Available</a:t>
          </a:r>
          <a:br>
            <a:rPr lang="en-US" sz="2800" dirty="0"/>
          </a:br>
          <a:r>
            <a:rPr lang="en-US" sz="2800" dirty="0"/>
            <a:t>(.pdf)</a:t>
          </a:r>
        </a:p>
      </dgm:t>
    </dgm:pt>
    <dgm:pt modelId="{7EFD2CD0-17CD-46A5-9096-BFC9068E257A}" type="parTrans" cxnId="{29CBDE7D-F1E9-4127-8E31-333A5ACB534C}">
      <dgm:prSet/>
      <dgm:spPr/>
      <dgm:t>
        <a:bodyPr/>
        <a:lstStyle/>
        <a:p>
          <a:endParaRPr lang="en-US" sz="2800"/>
        </a:p>
      </dgm:t>
    </dgm:pt>
    <dgm:pt modelId="{99127223-FFAC-4F40-8DA6-CBCA3C1CF41F}" type="sibTrans" cxnId="{29CBDE7D-F1E9-4127-8E31-333A5ACB534C}">
      <dgm:prSet/>
      <dgm:spPr/>
      <dgm:t>
        <a:bodyPr/>
        <a:lstStyle/>
        <a:p>
          <a:endParaRPr lang="en-US" sz="2800"/>
        </a:p>
      </dgm:t>
    </dgm:pt>
    <dgm:pt modelId="{841A33B3-0D37-4263-B03E-33008BDBC529}">
      <dgm:prSet phldrT="[Text]" custT="1"/>
      <dgm:spPr/>
      <dgm:t>
        <a:bodyPr/>
        <a:lstStyle/>
        <a:p>
          <a:pPr algn="ctr"/>
          <a:r>
            <a:rPr lang="en-US" sz="2800" b="1" dirty="0"/>
            <a:t>ADOBE Pro</a:t>
          </a:r>
          <a:endParaRPr lang="en-US" sz="2800" dirty="0"/>
        </a:p>
      </dgm:t>
    </dgm:pt>
    <dgm:pt modelId="{E15B8F8A-5E86-4610-B854-0023F5C28DF1}" type="sibTrans" cxnId="{092CF1C5-1006-431C-A0DF-A3B8B1E1D632}">
      <dgm:prSet/>
      <dgm:spPr/>
      <dgm:t>
        <a:bodyPr/>
        <a:lstStyle/>
        <a:p>
          <a:endParaRPr lang="en-US" sz="2800"/>
        </a:p>
      </dgm:t>
    </dgm:pt>
    <dgm:pt modelId="{C0FDAC1A-9367-461B-968D-7DBBE1752EDA}" type="parTrans" cxnId="{092CF1C5-1006-431C-A0DF-A3B8B1E1D632}">
      <dgm:prSet/>
      <dgm:spPr/>
      <dgm:t>
        <a:bodyPr/>
        <a:lstStyle/>
        <a:p>
          <a:endParaRPr lang="en-US" sz="2800"/>
        </a:p>
      </dgm:t>
    </dgm:pt>
    <dgm:pt modelId="{7CE49537-87D0-413E-9D80-75FC31F0CE4C}">
      <dgm:prSet phldrT="[Text]" custT="1"/>
      <dgm:spPr/>
      <dgm:t>
        <a:bodyPr/>
        <a:lstStyle/>
        <a:p>
          <a:r>
            <a:rPr lang="en-US" sz="2800" b="1" dirty="0"/>
            <a:t>ADOBE Pro</a:t>
          </a:r>
        </a:p>
      </dgm:t>
    </dgm:pt>
    <dgm:pt modelId="{FA04D396-24C9-49CE-B8DD-937F34F3322A}" type="parTrans" cxnId="{4BFCEAB1-7F01-4ED7-9769-0222B45DD9D5}">
      <dgm:prSet/>
      <dgm:spPr/>
      <dgm:t>
        <a:bodyPr/>
        <a:lstStyle/>
        <a:p>
          <a:endParaRPr lang="en-US" sz="2800"/>
        </a:p>
      </dgm:t>
    </dgm:pt>
    <dgm:pt modelId="{81CAB13A-A76E-4470-B04D-5D16F0CFE484}" type="sibTrans" cxnId="{4BFCEAB1-7F01-4ED7-9769-0222B45DD9D5}">
      <dgm:prSet/>
      <dgm:spPr/>
      <dgm:t>
        <a:bodyPr/>
        <a:lstStyle/>
        <a:p>
          <a:endParaRPr lang="en-US" sz="2800"/>
        </a:p>
      </dgm:t>
    </dgm:pt>
    <dgm:pt modelId="{5771C82C-C37C-4BC1-B2A7-7247BEF2E2B4}">
      <dgm:prSet phldrT="[Text]" custT="1"/>
      <dgm:spPr/>
      <dgm:t>
        <a:bodyPr/>
        <a:lstStyle/>
        <a:p>
          <a:r>
            <a:rPr lang="en-US" sz="2800" dirty="0"/>
            <a:t>.pdf</a:t>
          </a:r>
        </a:p>
      </dgm:t>
    </dgm:pt>
    <dgm:pt modelId="{54C25CE7-EB8A-481C-AB66-DB086C258CE7}" type="parTrans" cxnId="{E60E277D-D4DE-49DC-823D-B0678AEDAAEF}">
      <dgm:prSet/>
      <dgm:spPr/>
      <dgm:t>
        <a:bodyPr/>
        <a:lstStyle/>
        <a:p>
          <a:endParaRPr lang="en-US" sz="2800"/>
        </a:p>
      </dgm:t>
    </dgm:pt>
    <dgm:pt modelId="{6B2D8CDA-1CE7-40BC-9219-A8C919A72B1F}" type="sibTrans" cxnId="{E60E277D-D4DE-49DC-823D-B0678AEDAAEF}">
      <dgm:prSet/>
      <dgm:spPr/>
      <dgm:t>
        <a:bodyPr/>
        <a:lstStyle/>
        <a:p>
          <a:endParaRPr lang="en-US" sz="2800"/>
        </a:p>
      </dgm:t>
    </dgm:pt>
    <dgm:pt modelId="{BA1B47F7-EA2A-4AAC-8401-20C975C79D17}" type="pres">
      <dgm:prSet presAssocID="{76070595-0DBF-40EC-97DC-A6CDD9C92759}" presName="Name0" presStyleCnt="0">
        <dgm:presLayoutVars>
          <dgm:dir/>
          <dgm:animLvl val="lvl"/>
          <dgm:resizeHandles val="exact"/>
        </dgm:presLayoutVars>
      </dgm:prSet>
      <dgm:spPr/>
    </dgm:pt>
    <dgm:pt modelId="{DFF598A3-10F0-401E-8849-AF3A969F23F4}" type="pres">
      <dgm:prSet presAssocID="{09057CD2-9E62-4115-B6F4-20590C3D5172}" presName="vertFlow" presStyleCnt="0"/>
      <dgm:spPr/>
    </dgm:pt>
    <dgm:pt modelId="{836AA165-96A6-402E-8789-075E3C673342}" type="pres">
      <dgm:prSet presAssocID="{09057CD2-9E62-4115-B6F4-20590C3D5172}" presName="header" presStyleLbl="node1" presStyleIdx="0" presStyleCnt="2"/>
      <dgm:spPr/>
    </dgm:pt>
    <dgm:pt modelId="{24F1D141-EF08-41CF-A721-371A9142CE8E}" type="pres">
      <dgm:prSet presAssocID="{C0FDAC1A-9367-461B-968D-7DBBE1752EDA}" presName="parTrans" presStyleLbl="sibTrans2D1" presStyleIdx="0" presStyleCnt="4"/>
      <dgm:spPr/>
    </dgm:pt>
    <dgm:pt modelId="{3B853461-81D0-4068-8C80-6B7BA294456C}" type="pres">
      <dgm:prSet presAssocID="{841A33B3-0D37-4263-B03E-33008BDBC529}" presName="child" presStyleLbl="alignAccFollowNode1" presStyleIdx="0" presStyleCnt="4">
        <dgm:presLayoutVars>
          <dgm:chMax val="0"/>
          <dgm:bulletEnabled val="1"/>
        </dgm:presLayoutVars>
      </dgm:prSet>
      <dgm:spPr/>
    </dgm:pt>
    <dgm:pt modelId="{4D9A6963-35F7-4FE0-A0E1-06729D05083D}" type="pres">
      <dgm:prSet presAssocID="{E15B8F8A-5E86-4610-B854-0023F5C28DF1}" presName="sibTrans" presStyleLbl="sibTrans2D1" presStyleIdx="1" presStyleCnt="4"/>
      <dgm:spPr/>
    </dgm:pt>
    <dgm:pt modelId="{1473576B-C0AA-4302-B728-EEB65D776A08}" type="pres">
      <dgm:prSet presAssocID="{60C4760D-F6A4-49C6-88D4-02644AF8F400}" presName="child" presStyleLbl="alignAccFollowNode1" presStyleIdx="1" presStyleCnt="4">
        <dgm:presLayoutVars>
          <dgm:chMax val="0"/>
          <dgm:bulletEnabled val="1"/>
        </dgm:presLayoutVars>
      </dgm:prSet>
      <dgm:spPr/>
    </dgm:pt>
    <dgm:pt modelId="{815C4E2E-F035-4461-A9DF-3CB363C1CE31}" type="pres">
      <dgm:prSet presAssocID="{09057CD2-9E62-4115-B6F4-20590C3D5172}" presName="hSp" presStyleCnt="0"/>
      <dgm:spPr/>
    </dgm:pt>
    <dgm:pt modelId="{3097BEBA-B456-488A-927E-56E8B71CE336}" type="pres">
      <dgm:prSet presAssocID="{6856B7D8-9928-4A43-BEDD-13596D6310BE}" presName="vertFlow" presStyleCnt="0"/>
      <dgm:spPr/>
    </dgm:pt>
    <dgm:pt modelId="{49A67BE7-2E59-4B9B-8F14-BF9B384DD6F1}" type="pres">
      <dgm:prSet presAssocID="{6856B7D8-9928-4A43-BEDD-13596D6310BE}" presName="header" presStyleLbl="node1" presStyleIdx="1" presStyleCnt="2"/>
      <dgm:spPr/>
    </dgm:pt>
    <dgm:pt modelId="{059B34AB-4F4A-4190-A04B-9BD536013D5B}" type="pres">
      <dgm:prSet presAssocID="{FA04D396-24C9-49CE-B8DD-937F34F3322A}" presName="parTrans" presStyleLbl="sibTrans2D1" presStyleIdx="2" presStyleCnt="4"/>
      <dgm:spPr/>
    </dgm:pt>
    <dgm:pt modelId="{BC6D846F-FB42-4FD1-8056-BD1EC04340CA}" type="pres">
      <dgm:prSet presAssocID="{7CE49537-87D0-413E-9D80-75FC31F0CE4C}" presName="child" presStyleLbl="alignAccFollowNode1" presStyleIdx="2" presStyleCnt="4">
        <dgm:presLayoutVars>
          <dgm:chMax val="0"/>
          <dgm:bulletEnabled val="1"/>
        </dgm:presLayoutVars>
      </dgm:prSet>
      <dgm:spPr/>
    </dgm:pt>
    <dgm:pt modelId="{E39FFA37-F665-4AEC-BA6E-20ED462DA9CD}" type="pres">
      <dgm:prSet presAssocID="{81CAB13A-A76E-4470-B04D-5D16F0CFE484}" presName="sibTrans" presStyleLbl="sibTrans2D1" presStyleIdx="3" presStyleCnt="4"/>
      <dgm:spPr/>
    </dgm:pt>
    <dgm:pt modelId="{D39721FD-B831-46B7-A120-CE89C24F63EA}" type="pres">
      <dgm:prSet presAssocID="{5771C82C-C37C-4BC1-B2A7-7247BEF2E2B4}" presName="child" presStyleLbl="alignAccFollowNode1" presStyleIdx="3" presStyleCnt="4">
        <dgm:presLayoutVars>
          <dgm:chMax val="0"/>
          <dgm:bulletEnabled val="1"/>
        </dgm:presLayoutVars>
      </dgm:prSet>
      <dgm:spPr/>
    </dgm:pt>
  </dgm:ptLst>
  <dgm:cxnLst>
    <dgm:cxn modelId="{C3B43908-4EEE-46E8-B061-DD6274DE5259}" type="presOf" srcId="{76070595-0DBF-40EC-97DC-A6CDD9C92759}" destId="{BA1B47F7-EA2A-4AAC-8401-20C975C79D17}" srcOrd="0" destOrd="0" presId="urn:microsoft.com/office/officeart/2005/8/layout/lProcess1"/>
    <dgm:cxn modelId="{50497B23-7B20-491B-8733-68118DBC4C4D}" type="presOf" srcId="{841A33B3-0D37-4263-B03E-33008BDBC529}" destId="{3B853461-81D0-4068-8C80-6B7BA294456C}" srcOrd="0" destOrd="0" presId="urn:microsoft.com/office/officeart/2005/8/layout/lProcess1"/>
    <dgm:cxn modelId="{13316A25-753B-4A41-8351-8E635BDCF467}" srcId="{09057CD2-9E62-4115-B6F4-20590C3D5172}" destId="{60C4760D-F6A4-49C6-88D4-02644AF8F400}" srcOrd="1" destOrd="0" parTransId="{37301CFF-4F9F-476D-9710-2D313C01A46C}" sibTransId="{A8F6AB80-000C-44BE-BFF9-CD3FD1D0E2D7}"/>
    <dgm:cxn modelId="{36295025-5EA3-416B-AA2C-2E6C3B9CF348}" type="presOf" srcId="{81CAB13A-A76E-4470-B04D-5D16F0CFE484}" destId="{E39FFA37-F665-4AEC-BA6E-20ED462DA9CD}" srcOrd="0" destOrd="0" presId="urn:microsoft.com/office/officeart/2005/8/layout/lProcess1"/>
    <dgm:cxn modelId="{8620572A-F5D2-419E-A6A9-6229EC5C3706}" type="presOf" srcId="{7CE49537-87D0-413E-9D80-75FC31F0CE4C}" destId="{BC6D846F-FB42-4FD1-8056-BD1EC04340CA}" srcOrd="0" destOrd="0" presId="urn:microsoft.com/office/officeart/2005/8/layout/lProcess1"/>
    <dgm:cxn modelId="{E76D7148-9FD3-467D-B946-C40DF8F40BD2}" type="presOf" srcId="{E15B8F8A-5E86-4610-B854-0023F5C28DF1}" destId="{4D9A6963-35F7-4FE0-A0E1-06729D05083D}" srcOrd="0" destOrd="0" presId="urn:microsoft.com/office/officeart/2005/8/layout/lProcess1"/>
    <dgm:cxn modelId="{C5DB7171-00FC-4221-8E2E-1CD68687F43C}" type="presOf" srcId="{FA04D396-24C9-49CE-B8DD-937F34F3322A}" destId="{059B34AB-4F4A-4190-A04B-9BD536013D5B}" srcOrd="0" destOrd="0" presId="urn:microsoft.com/office/officeart/2005/8/layout/lProcess1"/>
    <dgm:cxn modelId="{E60E277D-D4DE-49DC-823D-B0678AEDAAEF}" srcId="{6856B7D8-9928-4A43-BEDD-13596D6310BE}" destId="{5771C82C-C37C-4BC1-B2A7-7247BEF2E2B4}" srcOrd="1" destOrd="0" parTransId="{54C25CE7-EB8A-481C-AB66-DB086C258CE7}" sibTransId="{6B2D8CDA-1CE7-40BC-9219-A8C919A72B1F}"/>
    <dgm:cxn modelId="{29CBDE7D-F1E9-4127-8E31-333A5ACB534C}" srcId="{76070595-0DBF-40EC-97DC-A6CDD9C92759}" destId="{6856B7D8-9928-4A43-BEDD-13596D6310BE}" srcOrd="1" destOrd="0" parTransId="{7EFD2CD0-17CD-46A5-9096-BFC9068E257A}" sibTransId="{99127223-FFAC-4F40-8DA6-CBCA3C1CF41F}"/>
    <dgm:cxn modelId="{4C1E0880-2CBD-4CF4-BDFB-8087D66D933B}" type="presOf" srcId="{09057CD2-9E62-4115-B6F4-20590C3D5172}" destId="{836AA165-96A6-402E-8789-075E3C673342}" srcOrd="0" destOrd="0" presId="urn:microsoft.com/office/officeart/2005/8/layout/lProcess1"/>
    <dgm:cxn modelId="{966DA39B-9E24-43F9-B2A7-FD98379A4E19}" srcId="{76070595-0DBF-40EC-97DC-A6CDD9C92759}" destId="{09057CD2-9E62-4115-B6F4-20590C3D5172}" srcOrd="0" destOrd="0" parTransId="{0FDCBB3F-1941-4483-B761-7553D3D852A9}" sibTransId="{6948ACDE-B7C6-400E-8F26-7ECC9BD9EE3C}"/>
    <dgm:cxn modelId="{E91A73A0-49D1-4697-8BED-B1EDCBF5C030}" type="presOf" srcId="{60C4760D-F6A4-49C6-88D4-02644AF8F400}" destId="{1473576B-C0AA-4302-B728-EEB65D776A08}" srcOrd="0" destOrd="0" presId="urn:microsoft.com/office/officeart/2005/8/layout/lProcess1"/>
    <dgm:cxn modelId="{4BFCEAB1-7F01-4ED7-9769-0222B45DD9D5}" srcId="{6856B7D8-9928-4A43-BEDD-13596D6310BE}" destId="{7CE49537-87D0-413E-9D80-75FC31F0CE4C}" srcOrd="0" destOrd="0" parTransId="{FA04D396-24C9-49CE-B8DD-937F34F3322A}" sibTransId="{81CAB13A-A76E-4470-B04D-5D16F0CFE484}"/>
    <dgm:cxn modelId="{092CF1C5-1006-431C-A0DF-A3B8B1E1D632}" srcId="{09057CD2-9E62-4115-B6F4-20590C3D5172}" destId="{841A33B3-0D37-4263-B03E-33008BDBC529}" srcOrd="0" destOrd="0" parTransId="{C0FDAC1A-9367-461B-968D-7DBBE1752EDA}" sibTransId="{E15B8F8A-5E86-4610-B854-0023F5C28DF1}"/>
    <dgm:cxn modelId="{D4BC67D2-77CA-4571-B419-F7397F4E8616}" type="presOf" srcId="{6856B7D8-9928-4A43-BEDD-13596D6310BE}" destId="{49A67BE7-2E59-4B9B-8F14-BF9B384DD6F1}" srcOrd="0" destOrd="0" presId="urn:microsoft.com/office/officeart/2005/8/layout/lProcess1"/>
    <dgm:cxn modelId="{2DFF29E8-7401-4D5F-96A0-A29B7A7D7ED7}" type="presOf" srcId="{C0FDAC1A-9367-461B-968D-7DBBE1752EDA}" destId="{24F1D141-EF08-41CF-A721-371A9142CE8E}" srcOrd="0" destOrd="0" presId="urn:microsoft.com/office/officeart/2005/8/layout/lProcess1"/>
    <dgm:cxn modelId="{B071FBED-A030-4A3A-8331-F37973ADD3F6}" type="presOf" srcId="{5771C82C-C37C-4BC1-B2A7-7247BEF2E2B4}" destId="{D39721FD-B831-46B7-A120-CE89C24F63EA}" srcOrd="0" destOrd="0" presId="urn:microsoft.com/office/officeart/2005/8/layout/lProcess1"/>
    <dgm:cxn modelId="{1B95C790-618C-4D00-997B-EC18D5A52596}" type="presParOf" srcId="{BA1B47F7-EA2A-4AAC-8401-20C975C79D17}" destId="{DFF598A3-10F0-401E-8849-AF3A969F23F4}" srcOrd="0" destOrd="0" presId="urn:microsoft.com/office/officeart/2005/8/layout/lProcess1"/>
    <dgm:cxn modelId="{F8DCCC27-9459-4AA1-B55E-21CBDA312D18}" type="presParOf" srcId="{DFF598A3-10F0-401E-8849-AF3A969F23F4}" destId="{836AA165-96A6-402E-8789-075E3C673342}" srcOrd="0" destOrd="0" presId="urn:microsoft.com/office/officeart/2005/8/layout/lProcess1"/>
    <dgm:cxn modelId="{64408E01-32B9-4B2F-AA1E-B64E28205BFC}" type="presParOf" srcId="{DFF598A3-10F0-401E-8849-AF3A969F23F4}" destId="{24F1D141-EF08-41CF-A721-371A9142CE8E}" srcOrd="1" destOrd="0" presId="urn:microsoft.com/office/officeart/2005/8/layout/lProcess1"/>
    <dgm:cxn modelId="{CAC570C1-03E2-4CFA-9413-6E4D8E161A49}" type="presParOf" srcId="{DFF598A3-10F0-401E-8849-AF3A969F23F4}" destId="{3B853461-81D0-4068-8C80-6B7BA294456C}" srcOrd="2" destOrd="0" presId="urn:microsoft.com/office/officeart/2005/8/layout/lProcess1"/>
    <dgm:cxn modelId="{531D61A5-E9CC-4C05-9555-583DC4C58139}" type="presParOf" srcId="{DFF598A3-10F0-401E-8849-AF3A969F23F4}" destId="{4D9A6963-35F7-4FE0-A0E1-06729D05083D}" srcOrd="3" destOrd="0" presId="urn:microsoft.com/office/officeart/2005/8/layout/lProcess1"/>
    <dgm:cxn modelId="{688BD694-0B7B-488A-AA05-9418351F0AD4}" type="presParOf" srcId="{DFF598A3-10F0-401E-8849-AF3A969F23F4}" destId="{1473576B-C0AA-4302-B728-EEB65D776A08}" srcOrd="4" destOrd="0" presId="urn:microsoft.com/office/officeart/2005/8/layout/lProcess1"/>
    <dgm:cxn modelId="{249F39A7-50F6-4B33-842C-BE7AC2F34EDB}" type="presParOf" srcId="{BA1B47F7-EA2A-4AAC-8401-20C975C79D17}" destId="{815C4E2E-F035-4461-A9DF-3CB363C1CE31}" srcOrd="1" destOrd="0" presId="urn:microsoft.com/office/officeart/2005/8/layout/lProcess1"/>
    <dgm:cxn modelId="{5CD2C333-3599-4445-899A-E2D9F888D0EA}" type="presParOf" srcId="{BA1B47F7-EA2A-4AAC-8401-20C975C79D17}" destId="{3097BEBA-B456-488A-927E-56E8B71CE336}" srcOrd="2" destOrd="0" presId="urn:microsoft.com/office/officeart/2005/8/layout/lProcess1"/>
    <dgm:cxn modelId="{3E42E9BC-6EDF-4FB2-B809-DEB0FD4BB475}" type="presParOf" srcId="{3097BEBA-B456-488A-927E-56E8B71CE336}" destId="{49A67BE7-2E59-4B9B-8F14-BF9B384DD6F1}" srcOrd="0" destOrd="0" presId="urn:microsoft.com/office/officeart/2005/8/layout/lProcess1"/>
    <dgm:cxn modelId="{0D163FEF-FCEF-4A77-BEFD-203992EAAA0A}" type="presParOf" srcId="{3097BEBA-B456-488A-927E-56E8B71CE336}" destId="{059B34AB-4F4A-4190-A04B-9BD536013D5B}" srcOrd="1" destOrd="0" presId="urn:microsoft.com/office/officeart/2005/8/layout/lProcess1"/>
    <dgm:cxn modelId="{862DFC71-E8CD-48A6-A916-F0161A388211}" type="presParOf" srcId="{3097BEBA-B456-488A-927E-56E8B71CE336}" destId="{BC6D846F-FB42-4FD1-8056-BD1EC04340CA}" srcOrd="2" destOrd="0" presId="urn:microsoft.com/office/officeart/2005/8/layout/lProcess1"/>
    <dgm:cxn modelId="{8B2FE5B5-7D4D-4855-9BA7-B0276D15A7F4}" type="presParOf" srcId="{3097BEBA-B456-488A-927E-56E8B71CE336}" destId="{E39FFA37-F665-4AEC-BA6E-20ED462DA9CD}" srcOrd="3" destOrd="0" presId="urn:microsoft.com/office/officeart/2005/8/layout/lProcess1"/>
    <dgm:cxn modelId="{30E2D230-77DD-4DBB-B9C2-D335D8EB6F0D}" type="presParOf" srcId="{3097BEBA-B456-488A-927E-56E8B71CE336}" destId="{D39721FD-B831-46B7-A120-CE89C24F63E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070595-0DBF-40EC-97DC-A6CDD9C9275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937A0798-FA2F-4241-9F02-B6EC56CAAC0B}">
      <dgm:prSet phldrT="[Text]" custT="1"/>
      <dgm:spPr/>
      <dgm:t>
        <a:bodyPr/>
        <a:lstStyle/>
        <a:p>
          <a:r>
            <a:rPr lang="en-US" sz="2800" dirty="0"/>
            <a:t>MS Word</a:t>
          </a:r>
          <a:br>
            <a:rPr lang="en-US" sz="2800" dirty="0"/>
          </a:br>
          <a:r>
            <a:rPr lang="en-US" sz="2800" dirty="0"/>
            <a:t>(.docx)</a:t>
          </a:r>
        </a:p>
      </dgm:t>
    </dgm:pt>
    <dgm:pt modelId="{F2935A61-3924-49C6-A002-B6432B683336}" type="parTrans" cxnId="{D804AE31-4A99-40A3-A733-83B7C3BB6C4A}">
      <dgm:prSet/>
      <dgm:spPr/>
      <dgm:t>
        <a:bodyPr/>
        <a:lstStyle/>
        <a:p>
          <a:endParaRPr lang="en-US" sz="2800"/>
        </a:p>
      </dgm:t>
    </dgm:pt>
    <dgm:pt modelId="{F4DD93A2-42B0-4878-9645-05268B4251E2}" type="sibTrans" cxnId="{D804AE31-4A99-40A3-A733-83B7C3BB6C4A}">
      <dgm:prSet/>
      <dgm:spPr/>
      <dgm:t>
        <a:bodyPr/>
        <a:lstStyle/>
        <a:p>
          <a:endParaRPr lang="en-US" sz="2800"/>
        </a:p>
      </dgm:t>
    </dgm:pt>
    <dgm:pt modelId="{9B2CACA6-6121-43CC-B4D8-320637266147}">
      <dgm:prSet phldrT="[Text]" custT="1"/>
      <dgm:spPr/>
      <dgm:t>
        <a:bodyPr/>
        <a:lstStyle/>
        <a:p>
          <a:r>
            <a:rPr lang="en-US" sz="2800" dirty="0"/>
            <a:t>MS Word</a:t>
          </a:r>
          <a:br>
            <a:rPr lang="en-US" sz="2800" dirty="0"/>
          </a:br>
          <a:r>
            <a:rPr lang="en-US" sz="2800" dirty="0"/>
            <a:t>(.docx)</a:t>
          </a:r>
        </a:p>
      </dgm:t>
    </dgm:pt>
    <dgm:pt modelId="{7628DAF9-1534-44A3-BDDC-ACF8CD1BF6CC}" type="parTrans" cxnId="{D38F84FB-A151-47BB-BAE5-800BDFB5CD31}">
      <dgm:prSet/>
      <dgm:spPr/>
      <dgm:t>
        <a:bodyPr/>
        <a:lstStyle/>
        <a:p>
          <a:endParaRPr lang="en-US" sz="2800"/>
        </a:p>
      </dgm:t>
    </dgm:pt>
    <dgm:pt modelId="{4BB49699-6763-4303-9D50-8E7095875BB3}" type="sibTrans" cxnId="{D38F84FB-A151-47BB-BAE5-800BDFB5CD31}">
      <dgm:prSet/>
      <dgm:spPr/>
      <dgm:t>
        <a:bodyPr/>
        <a:lstStyle/>
        <a:p>
          <a:endParaRPr lang="en-US" sz="2800"/>
        </a:p>
      </dgm:t>
    </dgm:pt>
    <dgm:pt modelId="{3BCFEDB2-B3AD-4FE9-9BAA-E4F23FAA2C59}">
      <dgm:prSet phldrT="[Text]" custT="1"/>
      <dgm:spPr/>
      <dgm:t>
        <a:bodyPr/>
        <a:lstStyle/>
        <a:p>
          <a:r>
            <a:rPr lang="en-US" sz="2800" b="1" dirty="0"/>
            <a:t>MS Word</a:t>
          </a:r>
        </a:p>
      </dgm:t>
    </dgm:pt>
    <dgm:pt modelId="{6AFF16F0-B9FF-4443-A518-86F3BE6587B2}" type="parTrans" cxnId="{C0FE9E6A-6BFA-41EC-9303-AB60272CFCEA}">
      <dgm:prSet/>
      <dgm:spPr/>
      <dgm:t>
        <a:bodyPr/>
        <a:lstStyle/>
        <a:p>
          <a:endParaRPr lang="en-US"/>
        </a:p>
      </dgm:t>
    </dgm:pt>
    <dgm:pt modelId="{AA94D79A-F7E3-434E-9104-74E4A51DBF78}" type="sibTrans" cxnId="{C0FE9E6A-6BFA-41EC-9303-AB60272CFCEA}">
      <dgm:prSet/>
      <dgm:spPr/>
      <dgm:t>
        <a:bodyPr/>
        <a:lstStyle/>
        <a:p>
          <a:endParaRPr lang="en-US"/>
        </a:p>
      </dgm:t>
    </dgm:pt>
    <dgm:pt modelId="{5287015E-8AAF-488E-9588-A49648F7E676}">
      <dgm:prSet phldrT="[Text]" custT="1"/>
      <dgm:spPr/>
      <dgm:t>
        <a:bodyPr/>
        <a:lstStyle/>
        <a:p>
          <a:r>
            <a:rPr lang="en-US" sz="2800" b="0" dirty="0"/>
            <a:t>.docx</a:t>
          </a:r>
        </a:p>
      </dgm:t>
    </dgm:pt>
    <dgm:pt modelId="{41A49299-B6DA-4FDD-A487-2A1DBC0150D2}" type="parTrans" cxnId="{C996D169-3FF2-4715-A904-922D7391206E}">
      <dgm:prSet/>
      <dgm:spPr/>
      <dgm:t>
        <a:bodyPr/>
        <a:lstStyle/>
        <a:p>
          <a:endParaRPr lang="en-US"/>
        </a:p>
      </dgm:t>
    </dgm:pt>
    <dgm:pt modelId="{A612A01D-2048-4A80-85CD-4FCC7D1752A4}" type="sibTrans" cxnId="{C996D169-3FF2-4715-A904-922D7391206E}">
      <dgm:prSet/>
      <dgm:spPr/>
      <dgm:t>
        <a:bodyPr/>
        <a:lstStyle/>
        <a:p>
          <a:endParaRPr lang="en-US"/>
        </a:p>
      </dgm:t>
    </dgm:pt>
    <dgm:pt modelId="{937CE4F2-0D38-463E-A8E6-2BEACB1358B6}">
      <dgm:prSet phldrT="[Text]" custT="1"/>
      <dgm:spPr/>
      <dgm:t>
        <a:bodyPr/>
        <a:lstStyle/>
        <a:p>
          <a:r>
            <a:rPr lang="en-US" sz="2800" b="1" dirty="0"/>
            <a:t>MS Word</a:t>
          </a:r>
        </a:p>
      </dgm:t>
    </dgm:pt>
    <dgm:pt modelId="{4C40F2E8-3A76-439E-85BD-A03484CE9104}" type="parTrans" cxnId="{FE13FCAC-1B67-46E9-8545-2A331B1C593D}">
      <dgm:prSet/>
      <dgm:spPr/>
      <dgm:t>
        <a:bodyPr/>
        <a:lstStyle/>
        <a:p>
          <a:endParaRPr lang="en-US"/>
        </a:p>
      </dgm:t>
    </dgm:pt>
    <dgm:pt modelId="{B0CF7900-692E-4997-989B-0CBC0C0DE548}" type="sibTrans" cxnId="{FE13FCAC-1B67-46E9-8545-2A331B1C593D}">
      <dgm:prSet/>
      <dgm:spPr/>
      <dgm:t>
        <a:bodyPr/>
        <a:lstStyle/>
        <a:p>
          <a:endParaRPr lang="en-US"/>
        </a:p>
      </dgm:t>
    </dgm:pt>
    <dgm:pt modelId="{4A2ACAB8-97C5-4791-AF3E-98AEEFD7A356}">
      <dgm:prSet phldrT="[Text]" custT="1"/>
      <dgm:spPr/>
      <dgm:t>
        <a:bodyPr/>
        <a:lstStyle/>
        <a:p>
          <a:r>
            <a:rPr lang="en-US" sz="2800" dirty="0"/>
            <a:t>.pdf</a:t>
          </a:r>
        </a:p>
      </dgm:t>
    </dgm:pt>
    <dgm:pt modelId="{F4AFF34B-F635-4A28-B6BF-3ECC3CF3CEB2}" type="parTrans" cxnId="{3519D9D9-35AA-41B6-8100-74DBB15677D7}">
      <dgm:prSet/>
      <dgm:spPr/>
      <dgm:t>
        <a:bodyPr/>
        <a:lstStyle/>
        <a:p>
          <a:endParaRPr lang="en-US"/>
        </a:p>
      </dgm:t>
    </dgm:pt>
    <dgm:pt modelId="{8239281C-83E9-48A7-AF6C-8120D162503A}" type="sibTrans" cxnId="{3519D9D9-35AA-41B6-8100-74DBB15677D7}">
      <dgm:prSet/>
      <dgm:spPr/>
      <dgm:t>
        <a:bodyPr/>
        <a:lstStyle/>
        <a:p>
          <a:endParaRPr lang="en-US"/>
        </a:p>
      </dgm:t>
    </dgm:pt>
    <dgm:pt modelId="{7A9E2075-B446-4BD8-A095-230D4F73CA75}">
      <dgm:prSet phldrT="[Text]" custT="1"/>
      <dgm:spPr/>
      <dgm:t>
        <a:bodyPr/>
        <a:lstStyle/>
        <a:p>
          <a:r>
            <a:rPr lang="en-US" sz="2800" dirty="0"/>
            <a:t>MS Word</a:t>
          </a:r>
          <a:br>
            <a:rPr lang="en-US" sz="2800" dirty="0"/>
          </a:br>
          <a:r>
            <a:rPr lang="en-US" sz="2800" dirty="0"/>
            <a:t>(.docx)</a:t>
          </a:r>
        </a:p>
      </dgm:t>
    </dgm:pt>
    <dgm:pt modelId="{4E9A534A-D2C7-494D-BF77-1FB64A34AE6E}" type="parTrans" cxnId="{59D5F70E-9F41-4DA1-9B94-75D9987B075F}">
      <dgm:prSet/>
      <dgm:spPr/>
      <dgm:t>
        <a:bodyPr/>
        <a:lstStyle/>
        <a:p>
          <a:endParaRPr lang="en-US"/>
        </a:p>
      </dgm:t>
    </dgm:pt>
    <dgm:pt modelId="{21AC5FF8-A222-4E4B-A474-BF339CDE52F8}" type="sibTrans" cxnId="{59D5F70E-9F41-4DA1-9B94-75D9987B075F}">
      <dgm:prSet/>
      <dgm:spPr/>
      <dgm:t>
        <a:bodyPr/>
        <a:lstStyle/>
        <a:p>
          <a:endParaRPr lang="en-US"/>
        </a:p>
      </dgm:t>
    </dgm:pt>
    <dgm:pt modelId="{FEF46F5F-234C-48F6-9768-EA1015A6EFEB}">
      <dgm:prSet phldrT="[Text]" custT="1"/>
      <dgm:spPr/>
      <dgm:t>
        <a:bodyPr/>
        <a:lstStyle/>
        <a:p>
          <a:r>
            <a:rPr lang="en-US" sz="2800" b="0" dirty="0"/>
            <a:t>.docx or .pdf</a:t>
          </a:r>
        </a:p>
      </dgm:t>
    </dgm:pt>
    <dgm:pt modelId="{07782BE2-508F-4549-A797-BF21E648E13A}" type="parTrans" cxnId="{06238521-4A39-4C86-872C-FC141C5A5B3E}">
      <dgm:prSet/>
      <dgm:spPr/>
      <dgm:t>
        <a:bodyPr/>
        <a:lstStyle/>
        <a:p>
          <a:endParaRPr lang="en-US"/>
        </a:p>
      </dgm:t>
    </dgm:pt>
    <dgm:pt modelId="{128247F9-AA05-49D8-A057-6D37586D8963}" type="sibTrans" cxnId="{06238521-4A39-4C86-872C-FC141C5A5B3E}">
      <dgm:prSet/>
      <dgm:spPr/>
      <dgm:t>
        <a:bodyPr/>
        <a:lstStyle/>
        <a:p>
          <a:endParaRPr lang="en-US"/>
        </a:p>
      </dgm:t>
    </dgm:pt>
    <dgm:pt modelId="{9BD15D04-BC8E-4370-8EBB-BFD1986B0F50}">
      <dgm:prSet phldrT="[Text]" custT="1"/>
      <dgm:spPr/>
      <dgm:t>
        <a:bodyPr/>
        <a:lstStyle/>
        <a:p>
          <a:r>
            <a:rPr lang="en-US" sz="2800" b="0" dirty="0"/>
            <a:t>.pdf</a:t>
          </a:r>
        </a:p>
      </dgm:t>
    </dgm:pt>
    <dgm:pt modelId="{3985A5F4-5F09-474D-849E-9895638D5575}" type="parTrans" cxnId="{89142ADA-72DE-4FCB-B2BB-FCDAA8A5C9F9}">
      <dgm:prSet/>
      <dgm:spPr/>
      <dgm:t>
        <a:bodyPr/>
        <a:lstStyle/>
        <a:p>
          <a:endParaRPr lang="en-US"/>
        </a:p>
      </dgm:t>
    </dgm:pt>
    <dgm:pt modelId="{01C02D92-43C3-40CB-AB0A-9A52258FE66E}" type="sibTrans" cxnId="{89142ADA-72DE-4FCB-B2BB-FCDAA8A5C9F9}">
      <dgm:prSet/>
      <dgm:spPr/>
      <dgm:t>
        <a:bodyPr/>
        <a:lstStyle/>
        <a:p>
          <a:endParaRPr lang="en-US"/>
        </a:p>
      </dgm:t>
    </dgm:pt>
    <dgm:pt modelId="{F2165747-0453-4E9E-95C7-9589CEE95856}">
      <dgm:prSet phldrT="[Text]" custT="1"/>
      <dgm:spPr/>
      <dgm:t>
        <a:bodyPr/>
        <a:lstStyle/>
        <a:p>
          <a:r>
            <a:rPr lang="en-US" sz="2800" b="1"/>
            <a:t>ADOBE </a:t>
          </a:r>
          <a:r>
            <a:rPr lang="en-US" sz="2800" b="1" dirty="0"/>
            <a:t>Pro</a:t>
          </a:r>
        </a:p>
      </dgm:t>
    </dgm:pt>
    <dgm:pt modelId="{F68B0BBC-58C9-466B-B920-E517FEDC3DF7}" type="parTrans" cxnId="{34159309-24A3-43E1-A0E4-304249C67E4D}">
      <dgm:prSet/>
      <dgm:spPr/>
      <dgm:t>
        <a:bodyPr/>
        <a:lstStyle/>
        <a:p>
          <a:endParaRPr lang="en-US"/>
        </a:p>
      </dgm:t>
    </dgm:pt>
    <dgm:pt modelId="{AF2D8D96-BE36-4442-BDB4-61656864FAFC}" type="sibTrans" cxnId="{34159309-24A3-43E1-A0E4-304249C67E4D}">
      <dgm:prSet/>
      <dgm:spPr/>
      <dgm:t>
        <a:bodyPr/>
        <a:lstStyle/>
        <a:p>
          <a:endParaRPr lang="en-US"/>
        </a:p>
      </dgm:t>
    </dgm:pt>
    <dgm:pt modelId="{D9ABE91C-40CA-4D79-B9A1-59D28E2F1A4D}" type="pres">
      <dgm:prSet presAssocID="{76070595-0DBF-40EC-97DC-A6CDD9C92759}" presName="Name0" presStyleCnt="0">
        <dgm:presLayoutVars>
          <dgm:dir/>
          <dgm:animLvl val="lvl"/>
          <dgm:resizeHandles val="exact"/>
        </dgm:presLayoutVars>
      </dgm:prSet>
      <dgm:spPr/>
    </dgm:pt>
    <dgm:pt modelId="{738D527E-C774-46B6-892D-27D7FE3D74ED}" type="pres">
      <dgm:prSet presAssocID="{937A0798-FA2F-4241-9F02-B6EC56CAAC0B}" presName="vertFlow" presStyleCnt="0"/>
      <dgm:spPr/>
    </dgm:pt>
    <dgm:pt modelId="{5ECFEA59-25B0-4E40-BAD2-40FF147D0376}" type="pres">
      <dgm:prSet presAssocID="{937A0798-FA2F-4241-9F02-B6EC56CAAC0B}" presName="header" presStyleLbl="node1" presStyleIdx="0" presStyleCnt="3" custScaleY="173085"/>
      <dgm:spPr/>
    </dgm:pt>
    <dgm:pt modelId="{8FADCB28-BA26-4A0C-B244-815A0ACBB038}" type="pres">
      <dgm:prSet presAssocID="{6AFF16F0-B9FF-4443-A518-86F3BE6587B2}" presName="parTrans" presStyleLbl="sibTrans2D1" presStyleIdx="0" presStyleCnt="7"/>
      <dgm:spPr/>
    </dgm:pt>
    <dgm:pt modelId="{9D03F666-4B5D-4023-A3FB-D019AB02CD76}" type="pres">
      <dgm:prSet presAssocID="{3BCFEDB2-B3AD-4FE9-9BAA-E4F23FAA2C59}" presName="child" presStyleLbl="alignAccFollowNode1" presStyleIdx="0" presStyleCnt="7">
        <dgm:presLayoutVars>
          <dgm:chMax val="0"/>
          <dgm:bulletEnabled val="1"/>
        </dgm:presLayoutVars>
      </dgm:prSet>
      <dgm:spPr/>
    </dgm:pt>
    <dgm:pt modelId="{DE3F6E81-AFF9-4073-A30A-9603FF3B7A1A}" type="pres">
      <dgm:prSet presAssocID="{AA94D79A-F7E3-434E-9104-74E4A51DBF78}" presName="sibTrans" presStyleLbl="sibTrans2D1" presStyleIdx="1" presStyleCnt="7"/>
      <dgm:spPr/>
    </dgm:pt>
    <dgm:pt modelId="{699C9DEF-1856-44B5-AE21-A7B739065BC3}" type="pres">
      <dgm:prSet presAssocID="{5287015E-8AAF-488E-9588-A49648F7E676}" presName="child" presStyleLbl="alignAccFollowNode1" presStyleIdx="1" presStyleCnt="7">
        <dgm:presLayoutVars>
          <dgm:chMax val="0"/>
          <dgm:bulletEnabled val="1"/>
        </dgm:presLayoutVars>
      </dgm:prSet>
      <dgm:spPr/>
    </dgm:pt>
    <dgm:pt modelId="{34C99B56-DFA6-4D2F-93C7-043782F3E809}" type="pres">
      <dgm:prSet presAssocID="{937A0798-FA2F-4241-9F02-B6EC56CAAC0B}" presName="hSp" presStyleCnt="0"/>
      <dgm:spPr/>
    </dgm:pt>
    <dgm:pt modelId="{DDBB6EDF-C71F-493B-8EDE-383C1DF903D4}" type="pres">
      <dgm:prSet presAssocID="{9B2CACA6-6121-43CC-B4D8-320637266147}" presName="vertFlow" presStyleCnt="0"/>
      <dgm:spPr/>
    </dgm:pt>
    <dgm:pt modelId="{7D6B9E71-F49F-4724-8D90-735C02E65FBD}" type="pres">
      <dgm:prSet presAssocID="{9B2CACA6-6121-43CC-B4D8-320637266147}" presName="header" presStyleLbl="node1" presStyleIdx="1" presStyleCnt="3" custScaleY="173085"/>
      <dgm:spPr/>
    </dgm:pt>
    <dgm:pt modelId="{C0660ACA-2ED0-4274-A404-52BA8AE1F52E}" type="pres">
      <dgm:prSet presAssocID="{4C40F2E8-3A76-439E-85BD-A03484CE9104}" presName="parTrans" presStyleLbl="sibTrans2D1" presStyleIdx="2" presStyleCnt="7"/>
      <dgm:spPr/>
    </dgm:pt>
    <dgm:pt modelId="{88C9C932-81AD-4B3F-ACDB-5E158FFB5581}" type="pres">
      <dgm:prSet presAssocID="{937CE4F2-0D38-463E-A8E6-2BEACB1358B6}" presName="child" presStyleLbl="alignAccFollowNode1" presStyleIdx="2" presStyleCnt="7">
        <dgm:presLayoutVars>
          <dgm:chMax val="0"/>
          <dgm:bulletEnabled val="1"/>
        </dgm:presLayoutVars>
      </dgm:prSet>
      <dgm:spPr/>
    </dgm:pt>
    <dgm:pt modelId="{F9A78201-7FE9-4A9B-922E-4082A429DCBE}" type="pres">
      <dgm:prSet presAssocID="{B0CF7900-692E-4997-989B-0CBC0C0DE548}" presName="sibTrans" presStyleLbl="sibTrans2D1" presStyleIdx="3" presStyleCnt="7"/>
      <dgm:spPr/>
    </dgm:pt>
    <dgm:pt modelId="{EC18BEFC-CFE9-4434-A7F8-C09B53883FD0}" type="pres">
      <dgm:prSet presAssocID="{4A2ACAB8-97C5-4791-AF3E-98AEEFD7A356}" presName="child" presStyleLbl="alignAccFollowNode1" presStyleIdx="3" presStyleCnt="7">
        <dgm:presLayoutVars>
          <dgm:chMax val="0"/>
          <dgm:bulletEnabled val="1"/>
        </dgm:presLayoutVars>
      </dgm:prSet>
      <dgm:spPr/>
    </dgm:pt>
    <dgm:pt modelId="{88E395DF-1744-4986-AE22-08B302767A9C}" type="pres">
      <dgm:prSet presAssocID="{9B2CACA6-6121-43CC-B4D8-320637266147}" presName="hSp" presStyleCnt="0"/>
      <dgm:spPr/>
    </dgm:pt>
    <dgm:pt modelId="{DAEDF0B8-7B22-4362-8B86-52C1E15030AC}" type="pres">
      <dgm:prSet presAssocID="{7A9E2075-B446-4BD8-A095-230D4F73CA75}" presName="vertFlow" presStyleCnt="0"/>
      <dgm:spPr/>
    </dgm:pt>
    <dgm:pt modelId="{C3D7DC2B-7655-4F9D-A914-915EB2C5A57B}" type="pres">
      <dgm:prSet presAssocID="{7A9E2075-B446-4BD8-A095-230D4F73CA75}" presName="header" presStyleLbl="node1" presStyleIdx="2" presStyleCnt="3" custScaleY="173085"/>
      <dgm:spPr/>
    </dgm:pt>
    <dgm:pt modelId="{0D05A057-EB1D-42B2-A130-DDD50A54865D}" type="pres">
      <dgm:prSet presAssocID="{07782BE2-508F-4549-A797-BF21E648E13A}" presName="parTrans" presStyleLbl="sibTrans2D1" presStyleIdx="4" presStyleCnt="7"/>
      <dgm:spPr/>
    </dgm:pt>
    <dgm:pt modelId="{B7E7562C-FB84-440C-B4C4-FA47ECCF110C}" type="pres">
      <dgm:prSet presAssocID="{FEF46F5F-234C-48F6-9768-EA1015A6EFEB}" presName="child" presStyleLbl="alignAccFollowNode1" presStyleIdx="4" presStyleCnt="7">
        <dgm:presLayoutVars>
          <dgm:chMax val="0"/>
          <dgm:bulletEnabled val="1"/>
        </dgm:presLayoutVars>
      </dgm:prSet>
      <dgm:spPr/>
    </dgm:pt>
    <dgm:pt modelId="{957D9676-F669-4BCA-9E63-A5311DC0825A}" type="pres">
      <dgm:prSet presAssocID="{128247F9-AA05-49D8-A057-6D37586D8963}" presName="sibTrans" presStyleLbl="sibTrans2D1" presStyleIdx="5" presStyleCnt="7"/>
      <dgm:spPr/>
    </dgm:pt>
    <dgm:pt modelId="{B2B8147E-EF6A-4CF6-B2D0-B34611FE81FF}" type="pres">
      <dgm:prSet presAssocID="{F2165747-0453-4E9E-95C7-9589CEE95856}" presName="child" presStyleLbl="alignAccFollowNode1" presStyleIdx="5" presStyleCnt="7">
        <dgm:presLayoutVars>
          <dgm:chMax val="0"/>
          <dgm:bulletEnabled val="1"/>
        </dgm:presLayoutVars>
      </dgm:prSet>
      <dgm:spPr/>
    </dgm:pt>
    <dgm:pt modelId="{160C2B0F-4E25-4B1A-9EF4-6ECF8EFD164B}" type="pres">
      <dgm:prSet presAssocID="{AF2D8D96-BE36-4442-BDB4-61656864FAFC}" presName="sibTrans" presStyleLbl="sibTrans2D1" presStyleIdx="6" presStyleCnt="7"/>
      <dgm:spPr/>
    </dgm:pt>
    <dgm:pt modelId="{8E1AB829-5402-4417-89A7-7A87115A506F}" type="pres">
      <dgm:prSet presAssocID="{9BD15D04-BC8E-4370-8EBB-BFD1986B0F50}" presName="child" presStyleLbl="alignAccFollowNode1" presStyleIdx="6" presStyleCnt="7">
        <dgm:presLayoutVars>
          <dgm:chMax val="0"/>
          <dgm:bulletEnabled val="1"/>
        </dgm:presLayoutVars>
      </dgm:prSet>
      <dgm:spPr/>
    </dgm:pt>
  </dgm:ptLst>
  <dgm:cxnLst>
    <dgm:cxn modelId="{34159309-24A3-43E1-A0E4-304249C67E4D}" srcId="{7A9E2075-B446-4BD8-A095-230D4F73CA75}" destId="{F2165747-0453-4E9E-95C7-9589CEE95856}" srcOrd="1" destOrd="0" parTransId="{F68B0BBC-58C9-466B-B920-E517FEDC3DF7}" sibTransId="{AF2D8D96-BE36-4442-BDB4-61656864FAFC}"/>
    <dgm:cxn modelId="{BC539E0D-E8C9-43F5-BC4B-BF6DDCE0FB1B}" type="presOf" srcId="{9BD15D04-BC8E-4370-8EBB-BFD1986B0F50}" destId="{8E1AB829-5402-4417-89A7-7A87115A506F}" srcOrd="0" destOrd="0" presId="urn:microsoft.com/office/officeart/2005/8/layout/lProcess1"/>
    <dgm:cxn modelId="{59D5F70E-9F41-4DA1-9B94-75D9987B075F}" srcId="{76070595-0DBF-40EC-97DC-A6CDD9C92759}" destId="{7A9E2075-B446-4BD8-A095-230D4F73CA75}" srcOrd="2" destOrd="0" parTransId="{4E9A534A-D2C7-494D-BF77-1FB64A34AE6E}" sibTransId="{21AC5FF8-A222-4E4B-A474-BF339CDE52F8}"/>
    <dgm:cxn modelId="{06238521-4A39-4C86-872C-FC141C5A5B3E}" srcId="{7A9E2075-B446-4BD8-A095-230D4F73CA75}" destId="{FEF46F5F-234C-48F6-9768-EA1015A6EFEB}" srcOrd="0" destOrd="0" parTransId="{07782BE2-508F-4549-A797-BF21E648E13A}" sibTransId="{128247F9-AA05-49D8-A057-6D37586D8963}"/>
    <dgm:cxn modelId="{07614026-C44E-4DB2-AE60-8DF9E1518CE1}" type="presOf" srcId="{6AFF16F0-B9FF-4443-A518-86F3BE6587B2}" destId="{8FADCB28-BA26-4A0C-B244-815A0ACBB038}" srcOrd="0" destOrd="0" presId="urn:microsoft.com/office/officeart/2005/8/layout/lProcess1"/>
    <dgm:cxn modelId="{D804AE31-4A99-40A3-A733-83B7C3BB6C4A}" srcId="{76070595-0DBF-40EC-97DC-A6CDD9C92759}" destId="{937A0798-FA2F-4241-9F02-B6EC56CAAC0B}" srcOrd="0" destOrd="0" parTransId="{F2935A61-3924-49C6-A002-B6432B683336}" sibTransId="{F4DD93A2-42B0-4878-9645-05268B4251E2}"/>
    <dgm:cxn modelId="{0EA78634-D02B-43E9-A99B-6451E0C39116}" type="presOf" srcId="{AA94D79A-F7E3-434E-9104-74E4A51DBF78}" destId="{DE3F6E81-AFF9-4073-A30A-9603FF3B7A1A}" srcOrd="0" destOrd="0" presId="urn:microsoft.com/office/officeart/2005/8/layout/lProcess1"/>
    <dgm:cxn modelId="{EE5E6939-D178-410B-BF65-4FA15B6A7D20}" type="presOf" srcId="{128247F9-AA05-49D8-A057-6D37586D8963}" destId="{957D9676-F669-4BCA-9E63-A5311DC0825A}" srcOrd="0" destOrd="0" presId="urn:microsoft.com/office/officeart/2005/8/layout/lProcess1"/>
    <dgm:cxn modelId="{95BD1640-9039-4EFE-8CC2-0B5BDCD44A76}" type="presOf" srcId="{07782BE2-508F-4549-A797-BF21E648E13A}" destId="{0D05A057-EB1D-42B2-A130-DDD50A54865D}" srcOrd="0" destOrd="0" presId="urn:microsoft.com/office/officeart/2005/8/layout/lProcess1"/>
    <dgm:cxn modelId="{DF9BE644-BDF5-4F9D-A96C-57BCFEA05A3F}" type="presOf" srcId="{4C40F2E8-3A76-439E-85BD-A03484CE9104}" destId="{C0660ACA-2ED0-4274-A404-52BA8AE1F52E}" srcOrd="0" destOrd="0" presId="urn:microsoft.com/office/officeart/2005/8/layout/lProcess1"/>
    <dgm:cxn modelId="{29C0B149-97E0-41D5-BD8E-235ADA2F28CC}" type="presOf" srcId="{B0CF7900-692E-4997-989B-0CBC0C0DE548}" destId="{F9A78201-7FE9-4A9B-922E-4082A429DCBE}" srcOrd="0" destOrd="0" presId="urn:microsoft.com/office/officeart/2005/8/layout/lProcess1"/>
    <dgm:cxn modelId="{C996D169-3FF2-4715-A904-922D7391206E}" srcId="{937A0798-FA2F-4241-9F02-B6EC56CAAC0B}" destId="{5287015E-8AAF-488E-9588-A49648F7E676}" srcOrd="1" destOrd="0" parTransId="{41A49299-B6DA-4FDD-A487-2A1DBC0150D2}" sibTransId="{A612A01D-2048-4A80-85CD-4FCC7D1752A4}"/>
    <dgm:cxn modelId="{C0FE9E6A-6BFA-41EC-9303-AB60272CFCEA}" srcId="{937A0798-FA2F-4241-9F02-B6EC56CAAC0B}" destId="{3BCFEDB2-B3AD-4FE9-9BAA-E4F23FAA2C59}" srcOrd="0" destOrd="0" parTransId="{6AFF16F0-B9FF-4443-A518-86F3BE6587B2}" sibTransId="{AA94D79A-F7E3-434E-9104-74E4A51DBF78}"/>
    <dgm:cxn modelId="{33257950-6BF2-47B0-8A0B-C8CD7C94ACB3}" type="presOf" srcId="{7A9E2075-B446-4BD8-A095-230D4F73CA75}" destId="{C3D7DC2B-7655-4F9D-A914-915EB2C5A57B}" srcOrd="0" destOrd="0" presId="urn:microsoft.com/office/officeart/2005/8/layout/lProcess1"/>
    <dgm:cxn modelId="{CE3CC671-CD48-432E-9980-91CBFE3607E6}" type="presOf" srcId="{3BCFEDB2-B3AD-4FE9-9BAA-E4F23FAA2C59}" destId="{9D03F666-4B5D-4023-A3FB-D019AB02CD76}" srcOrd="0" destOrd="0" presId="urn:microsoft.com/office/officeart/2005/8/layout/lProcess1"/>
    <dgm:cxn modelId="{751BAF7D-C889-43A4-8FB3-ADFFAE4893C0}" type="presOf" srcId="{937A0798-FA2F-4241-9F02-B6EC56CAAC0B}" destId="{5ECFEA59-25B0-4E40-BAD2-40FF147D0376}" srcOrd="0" destOrd="0" presId="urn:microsoft.com/office/officeart/2005/8/layout/lProcess1"/>
    <dgm:cxn modelId="{16DCA486-9F47-4B8D-8B28-393E152B7E15}" type="presOf" srcId="{F2165747-0453-4E9E-95C7-9589CEE95856}" destId="{B2B8147E-EF6A-4CF6-B2D0-B34611FE81FF}" srcOrd="0" destOrd="0" presId="urn:microsoft.com/office/officeart/2005/8/layout/lProcess1"/>
    <dgm:cxn modelId="{EB9C528D-8EDB-43EB-8805-58BFCF5BC405}" type="presOf" srcId="{937CE4F2-0D38-463E-A8E6-2BEACB1358B6}" destId="{88C9C932-81AD-4B3F-ACDB-5E158FFB5581}" srcOrd="0" destOrd="0" presId="urn:microsoft.com/office/officeart/2005/8/layout/lProcess1"/>
    <dgm:cxn modelId="{FE13FCAC-1B67-46E9-8545-2A331B1C593D}" srcId="{9B2CACA6-6121-43CC-B4D8-320637266147}" destId="{937CE4F2-0D38-463E-A8E6-2BEACB1358B6}" srcOrd="0" destOrd="0" parTransId="{4C40F2E8-3A76-439E-85BD-A03484CE9104}" sibTransId="{B0CF7900-692E-4997-989B-0CBC0C0DE548}"/>
    <dgm:cxn modelId="{9655FDC4-2714-4015-ABCE-790AAB3DF859}" type="presOf" srcId="{9B2CACA6-6121-43CC-B4D8-320637266147}" destId="{7D6B9E71-F49F-4724-8D90-735C02E65FBD}" srcOrd="0" destOrd="0" presId="urn:microsoft.com/office/officeart/2005/8/layout/lProcess1"/>
    <dgm:cxn modelId="{ADC2CCD0-3CF1-4AD0-81CF-A82DA6284659}" type="presOf" srcId="{5287015E-8AAF-488E-9588-A49648F7E676}" destId="{699C9DEF-1856-44B5-AE21-A7B739065BC3}" srcOrd="0" destOrd="0" presId="urn:microsoft.com/office/officeart/2005/8/layout/lProcess1"/>
    <dgm:cxn modelId="{E3663FD2-6393-4BA0-9AEB-AE0739579541}" type="presOf" srcId="{AF2D8D96-BE36-4442-BDB4-61656864FAFC}" destId="{160C2B0F-4E25-4B1A-9EF4-6ECF8EFD164B}" srcOrd="0" destOrd="0" presId="urn:microsoft.com/office/officeart/2005/8/layout/lProcess1"/>
    <dgm:cxn modelId="{3519D9D9-35AA-41B6-8100-74DBB15677D7}" srcId="{9B2CACA6-6121-43CC-B4D8-320637266147}" destId="{4A2ACAB8-97C5-4791-AF3E-98AEEFD7A356}" srcOrd="1" destOrd="0" parTransId="{F4AFF34B-F635-4A28-B6BF-3ECC3CF3CEB2}" sibTransId="{8239281C-83E9-48A7-AF6C-8120D162503A}"/>
    <dgm:cxn modelId="{89142ADA-72DE-4FCB-B2BB-FCDAA8A5C9F9}" srcId="{7A9E2075-B446-4BD8-A095-230D4F73CA75}" destId="{9BD15D04-BC8E-4370-8EBB-BFD1986B0F50}" srcOrd="2" destOrd="0" parTransId="{3985A5F4-5F09-474D-849E-9895638D5575}" sibTransId="{01C02D92-43C3-40CB-AB0A-9A52258FE66E}"/>
    <dgm:cxn modelId="{903C5BDC-1521-4F1B-A91A-49BC15702689}" type="presOf" srcId="{76070595-0DBF-40EC-97DC-A6CDD9C92759}" destId="{D9ABE91C-40CA-4D79-B9A1-59D28E2F1A4D}" srcOrd="0" destOrd="0" presId="urn:microsoft.com/office/officeart/2005/8/layout/lProcess1"/>
    <dgm:cxn modelId="{DF1943F5-103D-4CBA-862E-D7CB6049169C}" type="presOf" srcId="{4A2ACAB8-97C5-4791-AF3E-98AEEFD7A356}" destId="{EC18BEFC-CFE9-4434-A7F8-C09B53883FD0}" srcOrd="0" destOrd="0" presId="urn:microsoft.com/office/officeart/2005/8/layout/lProcess1"/>
    <dgm:cxn modelId="{02AFCDF5-B9DD-413C-A32A-503D6FFE7589}" type="presOf" srcId="{FEF46F5F-234C-48F6-9768-EA1015A6EFEB}" destId="{B7E7562C-FB84-440C-B4C4-FA47ECCF110C}" srcOrd="0" destOrd="0" presId="urn:microsoft.com/office/officeart/2005/8/layout/lProcess1"/>
    <dgm:cxn modelId="{D38F84FB-A151-47BB-BAE5-800BDFB5CD31}" srcId="{76070595-0DBF-40EC-97DC-A6CDD9C92759}" destId="{9B2CACA6-6121-43CC-B4D8-320637266147}" srcOrd="1" destOrd="0" parTransId="{7628DAF9-1534-44A3-BDDC-ACF8CD1BF6CC}" sibTransId="{4BB49699-6763-4303-9D50-8E7095875BB3}"/>
    <dgm:cxn modelId="{67D4221E-9873-42E4-B18B-78EE7FF9C51F}" type="presParOf" srcId="{D9ABE91C-40CA-4D79-B9A1-59D28E2F1A4D}" destId="{738D527E-C774-46B6-892D-27D7FE3D74ED}" srcOrd="0" destOrd="0" presId="urn:microsoft.com/office/officeart/2005/8/layout/lProcess1"/>
    <dgm:cxn modelId="{963FAE02-F625-4A71-9098-2D676DADE456}" type="presParOf" srcId="{738D527E-C774-46B6-892D-27D7FE3D74ED}" destId="{5ECFEA59-25B0-4E40-BAD2-40FF147D0376}" srcOrd="0" destOrd="0" presId="urn:microsoft.com/office/officeart/2005/8/layout/lProcess1"/>
    <dgm:cxn modelId="{9500775E-35B9-4E4A-9686-7E18430F1382}" type="presParOf" srcId="{738D527E-C774-46B6-892D-27D7FE3D74ED}" destId="{8FADCB28-BA26-4A0C-B244-815A0ACBB038}" srcOrd="1" destOrd="0" presId="urn:microsoft.com/office/officeart/2005/8/layout/lProcess1"/>
    <dgm:cxn modelId="{CA126041-991B-4A66-818B-60F01C4EB46C}" type="presParOf" srcId="{738D527E-C774-46B6-892D-27D7FE3D74ED}" destId="{9D03F666-4B5D-4023-A3FB-D019AB02CD76}" srcOrd="2" destOrd="0" presId="urn:microsoft.com/office/officeart/2005/8/layout/lProcess1"/>
    <dgm:cxn modelId="{4BA81B1F-3AD6-4764-A4FA-3F9242A8F6D4}" type="presParOf" srcId="{738D527E-C774-46B6-892D-27D7FE3D74ED}" destId="{DE3F6E81-AFF9-4073-A30A-9603FF3B7A1A}" srcOrd="3" destOrd="0" presId="urn:microsoft.com/office/officeart/2005/8/layout/lProcess1"/>
    <dgm:cxn modelId="{8C14CC9E-51EB-4D4D-B4A6-A809CAE41839}" type="presParOf" srcId="{738D527E-C774-46B6-892D-27D7FE3D74ED}" destId="{699C9DEF-1856-44B5-AE21-A7B739065BC3}" srcOrd="4" destOrd="0" presId="urn:microsoft.com/office/officeart/2005/8/layout/lProcess1"/>
    <dgm:cxn modelId="{14CEDA18-4C16-42B1-9BBC-BFE76438308C}" type="presParOf" srcId="{D9ABE91C-40CA-4D79-B9A1-59D28E2F1A4D}" destId="{34C99B56-DFA6-4D2F-93C7-043782F3E809}" srcOrd="1" destOrd="0" presId="urn:microsoft.com/office/officeart/2005/8/layout/lProcess1"/>
    <dgm:cxn modelId="{FB5CF0B0-81C2-4208-9826-B13B7CBC896A}" type="presParOf" srcId="{D9ABE91C-40CA-4D79-B9A1-59D28E2F1A4D}" destId="{DDBB6EDF-C71F-493B-8EDE-383C1DF903D4}" srcOrd="2" destOrd="0" presId="urn:microsoft.com/office/officeart/2005/8/layout/lProcess1"/>
    <dgm:cxn modelId="{DDBA1689-F213-4CF2-AB0B-7C33435588AF}" type="presParOf" srcId="{DDBB6EDF-C71F-493B-8EDE-383C1DF903D4}" destId="{7D6B9E71-F49F-4724-8D90-735C02E65FBD}" srcOrd="0" destOrd="0" presId="urn:microsoft.com/office/officeart/2005/8/layout/lProcess1"/>
    <dgm:cxn modelId="{FCEE9BA2-4C07-49A4-AA8B-E54E2A7C6F31}" type="presParOf" srcId="{DDBB6EDF-C71F-493B-8EDE-383C1DF903D4}" destId="{C0660ACA-2ED0-4274-A404-52BA8AE1F52E}" srcOrd="1" destOrd="0" presId="urn:microsoft.com/office/officeart/2005/8/layout/lProcess1"/>
    <dgm:cxn modelId="{765BC685-01A6-4075-976F-A26C57B26876}" type="presParOf" srcId="{DDBB6EDF-C71F-493B-8EDE-383C1DF903D4}" destId="{88C9C932-81AD-4B3F-ACDB-5E158FFB5581}" srcOrd="2" destOrd="0" presId="urn:microsoft.com/office/officeart/2005/8/layout/lProcess1"/>
    <dgm:cxn modelId="{9996BA47-D97D-4FAC-B3E8-0E762108D74B}" type="presParOf" srcId="{DDBB6EDF-C71F-493B-8EDE-383C1DF903D4}" destId="{F9A78201-7FE9-4A9B-922E-4082A429DCBE}" srcOrd="3" destOrd="0" presId="urn:microsoft.com/office/officeart/2005/8/layout/lProcess1"/>
    <dgm:cxn modelId="{10BB0586-E644-4C3E-9F68-E61FA1E1EB44}" type="presParOf" srcId="{DDBB6EDF-C71F-493B-8EDE-383C1DF903D4}" destId="{EC18BEFC-CFE9-4434-A7F8-C09B53883FD0}" srcOrd="4" destOrd="0" presId="urn:microsoft.com/office/officeart/2005/8/layout/lProcess1"/>
    <dgm:cxn modelId="{487BEF10-B8B1-42E5-BF51-56E043453F49}" type="presParOf" srcId="{D9ABE91C-40CA-4D79-B9A1-59D28E2F1A4D}" destId="{88E395DF-1744-4986-AE22-08B302767A9C}" srcOrd="3" destOrd="0" presId="urn:microsoft.com/office/officeart/2005/8/layout/lProcess1"/>
    <dgm:cxn modelId="{D835AD35-C49D-451E-B90D-78BA335869D7}" type="presParOf" srcId="{D9ABE91C-40CA-4D79-B9A1-59D28E2F1A4D}" destId="{DAEDF0B8-7B22-4362-8B86-52C1E15030AC}" srcOrd="4" destOrd="0" presId="urn:microsoft.com/office/officeart/2005/8/layout/lProcess1"/>
    <dgm:cxn modelId="{3F93DBB1-2FA6-4A3D-B81E-9F74DC888843}" type="presParOf" srcId="{DAEDF0B8-7B22-4362-8B86-52C1E15030AC}" destId="{C3D7DC2B-7655-4F9D-A914-915EB2C5A57B}" srcOrd="0" destOrd="0" presId="urn:microsoft.com/office/officeart/2005/8/layout/lProcess1"/>
    <dgm:cxn modelId="{3BFC25D9-7CE9-4F3B-92F8-E2F334AD0172}" type="presParOf" srcId="{DAEDF0B8-7B22-4362-8B86-52C1E15030AC}" destId="{0D05A057-EB1D-42B2-A130-DDD50A54865D}" srcOrd="1" destOrd="0" presId="urn:microsoft.com/office/officeart/2005/8/layout/lProcess1"/>
    <dgm:cxn modelId="{C09A34FF-7982-4F21-A6D1-82BF6E89C38A}" type="presParOf" srcId="{DAEDF0B8-7B22-4362-8B86-52C1E15030AC}" destId="{B7E7562C-FB84-440C-B4C4-FA47ECCF110C}" srcOrd="2" destOrd="0" presId="urn:microsoft.com/office/officeart/2005/8/layout/lProcess1"/>
    <dgm:cxn modelId="{48E5F41F-74B6-43AC-A884-960FA5CA17DE}" type="presParOf" srcId="{DAEDF0B8-7B22-4362-8B86-52C1E15030AC}" destId="{957D9676-F669-4BCA-9E63-A5311DC0825A}" srcOrd="3" destOrd="0" presId="urn:microsoft.com/office/officeart/2005/8/layout/lProcess1"/>
    <dgm:cxn modelId="{110BC116-E1D4-4511-B8AA-B2FFAF360DD0}" type="presParOf" srcId="{DAEDF0B8-7B22-4362-8B86-52C1E15030AC}" destId="{B2B8147E-EF6A-4CF6-B2D0-B34611FE81FF}" srcOrd="4" destOrd="0" presId="urn:microsoft.com/office/officeart/2005/8/layout/lProcess1"/>
    <dgm:cxn modelId="{A0E73DEE-2073-456A-A61B-CA6AEF116E93}" type="presParOf" srcId="{DAEDF0B8-7B22-4362-8B86-52C1E15030AC}" destId="{160C2B0F-4E25-4B1A-9EF4-6ECF8EFD164B}" srcOrd="5" destOrd="0" presId="urn:microsoft.com/office/officeart/2005/8/layout/lProcess1"/>
    <dgm:cxn modelId="{CEDA57B0-AB0E-4673-A5E6-9DECF93B262B}" type="presParOf" srcId="{DAEDF0B8-7B22-4362-8B86-52C1E15030AC}" destId="{8E1AB829-5402-4417-89A7-7A87115A506F}"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070595-0DBF-40EC-97DC-A6CDD9C9275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9258130-A9E5-4424-98F5-D06B936FED6D}">
      <dgm:prSet phldrT="[Text]" custT="1"/>
      <dgm:spPr/>
      <dgm:t>
        <a:bodyPr/>
        <a:lstStyle/>
        <a:p>
          <a:r>
            <a:rPr lang="en-US" sz="2800" dirty="0"/>
            <a:t>Google Doc</a:t>
          </a:r>
        </a:p>
      </dgm:t>
    </dgm:pt>
    <dgm:pt modelId="{98185D33-C4D4-4114-9B8E-087D393ABCE4}" type="parTrans" cxnId="{9880B352-9DF8-4A9B-9312-3BCE60D8B438}">
      <dgm:prSet/>
      <dgm:spPr/>
      <dgm:t>
        <a:bodyPr/>
        <a:lstStyle/>
        <a:p>
          <a:endParaRPr lang="en-US" sz="2800"/>
        </a:p>
      </dgm:t>
    </dgm:pt>
    <dgm:pt modelId="{80D3434C-DD1F-4176-80D2-8C74A4AE2B7B}" type="sibTrans" cxnId="{9880B352-9DF8-4A9B-9312-3BCE60D8B438}">
      <dgm:prSet/>
      <dgm:spPr/>
      <dgm:t>
        <a:bodyPr/>
        <a:lstStyle/>
        <a:p>
          <a:endParaRPr lang="en-US" sz="2800"/>
        </a:p>
      </dgm:t>
    </dgm:pt>
    <dgm:pt modelId="{1259D38A-EF3E-4626-9051-AE83C47E74CB}">
      <dgm:prSet phldrT="[Text]" custT="1"/>
      <dgm:spPr/>
      <dgm:t>
        <a:bodyPr/>
        <a:lstStyle/>
        <a:p>
          <a:r>
            <a:rPr lang="en-US" sz="2800" b="1" dirty="0"/>
            <a:t>ADOBE Pro</a:t>
          </a:r>
        </a:p>
      </dgm:t>
    </dgm:pt>
    <dgm:pt modelId="{75F78A07-81A3-47AC-9639-B869F672CCF6}" type="parTrans" cxnId="{4C50F29B-EC3E-49A3-A668-C206A7524CBB}">
      <dgm:prSet/>
      <dgm:spPr/>
      <dgm:t>
        <a:bodyPr/>
        <a:lstStyle/>
        <a:p>
          <a:endParaRPr lang="en-US" sz="2800"/>
        </a:p>
      </dgm:t>
    </dgm:pt>
    <dgm:pt modelId="{1237DA3D-4225-49E7-AA17-03A260F980A0}" type="sibTrans" cxnId="{4C50F29B-EC3E-49A3-A668-C206A7524CBB}">
      <dgm:prSet/>
      <dgm:spPr/>
      <dgm:t>
        <a:bodyPr/>
        <a:lstStyle/>
        <a:p>
          <a:endParaRPr lang="en-US" sz="2800"/>
        </a:p>
      </dgm:t>
    </dgm:pt>
    <dgm:pt modelId="{0FFB766C-108E-4C9B-AF15-3369809BA338}">
      <dgm:prSet phldrT="[Text]" custT="1"/>
      <dgm:spPr/>
      <dgm:t>
        <a:bodyPr/>
        <a:lstStyle/>
        <a:p>
          <a:r>
            <a:rPr lang="en-US" sz="2800" dirty="0"/>
            <a:t>.pdf</a:t>
          </a:r>
        </a:p>
      </dgm:t>
    </dgm:pt>
    <dgm:pt modelId="{2567F67A-1698-4C17-A533-6AEECBA1A79E}" type="parTrans" cxnId="{14B68AE8-C498-4562-9009-AEC5545E2095}">
      <dgm:prSet/>
      <dgm:spPr/>
      <dgm:t>
        <a:bodyPr/>
        <a:lstStyle/>
        <a:p>
          <a:endParaRPr lang="en-US" sz="2800"/>
        </a:p>
      </dgm:t>
    </dgm:pt>
    <dgm:pt modelId="{FFCABE63-EFD5-4E0E-B10A-DBB9DC1A1216}" type="sibTrans" cxnId="{14B68AE8-C498-4562-9009-AEC5545E2095}">
      <dgm:prSet/>
      <dgm:spPr/>
      <dgm:t>
        <a:bodyPr/>
        <a:lstStyle/>
        <a:p>
          <a:endParaRPr lang="en-US" sz="2800"/>
        </a:p>
      </dgm:t>
    </dgm:pt>
    <dgm:pt modelId="{4809CCB3-C91F-46DC-B128-760BB0053653}">
      <dgm:prSet phldrT="[Text]" custT="1"/>
      <dgm:spPr/>
      <dgm:t>
        <a:bodyPr/>
        <a:lstStyle/>
        <a:p>
          <a:r>
            <a:rPr lang="en-US" sz="2800" dirty="0"/>
            <a:t>Google Docs</a:t>
          </a:r>
        </a:p>
      </dgm:t>
    </dgm:pt>
    <dgm:pt modelId="{FF48E304-8FFB-4571-AA13-F068ABE2F6B3}" type="parTrans" cxnId="{2A63B26B-C083-4D76-8B96-9F2146383586}">
      <dgm:prSet/>
      <dgm:spPr/>
      <dgm:t>
        <a:bodyPr/>
        <a:lstStyle/>
        <a:p>
          <a:endParaRPr lang="en-US" sz="2800"/>
        </a:p>
      </dgm:t>
    </dgm:pt>
    <dgm:pt modelId="{A31F3AD5-8F10-46E3-8A4E-4D737D821B8A}" type="sibTrans" cxnId="{2A63B26B-C083-4D76-8B96-9F2146383586}">
      <dgm:prSet/>
      <dgm:spPr/>
      <dgm:t>
        <a:bodyPr/>
        <a:lstStyle/>
        <a:p>
          <a:endParaRPr lang="en-US" sz="2800"/>
        </a:p>
      </dgm:t>
    </dgm:pt>
    <dgm:pt modelId="{1D08531C-F32B-470B-92BD-2581E29D1A78}">
      <dgm:prSet phldrT="[Text]" custT="1"/>
      <dgm:spPr/>
      <dgm:t>
        <a:bodyPr/>
        <a:lstStyle/>
        <a:p>
          <a:r>
            <a:rPr lang="en-US" sz="2800" dirty="0"/>
            <a:t>.docx</a:t>
          </a:r>
        </a:p>
      </dgm:t>
    </dgm:pt>
    <dgm:pt modelId="{F07B3345-6FEF-423E-92A3-0E4F0B2349F6}" type="parTrans" cxnId="{9B5E4EA5-A7BA-4CCC-B752-5825E8E4DD07}">
      <dgm:prSet/>
      <dgm:spPr/>
      <dgm:t>
        <a:bodyPr/>
        <a:lstStyle/>
        <a:p>
          <a:endParaRPr lang="en-US" sz="2800"/>
        </a:p>
      </dgm:t>
    </dgm:pt>
    <dgm:pt modelId="{675753A7-92EA-4C40-BF44-99D1DCDBBB6B}" type="sibTrans" cxnId="{9B5E4EA5-A7BA-4CCC-B752-5825E8E4DD07}">
      <dgm:prSet/>
      <dgm:spPr/>
      <dgm:t>
        <a:bodyPr/>
        <a:lstStyle/>
        <a:p>
          <a:endParaRPr lang="en-US" sz="2800"/>
        </a:p>
      </dgm:t>
    </dgm:pt>
    <dgm:pt modelId="{F04BB396-CE0C-4A6D-9C48-AF5067636E5C}">
      <dgm:prSet phldrT="[Text]" custT="1"/>
      <dgm:spPr/>
      <dgm:t>
        <a:bodyPr/>
        <a:lstStyle/>
        <a:p>
          <a:r>
            <a:rPr lang="en-US" sz="2800" b="1" dirty="0"/>
            <a:t>ADOBE Pro</a:t>
          </a:r>
        </a:p>
      </dgm:t>
    </dgm:pt>
    <dgm:pt modelId="{DE34DA0C-5254-4CFD-80AE-5285747E0657}" type="parTrans" cxnId="{7E41B3E6-1D85-4225-8879-D492CDABF810}">
      <dgm:prSet/>
      <dgm:spPr/>
      <dgm:t>
        <a:bodyPr/>
        <a:lstStyle/>
        <a:p>
          <a:endParaRPr lang="en-US" sz="2800"/>
        </a:p>
      </dgm:t>
    </dgm:pt>
    <dgm:pt modelId="{814C8BF1-15D0-4552-9E5A-6E26FADC987A}" type="sibTrans" cxnId="{7E41B3E6-1D85-4225-8879-D492CDABF810}">
      <dgm:prSet/>
      <dgm:spPr/>
      <dgm:t>
        <a:bodyPr/>
        <a:lstStyle/>
        <a:p>
          <a:endParaRPr lang="en-US" sz="2800"/>
        </a:p>
      </dgm:t>
    </dgm:pt>
    <dgm:pt modelId="{5A314B38-CE17-4398-9960-94D0032B8136}">
      <dgm:prSet phldrT="[Text]" custT="1"/>
      <dgm:spPr/>
      <dgm:t>
        <a:bodyPr/>
        <a:lstStyle/>
        <a:p>
          <a:r>
            <a:rPr lang="en-US" sz="2800" dirty="0"/>
            <a:t>.pdf</a:t>
          </a:r>
        </a:p>
      </dgm:t>
    </dgm:pt>
    <dgm:pt modelId="{936DB8E1-4774-46ED-AD4C-CF612753F3A1}" type="parTrans" cxnId="{3C3FAC0E-8CA6-4CE0-8D8E-3737C69E34C9}">
      <dgm:prSet/>
      <dgm:spPr/>
      <dgm:t>
        <a:bodyPr/>
        <a:lstStyle/>
        <a:p>
          <a:endParaRPr lang="en-US" sz="2800"/>
        </a:p>
      </dgm:t>
    </dgm:pt>
    <dgm:pt modelId="{B5F130D6-6BC0-4E15-AB0A-14C8D6D331B2}" type="sibTrans" cxnId="{3C3FAC0E-8CA6-4CE0-8D8E-3737C69E34C9}">
      <dgm:prSet/>
      <dgm:spPr/>
      <dgm:t>
        <a:bodyPr/>
        <a:lstStyle/>
        <a:p>
          <a:endParaRPr lang="en-US" sz="2800"/>
        </a:p>
      </dgm:t>
    </dgm:pt>
    <dgm:pt modelId="{F3B5CC4D-8E14-4847-A0F6-1AF1E07687FE}">
      <dgm:prSet phldrT="[Text]" custT="1"/>
      <dgm:spPr/>
      <dgm:t>
        <a:bodyPr/>
        <a:lstStyle/>
        <a:p>
          <a:r>
            <a:rPr lang="en-US" sz="2800" dirty="0"/>
            <a:t>Google Docs</a:t>
          </a:r>
        </a:p>
      </dgm:t>
    </dgm:pt>
    <dgm:pt modelId="{5BDFE7A3-AF88-43F0-8E2D-1071E60622E5}" type="parTrans" cxnId="{5A9863D6-49EE-4222-BE50-629CB097565A}">
      <dgm:prSet/>
      <dgm:spPr/>
      <dgm:t>
        <a:bodyPr/>
        <a:lstStyle/>
        <a:p>
          <a:endParaRPr lang="en-US" sz="2800"/>
        </a:p>
      </dgm:t>
    </dgm:pt>
    <dgm:pt modelId="{9D8312B2-F5C2-442D-A857-07002A6474A2}" type="sibTrans" cxnId="{5A9863D6-49EE-4222-BE50-629CB097565A}">
      <dgm:prSet/>
      <dgm:spPr/>
      <dgm:t>
        <a:bodyPr/>
        <a:lstStyle/>
        <a:p>
          <a:endParaRPr lang="en-US" sz="2800"/>
        </a:p>
      </dgm:t>
    </dgm:pt>
    <dgm:pt modelId="{95942926-6E77-427B-98BB-32410BC8840D}">
      <dgm:prSet phldrT="[Text]" custT="1"/>
      <dgm:spPr/>
      <dgm:t>
        <a:bodyPr/>
        <a:lstStyle/>
        <a:p>
          <a:r>
            <a:rPr lang="en-US" sz="2800" dirty="0"/>
            <a:t>.docx</a:t>
          </a:r>
        </a:p>
      </dgm:t>
    </dgm:pt>
    <dgm:pt modelId="{1AD9015C-F2BF-45CD-B013-8A3620B6C370}" type="parTrans" cxnId="{D0D33667-B39A-46A1-A007-59344472BD91}">
      <dgm:prSet/>
      <dgm:spPr/>
      <dgm:t>
        <a:bodyPr/>
        <a:lstStyle/>
        <a:p>
          <a:endParaRPr lang="en-US" sz="2800"/>
        </a:p>
      </dgm:t>
    </dgm:pt>
    <dgm:pt modelId="{DE1D4783-881C-4687-BDE4-0AD47C050492}" type="sibTrans" cxnId="{D0D33667-B39A-46A1-A007-59344472BD91}">
      <dgm:prSet/>
      <dgm:spPr/>
      <dgm:t>
        <a:bodyPr/>
        <a:lstStyle/>
        <a:p>
          <a:endParaRPr lang="en-US" sz="2800"/>
        </a:p>
      </dgm:t>
    </dgm:pt>
    <dgm:pt modelId="{293D2F07-5000-42F3-8478-F284A54C067E}">
      <dgm:prSet phldrT="[Text]" custT="1"/>
      <dgm:spPr/>
      <dgm:t>
        <a:bodyPr/>
        <a:lstStyle/>
        <a:p>
          <a:r>
            <a:rPr lang="en-US" sz="2800" b="1" dirty="0"/>
            <a:t>MS Word</a:t>
          </a:r>
        </a:p>
      </dgm:t>
    </dgm:pt>
    <dgm:pt modelId="{BB204E00-C13A-4176-81FF-9022FAC7AA0B}" type="parTrans" cxnId="{D960231B-D610-413C-A715-359F928B1B13}">
      <dgm:prSet/>
      <dgm:spPr/>
      <dgm:t>
        <a:bodyPr/>
        <a:lstStyle/>
        <a:p>
          <a:endParaRPr lang="en-US" sz="2800"/>
        </a:p>
      </dgm:t>
    </dgm:pt>
    <dgm:pt modelId="{545D5C5E-FFDA-4735-9080-03DCF97140B8}" type="sibTrans" cxnId="{D960231B-D610-413C-A715-359F928B1B13}">
      <dgm:prSet/>
      <dgm:spPr/>
      <dgm:t>
        <a:bodyPr/>
        <a:lstStyle/>
        <a:p>
          <a:endParaRPr lang="en-US" sz="2800"/>
        </a:p>
      </dgm:t>
    </dgm:pt>
    <dgm:pt modelId="{C468044A-9A34-46C6-BD37-DA6877DDCB02}">
      <dgm:prSet phldrT="[Text]" custT="1"/>
      <dgm:spPr/>
      <dgm:t>
        <a:bodyPr/>
        <a:lstStyle/>
        <a:p>
          <a:r>
            <a:rPr lang="en-US" sz="2800"/>
            <a:t>.pdf</a:t>
          </a:r>
          <a:endParaRPr lang="en-US" sz="2800" b="1" dirty="0"/>
        </a:p>
      </dgm:t>
    </dgm:pt>
    <dgm:pt modelId="{5B5D16B2-9FD4-4273-A982-F00C113289CC}" type="parTrans" cxnId="{B9A9AF66-D218-4B4F-939C-1C9A9E5ABAE9}">
      <dgm:prSet/>
      <dgm:spPr/>
      <dgm:t>
        <a:bodyPr/>
        <a:lstStyle/>
        <a:p>
          <a:endParaRPr lang="en-US" sz="2800"/>
        </a:p>
      </dgm:t>
    </dgm:pt>
    <dgm:pt modelId="{D2CF9A3E-F465-4BDB-ACD2-E7139E5C1B83}" type="sibTrans" cxnId="{B9A9AF66-D218-4B4F-939C-1C9A9E5ABAE9}">
      <dgm:prSet/>
      <dgm:spPr/>
      <dgm:t>
        <a:bodyPr/>
        <a:lstStyle/>
        <a:p>
          <a:endParaRPr lang="en-US" sz="2800"/>
        </a:p>
      </dgm:t>
    </dgm:pt>
    <dgm:pt modelId="{4C942C7C-7CD1-493F-96F3-6E5883960EA5}">
      <dgm:prSet phldrT="[Text]" custT="1"/>
      <dgm:spPr/>
      <dgm:t>
        <a:bodyPr/>
        <a:lstStyle/>
        <a:p>
          <a:r>
            <a:rPr lang="en-US" sz="2800" dirty="0"/>
            <a:t>.pdf</a:t>
          </a:r>
        </a:p>
      </dgm:t>
    </dgm:pt>
    <dgm:pt modelId="{305EFF9D-7652-4223-A152-8C286D48F2C5}" type="parTrans" cxnId="{FADE7B51-F57A-4941-9524-04C9B0591A93}">
      <dgm:prSet/>
      <dgm:spPr/>
      <dgm:t>
        <a:bodyPr/>
        <a:lstStyle/>
        <a:p>
          <a:endParaRPr lang="en-US"/>
        </a:p>
      </dgm:t>
    </dgm:pt>
    <dgm:pt modelId="{BECC31E6-11B9-44D9-BE76-228F5D654C35}" type="sibTrans" cxnId="{FADE7B51-F57A-4941-9524-04C9B0591A93}">
      <dgm:prSet/>
      <dgm:spPr/>
      <dgm:t>
        <a:bodyPr/>
        <a:lstStyle/>
        <a:p>
          <a:endParaRPr lang="en-US"/>
        </a:p>
      </dgm:t>
    </dgm:pt>
    <dgm:pt modelId="{2181689B-5DC0-4537-AE0D-9FAECA66140F}" type="pres">
      <dgm:prSet presAssocID="{76070595-0DBF-40EC-97DC-A6CDD9C92759}" presName="Name0" presStyleCnt="0">
        <dgm:presLayoutVars>
          <dgm:dir/>
          <dgm:animLvl val="lvl"/>
          <dgm:resizeHandles val="exact"/>
        </dgm:presLayoutVars>
      </dgm:prSet>
      <dgm:spPr/>
    </dgm:pt>
    <dgm:pt modelId="{30C6E0EF-D568-44D8-BE8F-50513A02C9C7}" type="pres">
      <dgm:prSet presAssocID="{59258130-A9E5-4424-98F5-D06B936FED6D}" presName="vertFlow" presStyleCnt="0"/>
      <dgm:spPr/>
    </dgm:pt>
    <dgm:pt modelId="{CD1080BE-CB89-45B4-9147-38FD5C8D8D8F}" type="pres">
      <dgm:prSet presAssocID="{59258130-A9E5-4424-98F5-D06B936FED6D}" presName="header" presStyleLbl="node1" presStyleIdx="0" presStyleCnt="3" custScaleY="157034"/>
      <dgm:spPr/>
    </dgm:pt>
    <dgm:pt modelId="{2078D187-B1BC-4C96-9A8B-B0C8A4485A57}" type="pres">
      <dgm:prSet presAssocID="{305EFF9D-7652-4223-A152-8C286D48F2C5}" presName="parTrans" presStyleLbl="sibTrans2D1" presStyleIdx="0" presStyleCnt="9"/>
      <dgm:spPr/>
    </dgm:pt>
    <dgm:pt modelId="{A37478FB-604B-415A-8234-82A11B1DF111}" type="pres">
      <dgm:prSet presAssocID="{4C942C7C-7CD1-493F-96F3-6E5883960EA5}" presName="child" presStyleLbl="alignAccFollowNode1" presStyleIdx="0" presStyleCnt="9">
        <dgm:presLayoutVars>
          <dgm:chMax val="0"/>
          <dgm:bulletEnabled val="1"/>
        </dgm:presLayoutVars>
      </dgm:prSet>
      <dgm:spPr/>
    </dgm:pt>
    <dgm:pt modelId="{C0E952D2-BE02-44FA-A31C-63D7A8FBE501}" type="pres">
      <dgm:prSet presAssocID="{BECC31E6-11B9-44D9-BE76-228F5D654C35}" presName="sibTrans" presStyleLbl="sibTrans2D1" presStyleIdx="1" presStyleCnt="9"/>
      <dgm:spPr/>
    </dgm:pt>
    <dgm:pt modelId="{08FAB29A-94AD-467E-B571-9D707A1EFEBA}" type="pres">
      <dgm:prSet presAssocID="{1259D38A-EF3E-4626-9051-AE83C47E74CB}" presName="child" presStyleLbl="alignAccFollowNode1" presStyleIdx="1" presStyleCnt="9">
        <dgm:presLayoutVars>
          <dgm:chMax val="0"/>
          <dgm:bulletEnabled val="1"/>
        </dgm:presLayoutVars>
      </dgm:prSet>
      <dgm:spPr/>
    </dgm:pt>
    <dgm:pt modelId="{3494C8A6-8CF5-4C92-A2D9-85673588C365}" type="pres">
      <dgm:prSet presAssocID="{1237DA3D-4225-49E7-AA17-03A260F980A0}" presName="sibTrans" presStyleLbl="sibTrans2D1" presStyleIdx="2" presStyleCnt="9"/>
      <dgm:spPr/>
    </dgm:pt>
    <dgm:pt modelId="{18C2A510-B903-46B2-B0F4-E6BFD9456B24}" type="pres">
      <dgm:prSet presAssocID="{0FFB766C-108E-4C9B-AF15-3369809BA338}" presName="child" presStyleLbl="alignAccFollowNode1" presStyleIdx="2" presStyleCnt="9">
        <dgm:presLayoutVars>
          <dgm:chMax val="0"/>
          <dgm:bulletEnabled val="1"/>
        </dgm:presLayoutVars>
      </dgm:prSet>
      <dgm:spPr/>
    </dgm:pt>
    <dgm:pt modelId="{EC790981-3F4F-43D4-9882-4737A71D1698}" type="pres">
      <dgm:prSet presAssocID="{59258130-A9E5-4424-98F5-D06B936FED6D}" presName="hSp" presStyleCnt="0"/>
      <dgm:spPr/>
    </dgm:pt>
    <dgm:pt modelId="{DF189542-62FD-4941-A658-D7E6B6E27D59}" type="pres">
      <dgm:prSet presAssocID="{4809CCB3-C91F-46DC-B128-760BB0053653}" presName="vertFlow" presStyleCnt="0"/>
      <dgm:spPr/>
    </dgm:pt>
    <dgm:pt modelId="{D1EF3D5C-1025-44BB-9403-3BD253C420B4}" type="pres">
      <dgm:prSet presAssocID="{4809CCB3-C91F-46DC-B128-760BB0053653}" presName="header" presStyleLbl="node1" presStyleIdx="1" presStyleCnt="3" custScaleY="157034"/>
      <dgm:spPr/>
    </dgm:pt>
    <dgm:pt modelId="{1C94B9AA-75F0-4451-93C4-0EB19E1ED4A9}" type="pres">
      <dgm:prSet presAssocID="{F07B3345-6FEF-423E-92A3-0E4F0B2349F6}" presName="parTrans" presStyleLbl="sibTrans2D1" presStyleIdx="3" presStyleCnt="9"/>
      <dgm:spPr/>
    </dgm:pt>
    <dgm:pt modelId="{7D013951-6675-410C-9F5A-7C1F8E5196C5}" type="pres">
      <dgm:prSet presAssocID="{1D08531C-F32B-470B-92BD-2581E29D1A78}" presName="child" presStyleLbl="alignAccFollowNode1" presStyleIdx="3" presStyleCnt="9">
        <dgm:presLayoutVars>
          <dgm:chMax val="0"/>
          <dgm:bulletEnabled val="1"/>
        </dgm:presLayoutVars>
      </dgm:prSet>
      <dgm:spPr/>
    </dgm:pt>
    <dgm:pt modelId="{69B890D6-0204-4A48-8711-98F007C765AD}" type="pres">
      <dgm:prSet presAssocID="{675753A7-92EA-4C40-BF44-99D1DCDBBB6B}" presName="sibTrans" presStyleLbl="sibTrans2D1" presStyleIdx="4" presStyleCnt="9"/>
      <dgm:spPr/>
    </dgm:pt>
    <dgm:pt modelId="{41DCB9FD-9E09-4E62-9A11-362BB9CE18A8}" type="pres">
      <dgm:prSet presAssocID="{F04BB396-CE0C-4A6D-9C48-AF5067636E5C}" presName="child" presStyleLbl="alignAccFollowNode1" presStyleIdx="4" presStyleCnt="9">
        <dgm:presLayoutVars>
          <dgm:chMax val="0"/>
          <dgm:bulletEnabled val="1"/>
        </dgm:presLayoutVars>
      </dgm:prSet>
      <dgm:spPr/>
    </dgm:pt>
    <dgm:pt modelId="{E74AD6A2-655F-4BDB-BC69-3FAC518C4299}" type="pres">
      <dgm:prSet presAssocID="{814C8BF1-15D0-4552-9E5A-6E26FADC987A}" presName="sibTrans" presStyleLbl="sibTrans2D1" presStyleIdx="5" presStyleCnt="9"/>
      <dgm:spPr/>
    </dgm:pt>
    <dgm:pt modelId="{B6B15626-6E66-4A7E-BF66-878B6479D218}" type="pres">
      <dgm:prSet presAssocID="{5A314B38-CE17-4398-9960-94D0032B8136}" presName="child" presStyleLbl="alignAccFollowNode1" presStyleIdx="5" presStyleCnt="9">
        <dgm:presLayoutVars>
          <dgm:chMax val="0"/>
          <dgm:bulletEnabled val="1"/>
        </dgm:presLayoutVars>
      </dgm:prSet>
      <dgm:spPr/>
    </dgm:pt>
    <dgm:pt modelId="{21C44300-6DB3-447C-A67A-DEA8FCC77E52}" type="pres">
      <dgm:prSet presAssocID="{4809CCB3-C91F-46DC-B128-760BB0053653}" presName="hSp" presStyleCnt="0"/>
      <dgm:spPr/>
    </dgm:pt>
    <dgm:pt modelId="{CA4384BB-60A7-4FFC-BB44-A4DB5DE7BEB7}" type="pres">
      <dgm:prSet presAssocID="{F3B5CC4D-8E14-4847-A0F6-1AF1E07687FE}" presName="vertFlow" presStyleCnt="0"/>
      <dgm:spPr/>
    </dgm:pt>
    <dgm:pt modelId="{F7C7EC2A-8AD9-482A-9732-25F38A38BFA2}" type="pres">
      <dgm:prSet presAssocID="{F3B5CC4D-8E14-4847-A0F6-1AF1E07687FE}" presName="header" presStyleLbl="node1" presStyleIdx="2" presStyleCnt="3" custScaleY="157034"/>
      <dgm:spPr/>
    </dgm:pt>
    <dgm:pt modelId="{0BFB564C-6721-43DD-875F-D04A59E9F412}" type="pres">
      <dgm:prSet presAssocID="{1AD9015C-F2BF-45CD-B013-8A3620B6C370}" presName="parTrans" presStyleLbl="sibTrans2D1" presStyleIdx="6" presStyleCnt="9"/>
      <dgm:spPr/>
    </dgm:pt>
    <dgm:pt modelId="{38ACC20D-71E1-49FD-8177-14B016DECAAF}" type="pres">
      <dgm:prSet presAssocID="{95942926-6E77-427B-98BB-32410BC8840D}" presName="child" presStyleLbl="alignAccFollowNode1" presStyleIdx="6" presStyleCnt="9">
        <dgm:presLayoutVars>
          <dgm:chMax val="0"/>
          <dgm:bulletEnabled val="1"/>
        </dgm:presLayoutVars>
      </dgm:prSet>
      <dgm:spPr/>
    </dgm:pt>
    <dgm:pt modelId="{75069BE8-53FA-4980-AE68-6303CFC7D425}" type="pres">
      <dgm:prSet presAssocID="{DE1D4783-881C-4687-BDE4-0AD47C050492}" presName="sibTrans" presStyleLbl="sibTrans2D1" presStyleIdx="7" presStyleCnt="9"/>
      <dgm:spPr/>
    </dgm:pt>
    <dgm:pt modelId="{86647F57-DF0E-4D5D-B5A7-ACB4A9EEE65F}" type="pres">
      <dgm:prSet presAssocID="{293D2F07-5000-42F3-8478-F284A54C067E}" presName="child" presStyleLbl="alignAccFollowNode1" presStyleIdx="7" presStyleCnt="9">
        <dgm:presLayoutVars>
          <dgm:chMax val="0"/>
          <dgm:bulletEnabled val="1"/>
        </dgm:presLayoutVars>
      </dgm:prSet>
      <dgm:spPr/>
    </dgm:pt>
    <dgm:pt modelId="{54608C52-5042-4142-A19C-4B7404DAB174}" type="pres">
      <dgm:prSet presAssocID="{545D5C5E-FFDA-4735-9080-03DCF97140B8}" presName="sibTrans" presStyleLbl="sibTrans2D1" presStyleIdx="8" presStyleCnt="9"/>
      <dgm:spPr/>
    </dgm:pt>
    <dgm:pt modelId="{A17A44EF-F0B2-4791-AA01-3F0D6D5311FB}" type="pres">
      <dgm:prSet presAssocID="{C468044A-9A34-46C6-BD37-DA6877DDCB02}" presName="child" presStyleLbl="alignAccFollowNode1" presStyleIdx="8" presStyleCnt="9">
        <dgm:presLayoutVars>
          <dgm:chMax val="0"/>
          <dgm:bulletEnabled val="1"/>
        </dgm:presLayoutVars>
      </dgm:prSet>
      <dgm:spPr/>
    </dgm:pt>
  </dgm:ptLst>
  <dgm:cxnLst>
    <dgm:cxn modelId="{ECDBA206-FCE5-4AD1-8BE7-3E4DDA510267}" type="presOf" srcId="{95942926-6E77-427B-98BB-32410BC8840D}" destId="{38ACC20D-71E1-49FD-8177-14B016DECAAF}" srcOrd="0" destOrd="0" presId="urn:microsoft.com/office/officeart/2005/8/layout/lProcess1"/>
    <dgm:cxn modelId="{3C3FAC0E-8CA6-4CE0-8D8E-3737C69E34C9}" srcId="{4809CCB3-C91F-46DC-B128-760BB0053653}" destId="{5A314B38-CE17-4398-9960-94D0032B8136}" srcOrd="2" destOrd="0" parTransId="{936DB8E1-4774-46ED-AD4C-CF612753F3A1}" sibTransId="{B5F130D6-6BC0-4E15-AB0A-14C8D6D331B2}"/>
    <dgm:cxn modelId="{02E40018-16E1-4288-9E0C-295768158A4D}" type="presOf" srcId="{1AD9015C-F2BF-45CD-B013-8A3620B6C370}" destId="{0BFB564C-6721-43DD-875F-D04A59E9F412}" srcOrd="0" destOrd="0" presId="urn:microsoft.com/office/officeart/2005/8/layout/lProcess1"/>
    <dgm:cxn modelId="{D960231B-D610-413C-A715-359F928B1B13}" srcId="{F3B5CC4D-8E14-4847-A0F6-1AF1E07687FE}" destId="{293D2F07-5000-42F3-8478-F284A54C067E}" srcOrd="1" destOrd="0" parTransId="{BB204E00-C13A-4176-81FF-9022FAC7AA0B}" sibTransId="{545D5C5E-FFDA-4735-9080-03DCF97140B8}"/>
    <dgm:cxn modelId="{EF384F1B-A98A-498B-B348-361A8976F658}" type="presOf" srcId="{1259D38A-EF3E-4626-9051-AE83C47E74CB}" destId="{08FAB29A-94AD-467E-B571-9D707A1EFEBA}" srcOrd="0" destOrd="0" presId="urn:microsoft.com/office/officeart/2005/8/layout/lProcess1"/>
    <dgm:cxn modelId="{5EE9DE28-6A2E-4120-AC56-F4DCE8BE7698}" type="presOf" srcId="{F07B3345-6FEF-423E-92A3-0E4F0B2349F6}" destId="{1C94B9AA-75F0-4451-93C4-0EB19E1ED4A9}" srcOrd="0" destOrd="0" presId="urn:microsoft.com/office/officeart/2005/8/layout/lProcess1"/>
    <dgm:cxn modelId="{A0C8D92C-9FA7-4DB3-A794-3B40E49713F9}" type="presOf" srcId="{305EFF9D-7652-4223-A152-8C286D48F2C5}" destId="{2078D187-B1BC-4C96-9A8B-B0C8A4485A57}" srcOrd="0" destOrd="0" presId="urn:microsoft.com/office/officeart/2005/8/layout/lProcess1"/>
    <dgm:cxn modelId="{44EE2E32-3BEA-43FD-BAC0-29B3F0671946}" type="presOf" srcId="{BECC31E6-11B9-44D9-BE76-228F5D654C35}" destId="{C0E952D2-BE02-44FA-A31C-63D7A8FBE501}" srcOrd="0" destOrd="0" presId="urn:microsoft.com/office/officeart/2005/8/layout/lProcess1"/>
    <dgm:cxn modelId="{EC6D7B62-CA5D-4712-9F60-DEC72E8BF53B}" type="presOf" srcId="{DE1D4783-881C-4687-BDE4-0AD47C050492}" destId="{75069BE8-53FA-4980-AE68-6303CFC7D425}" srcOrd="0" destOrd="0" presId="urn:microsoft.com/office/officeart/2005/8/layout/lProcess1"/>
    <dgm:cxn modelId="{B9A9AF66-D218-4B4F-939C-1C9A9E5ABAE9}" srcId="{F3B5CC4D-8E14-4847-A0F6-1AF1E07687FE}" destId="{C468044A-9A34-46C6-BD37-DA6877DDCB02}" srcOrd="2" destOrd="0" parTransId="{5B5D16B2-9FD4-4273-A982-F00C113289CC}" sibTransId="{D2CF9A3E-F465-4BDB-ACD2-E7139E5C1B83}"/>
    <dgm:cxn modelId="{D0D33667-B39A-46A1-A007-59344472BD91}" srcId="{F3B5CC4D-8E14-4847-A0F6-1AF1E07687FE}" destId="{95942926-6E77-427B-98BB-32410BC8840D}" srcOrd="0" destOrd="0" parTransId="{1AD9015C-F2BF-45CD-B013-8A3620B6C370}" sibTransId="{DE1D4783-881C-4687-BDE4-0AD47C050492}"/>
    <dgm:cxn modelId="{CCB1B448-1A43-4661-9BB5-E750E1F4ACD6}" type="presOf" srcId="{1237DA3D-4225-49E7-AA17-03A260F980A0}" destId="{3494C8A6-8CF5-4C92-A2D9-85673588C365}" srcOrd="0" destOrd="0" presId="urn:microsoft.com/office/officeart/2005/8/layout/lProcess1"/>
    <dgm:cxn modelId="{2A63B26B-C083-4D76-8B96-9F2146383586}" srcId="{76070595-0DBF-40EC-97DC-A6CDD9C92759}" destId="{4809CCB3-C91F-46DC-B128-760BB0053653}" srcOrd="1" destOrd="0" parTransId="{FF48E304-8FFB-4571-AA13-F068ABE2F6B3}" sibTransId="{A31F3AD5-8F10-46E3-8A4E-4D737D821B8A}"/>
    <dgm:cxn modelId="{6481906C-40B2-4460-94EF-19583988B39C}" type="presOf" srcId="{5A314B38-CE17-4398-9960-94D0032B8136}" destId="{B6B15626-6E66-4A7E-BF66-878B6479D218}" srcOrd="0" destOrd="0" presId="urn:microsoft.com/office/officeart/2005/8/layout/lProcess1"/>
    <dgm:cxn modelId="{FADE7B51-F57A-4941-9524-04C9B0591A93}" srcId="{59258130-A9E5-4424-98F5-D06B936FED6D}" destId="{4C942C7C-7CD1-493F-96F3-6E5883960EA5}" srcOrd="0" destOrd="0" parTransId="{305EFF9D-7652-4223-A152-8C286D48F2C5}" sibTransId="{BECC31E6-11B9-44D9-BE76-228F5D654C35}"/>
    <dgm:cxn modelId="{9880B352-9DF8-4A9B-9312-3BCE60D8B438}" srcId="{76070595-0DBF-40EC-97DC-A6CDD9C92759}" destId="{59258130-A9E5-4424-98F5-D06B936FED6D}" srcOrd="0" destOrd="0" parTransId="{98185D33-C4D4-4114-9B8E-087D393ABCE4}" sibTransId="{80D3434C-DD1F-4176-80D2-8C74A4AE2B7B}"/>
    <dgm:cxn modelId="{A4CBF052-2048-4936-AEE9-42CAB365D0C7}" type="presOf" srcId="{675753A7-92EA-4C40-BF44-99D1DCDBBB6B}" destId="{69B890D6-0204-4A48-8711-98F007C765AD}" srcOrd="0" destOrd="0" presId="urn:microsoft.com/office/officeart/2005/8/layout/lProcess1"/>
    <dgm:cxn modelId="{8B794C83-41EA-4646-BD4F-5CB2D8E88C61}" type="presOf" srcId="{293D2F07-5000-42F3-8478-F284A54C067E}" destId="{86647F57-DF0E-4D5D-B5A7-ACB4A9EEE65F}" srcOrd="0" destOrd="0" presId="urn:microsoft.com/office/officeart/2005/8/layout/lProcess1"/>
    <dgm:cxn modelId="{61E7C386-160C-4C40-9200-D2EFCA036780}" type="presOf" srcId="{F3B5CC4D-8E14-4847-A0F6-1AF1E07687FE}" destId="{F7C7EC2A-8AD9-482A-9732-25F38A38BFA2}" srcOrd="0" destOrd="0" presId="urn:microsoft.com/office/officeart/2005/8/layout/lProcess1"/>
    <dgm:cxn modelId="{95949C8C-C27A-401E-B213-B0EEF2DB343B}" type="presOf" srcId="{59258130-A9E5-4424-98F5-D06B936FED6D}" destId="{CD1080BE-CB89-45B4-9147-38FD5C8D8D8F}" srcOrd="0" destOrd="0" presId="urn:microsoft.com/office/officeart/2005/8/layout/lProcess1"/>
    <dgm:cxn modelId="{8DBD4C8D-5295-42D3-90B5-1688B3A7D176}" type="presOf" srcId="{F04BB396-CE0C-4A6D-9C48-AF5067636E5C}" destId="{41DCB9FD-9E09-4E62-9A11-362BB9CE18A8}" srcOrd="0" destOrd="0" presId="urn:microsoft.com/office/officeart/2005/8/layout/lProcess1"/>
    <dgm:cxn modelId="{62250298-F998-4F04-A439-F6DE6D99612E}" type="presOf" srcId="{76070595-0DBF-40EC-97DC-A6CDD9C92759}" destId="{2181689B-5DC0-4537-AE0D-9FAECA66140F}" srcOrd="0" destOrd="0" presId="urn:microsoft.com/office/officeart/2005/8/layout/lProcess1"/>
    <dgm:cxn modelId="{4C50F29B-EC3E-49A3-A668-C206A7524CBB}" srcId="{59258130-A9E5-4424-98F5-D06B936FED6D}" destId="{1259D38A-EF3E-4626-9051-AE83C47E74CB}" srcOrd="1" destOrd="0" parTransId="{75F78A07-81A3-47AC-9639-B869F672CCF6}" sibTransId="{1237DA3D-4225-49E7-AA17-03A260F980A0}"/>
    <dgm:cxn modelId="{CD1E779E-A659-4396-843B-BECFD0AE2CCC}" type="presOf" srcId="{4C942C7C-7CD1-493F-96F3-6E5883960EA5}" destId="{A37478FB-604B-415A-8234-82A11B1DF111}" srcOrd="0" destOrd="0" presId="urn:microsoft.com/office/officeart/2005/8/layout/lProcess1"/>
    <dgm:cxn modelId="{9B5E4EA5-A7BA-4CCC-B752-5825E8E4DD07}" srcId="{4809CCB3-C91F-46DC-B128-760BB0053653}" destId="{1D08531C-F32B-470B-92BD-2581E29D1A78}" srcOrd="0" destOrd="0" parTransId="{F07B3345-6FEF-423E-92A3-0E4F0B2349F6}" sibTransId="{675753A7-92EA-4C40-BF44-99D1DCDBBB6B}"/>
    <dgm:cxn modelId="{DDDB3BA9-6940-49B5-8261-AFF01B9B51E7}" type="presOf" srcId="{545D5C5E-FFDA-4735-9080-03DCF97140B8}" destId="{54608C52-5042-4142-A19C-4B7404DAB174}" srcOrd="0" destOrd="0" presId="urn:microsoft.com/office/officeart/2005/8/layout/lProcess1"/>
    <dgm:cxn modelId="{520C1CB1-8DC6-426A-BA53-B759337A2EFF}" type="presOf" srcId="{4809CCB3-C91F-46DC-B128-760BB0053653}" destId="{D1EF3D5C-1025-44BB-9403-3BD253C420B4}" srcOrd="0" destOrd="0" presId="urn:microsoft.com/office/officeart/2005/8/layout/lProcess1"/>
    <dgm:cxn modelId="{9524AAB7-25D9-4F62-AF47-C52678B49948}" type="presOf" srcId="{1D08531C-F32B-470B-92BD-2581E29D1A78}" destId="{7D013951-6675-410C-9F5A-7C1F8E5196C5}" srcOrd="0" destOrd="0" presId="urn:microsoft.com/office/officeart/2005/8/layout/lProcess1"/>
    <dgm:cxn modelId="{5A9863D6-49EE-4222-BE50-629CB097565A}" srcId="{76070595-0DBF-40EC-97DC-A6CDD9C92759}" destId="{F3B5CC4D-8E14-4847-A0F6-1AF1E07687FE}" srcOrd="2" destOrd="0" parTransId="{5BDFE7A3-AF88-43F0-8E2D-1071E60622E5}" sibTransId="{9D8312B2-F5C2-442D-A857-07002A6474A2}"/>
    <dgm:cxn modelId="{EF8DE9D8-8EE2-42C1-A618-C5D22A7D36D7}" type="presOf" srcId="{C468044A-9A34-46C6-BD37-DA6877DDCB02}" destId="{A17A44EF-F0B2-4791-AA01-3F0D6D5311FB}" srcOrd="0" destOrd="0" presId="urn:microsoft.com/office/officeart/2005/8/layout/lProcess1"/>
    <dgm:cxn modelId="{AD7815DD-9F52-4DFF-8B49-DBD09B301B23}" type="presOf" srcId="{0FFB766C-108E-4C9B-AF15-3369809BA338}" destId="{18C2A510-B903-46B2-B0F4-E6BFD9456B24}" srcOrd="0" destOrd="0" presId="urn:microsoft.com/office/officeart/2005/8/layout/lProcess1"/>
    <dgm:cxn modelId="{98E492E1-B32E-48EC-A351-DCF8C2919E05}" type="presOf" srcId="{814C8BF1-15D0-4552-9E5A-6E26FADC987A}" destId="{E74AD6A2-655F-4BDB-BC69-3FAC518C4299}" srcOrd="0" destOrd="0" presId="urn:microsoft.com/office/officeart/2005/8/layout/lProcess1"/>
    <dgm:cxn modelId="{7E41B3E6-1D85-4225-8879-D492CDABF810}" srcId="{4809CCB3-C91F-46DC-B128-760BB0053653}" destId="{F04BB396-CE0C-4A6D-9C48-AF5067636E5C}" srcOrd="1" destOrd="0" parTransId="{DE34DA0C-5254-4CFD-80AE-5285747E0657}" sibTransId="{814C8BF1-15D0-4552-9E5A-6E26FADC987A}"/>
    <dgm:cxn modelId="{14B68AE8-C498-4562-9009-AEC5545E2095}" srcId="{59258130-A9E5-4424-98F5-D06B936FED6D}" destId="{0FFB766C-108E-4C9B-AF15-3369809BA338}" srcOrd="2" destOrd="0" parTransId="{2567F67A-1698-4C17-A533-6AEECBA1A79E}" sibTransId="{FFCABE63-EFD5-4E0E-B10A-DBB9DC1A1216}"/>
    <dgm:cxn modelId="{6D5C03DC-6955-4466-99B9-02C545B7ED16}" type="presParOf" srcId="{2181689B-5DC0-4537-AE0D-9FAECA66140F}" destId="{30C6E0EF-D568-44D8-BE8F-50513A02C9C7}" srcOrd="0" destOrd="0" presId="urn:microsoft.com/office/officeart/2005/8/layout/lProcess1"/>
    <dgm:cxn modelId="{4FBB78BE-0FED-42C2-964C-71D674E55BBE}" type="presParOf" srcId="{30C6E0EF-D568-44D8-BE8F-50513A02C9C7}" destId="{CD1080BE-CB89-45B4-9147-38FD5C8D8D8F}" srcOrd="0" destOrd="0" presId="urn:microsoft.com/office/officeart/2005/8/layout/lProcess1"/>
    <dgm:cxn modelId="{1A6B4F36-0E4B-47AB-A670-9C0E7D43E063}" type="presParOf" srcId="{30C6E0EF-D568-44D8-BE8F-50513A02C9C7}" destId="{2078D187-B1BC-4C96-9A8B-B0C8A4485A57}" srcOrd="1" destOrd="0" presId="urn:microsoft.com/office/officeart/2005/8/layout/lProcess1"/>
    <dgm:cxn modelId="{33C2CE5B-50E4-4C9B-855F-CF0E6943A19F}" type="presParOf" srcId="{30C6E0EF-D568-44D8-BE8F-50513A02C9C7}" destId="{A37478FB-604B-415A-8234-82A11B1DF111}" srcOrd="2" destOrd="0" presId="urn:microsoft.com/office/officeart/2005/8/layout/lProcess1"/>
    <dgm:cxn modelId="{A4F68B00-78D1-4BD2-BAA4-A844975C1B3A}" type="presParOf" srcId="{30C6E0EF-D568-44D8-BE8F-50513A02C9C7}" destId="{C0E952D2-BE02-44FA-A31C-63D7A8FBE501}" srcOrd="3" destOrd="0" presId="urn:microsoft.com/office/officeart/2005/8/layout/lProcess1"/>
    <dgm:cxn modelId="{83BD146D-34DF-4607-A8F2-B235C5D22A4E}" type="presParOf" srcId="{30C6E0EF-D568-44D8-BE8F-50513A02C9C7}" destId="{08FAB29A-94AD-467E-B571-9D707A1EFEBA}" srcOrd="4" destOrd="0" presId="urn:microsoft.com/office/officeart/2005/8/layout/lProcess1"/>
    <dgm:cxn modelId="{2A171AA2-5488-416B-865F-24950E50ACF9}" type="presParOf" srcId="{30C6E0EF-D568-44D8-BE8F-50513A02C9C7}" destId="{3494C8A6-8CF5-4C92-A2D9-85673588C365}" srcOrd="5" destOrd="0" presId="urn:microsoft.com/office/officeart/2005/8/layout/lProcess1"/>
    <dgm:cxn modelId="{8F225C15-A1BE-4F8C-8B6C-2B1F7DF19434}" type="presParOf" srcId="{30C6E0EF-D568-44D8-BE8F-50513A02C9C7}" destId="{18C2A510-B903-46B2-B0F4-E6BFD9456B24}" srcOrd="6" destOrd="0" presId="urn:microsoft.com/office/officeart/2005/8/layout/lProcess1"/>
    <dgm:cxn modelId="{1E7A447E-3511-4778-BD5A-4CA659839E2F}" type="presParOf" srcId="{2181689B-5DC0-4537-AE0D-9FAECA66140F}" destId="{EC790981-3F4F-43D4-9882-4737A71D1698}" srcOrd="1" destOrd="0" presId="urn:microsoft.com/office/officeart/2005/8/layout/lProcess1"/>
    <dgm:cxn modelId="{E27F21F9-AD46-449E-B22B-96B6A25FC7EF}" type="presParOf" srcId="{2181689B-5DC0-4537-AE0D-9FAECA66140F}" destId="{DF189542-62FD-4941-A658-D7E6B6E27D59}" srcOrd="2" destOrd="0" presId="urn:microsoft.com/office/officeart/2005/8/layout/lProcess1"/>
    <dgm:cxn modelId="{52EB3B9B-155F-4468-8579-7EEF5EFAE9BC}" type="presParOf" srcId="{DF189542-62FD-4941-A658-D7E6B6E27D59}" destId="{D1EF3D5C-1025-44BB-9403-3BD253C420B4}" srcOrd="0" destOrd="0" presId="urn:microsoft.com/office/officeart/2005/8/layout/lProcess1"/>
    <dgm:cxn modelId="{C0B0A6A3-83EB-4878-8E42-1F796B511A75}" type="presParOf" srcId="{DF189542-62FD-4941-A658-D7E6B6E27D59}" destId="{1C94B9AA-75F0-4451-93C4-0EB19E1ED4A9}" srcOrd="1" destOrd="0" presId="urn:microsoft.com/office/officeart/2005/8/layout/lProcess1"/>
    <dgm:cxn modelId="{751CC7A9-9F4C-495E-963D-87C86BC0242B}" type="presParOf" srcId="{DF189542-62FD-4941-A658-D7E6B6E27D59}" destId="{7D013951-6675-410C-9F5A-7C1F8E5196C5}" srcOrd="2" destOrd="0" presId="urn:microsoft.com/office/officeart/2005/8/layout/lProcess1"/>
    <dgm:cxn modelId="{E86B8845-1A81-40FF-ADFD-1D105BA82B29}" type="presParOf" srcId="{DF189542-62FD-4941-A658-D7E6B6E27D59}" destId="{69B890D6-0204-4A48-8711-98F007C765AD}" srcOrd="3" destOrd="0" presId="urn:microsoft.com/office/officeart/2005/8/layout/lProcess1"/>
    <dgm:cxn modelId="{39CF40D3-4269-42F4-9D16-6F685ADBF18D}" type="presParOf" srcId="{DF189542-62FD-4941-A658-D7E6B6E27D59}" destId="{41DCB9FD-9E09-4E62-9A11-362BB9CE18A8}" srcOrd="4" destOrd="0" presId="urn:microsoft.com/office/officeart/2005/8/layout/lProcess1"/>
    <dgm:cxn modelId="{7BE16748-D6DB-4DEB-B835-7ED874D03C3C}" type="presParOf" srcId="{DF189542-62FD-4941-A658-D7E6B6E27D59}" destId="{E74AD6A2-655F-4BDB-BC69-3FAC518C4299}" srcOrd="5" destOrd="0" presId="urn:microsoft.com/office/officeart/2005/8/layout/lProcess1"/>
    <dgm:cxn modelId="{5644D9D0-1788-441A-AA90-0B783E7CCBA1}" type="presParOf" srcId="{DF189542-62FD-4941-A658-D7E6B6E27D59}" destId="{B6B15626-6E66-4A7E-BF66-878B6479D218}" srcOrd="6" destOrd="0" presId="urn:microsoft.com/office/officeart/2005/8/layout/lProcess1"/>
    <dgm:cxn modelId="{6E6348D7-95CB-4D62-ACFA-E8E4FEBEC5DA}" type="presParOf" srcId="{2181689B-5DC0-4537-AE0D-9FAECA66140F}" destId="{21C44300-6DB3-447C-A67A-DEA8FCC77E52}" srcOrd="3" destOrd="0" presId="urn:microsoft.com/office/officeart/2005/8/layout/lProcess1"/>
    <dgm:cxn modelId="{492E2265-EE52-4005-9876-CF3CB81F78A8}" type="presParOf" srcId="{2181689B-5DC0-4537-AE0D-9FAECA66140F}" destId="{CA4384BB-60A7-4FFC-BB44-A4DB5DE7BEB7}" srcOrd="4" destOrd="0" presId="urn:microsoft.com/office/officeart/2005/8/layout/lProcess1"/>
    <dgm:cxn modelId="{1B6C4E68-675D-460D-848F-2CA60B73B4F5}" type="presParOf" srcId="{CA4384BB-60A7-4FFC-BB44-A4DB5DE7BEB7}" destId="{F7C7EC2A-8AD9-482A-9732-25F38A38BFA2}" srcOrd="0" destOrd="0" presId="urn:microsoft.com/office/officeart/2005/8/layout/lProcess1"/>
    <dgm:cxn modelId="{6F84A653-F6E3-4649-AE6D-B6976DB0BB27}" type="presParOf" srcId="{CA4384BB-60A7-4FFC-BB44-A4DB5DE7BEB7}" destId="{0BFB564C-6721-43DD-875F-D04A59E9F412}" srcOrd="1" destOrd="0" presId="urn:microsoft.com/office/officeart/2005/8/layout/lProcess1"/>
    <dgm:cxn modelId="{A7BB8BAB-99C3-4319-9624-B60941A111FC}" type="presParOf" srcId="{CA4384BB-60A7-4FFC-BB44-A4DB5DE7BEB7}" destId="{38ACC20D-71E1-49FD-8177-14B016DECAAF}" srcOrd="2" destOrd="0" presId="urn:microsoft.com/office/officeart/2005/8/layout/lProcess1"/>
    <dgm:cxn modelId="{63D3EBE3-28AF-474E-A314-6B58291829B9}" type="presParOf" srcId="{CA4384BB-60A7-4FFC-BB44-A4DB5DE7BEB7}" destId="{75069BE8-53FA-4980-AE68-6303CFC7D425}" srcOrd="3" destOrd="0" presId="urn:microsoft.com/office/officeart/2005/8/layout/lProcess1"/>
    <dgm:cxn modelId="{D63A9D0F-1CCB-411B-9814-3F13B99AB56F}" type="presParOf" srcId="{CA4384BB-60A7-4FFC-BB44-A4DB5DE7BEB7}" destId="{86647F57-DF0E-4D5D-B5A7-ACB4A9EEE65F}" srcOrd="4" destOrd="0" presId="urn:microsoft.com/office/officeart/2005/8/layout/lProcess1"/>
    <dgm:cxn modelId="{8D089E4A-B0C7-4097-ABBF-B37A5F0F4664}" type="presParOf" srcId="{CA4384BB-60A7-4FFC-BB44-A4DB5DE7BEB7}" destId="{54608C52-5042-4142-A19C-4B7404DAB174}" srcOrd="5" destOrd="0" presId="urn:microsoft.com/office/officeart/2005/8/layout/lProcess1"/>
    <dgm:cxn modelId="{177C6B46-3DF7-4242-85FE-D547D697BA9D}" type="presParOf" srcId="{CA4384BB-60A7-4FFC-BB44-A4DB5DE7BEB7}" destId="{A17A44EF-F0B2-4791-AA01-3F0D6D5311FB}"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8683-8EC5-4FD9-AA40-51415F731F9F}">
      <dsp:nvSpPr>
        <dsp:cNvPr id="0" name=""/>
        <dsp:cNvSpPr/>
      </dsp:nvSpPr>
      <dsp:spPr>
        <a:xfrm>
          <a:off x="2662"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Severe</a:t>
          </a:r>
        </a:p>
      </dsp:txBody>
      <dsp:txXfrm>
        <a:off x="2662" y="470142"/>
        <a:ext cx="2595971" cy="1038388"/>
      </dsp:txXfrm>
    </dsp:sp>
    <dsp:sp modelId="{E9A7E69E-91A2-42AC-AA2E-273FFEA2589E}">
      <dsp:nvSpPr>
        <dsp:cNvPr id="0" name=""/>
        <dsp:cNvSpPr/>
      </dsp:nvSpPr>
      <dsp:spPr>
        <a:xfrm>
          <a:off x="0"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t>Scanned (Not OCR)</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Malformed</a:t>
          </a:r>
          <a:endParaRPr lang="en-US" sz="1800" kern="1200"/>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Encrypted</a:t>
          </a:r>
        </a:p>
      </dsp:txBody>
      <dsp:txXfrm>
        <a:off x="0" y="1531875"/>
        <a:ext cx="2595971" cy="3613077"/>
      </dsp:txXfrm>
    </dsp:sp>
    <dsp:sp modelId="{F9674C88-2C58-4A21-9E4B-9C8051453F5E}">
      <dsp:nvSpPr>
        <dsp:cNvPr id="0" name=""/>
        <dsp:cNvSpPr/>
      </dsp:nvSpPr>
      <dsp:spPr>
        <a:xfrm>
          <a:off x="2962070"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Major</a:t>
          </a:r>
        </a:p>
      </dsp:txBody>
      <dsp:txXfrm>
        <a:off x="2962070" y="470142"/>
        <a:ext cx="2595971" cy="1038388"/>
      </dsp:txXfrm>
    </dsp:sp>
    <dsp:sp modelId="{3D13F50E-A77A-49ED-8996-662775669287}">
      <dsp:nvSpPr>
        <dsp:cNvPr id="0" name=""/>
        <dsp:cNvSpPr/>
      </dsp:nvSpPr>
      <dsp:spPr>
        <a:xfrm>
          <a:off x="2959396"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0"/>
            </a:spcAft>
            <a:buFont typeface="Arial" panose="020B0604020202020204" pitchFamily="34" charset="0"/>
            <a:buChar char="•"/>
          </a:pPr>
          <a:r>
            <a:rPr lang="en-US" sz="1800" kern="1200">
              <a:ea typeface="+mn-lt"/>
              <a:cs typeface="+mn-lt"/>
            </a:rPr>
            <a:t>Untagged </a:t>
          </a:r>
          <a:endParaRPr lang="en-US" sz="1800" kern="1200"/>
        </a:p>
        <a:p>
          <a:pPr marL="342900" lvl="2" indent="-171450" algn="l" defTabSz="800100">
            <a:lnSpc>
              <a:spcPct val="100000"/>
            </a:lnSpc>
            <a:spcBef>
              <a:spcPct val="0"/>
            </a:spcBef>
            <a:spcAft>
              <a:spcPts val="0"/>
            </a:spcAft>
            <a:buFont typeface="Arial" panose="020B0604020202020204" pitchFamily="34" charset="0"/>
            <a:buChar char="•"/>
          </a:pPr>
          <a:r>
            <a:rPr lang="en-US" sz="1800" kern="1200"/>
            <a:t>Images</a:t>
          </a:r>
        </a:p>
        <a:p>
          <a:pPr marL="342900" lvl="2" indent="-171450" algn="l" defTabSz="800100">
            <a:lnSpc>
              <a:spcPct val="100000"/>
            </a:lnSpc>
            <a:spcBef>
              <a:spcPct val="0"/>
            </a:spcBef>
            <a:spcAft>
              <a:spcPts val="0"/>
            </a:spcAft>
            <a:buFont typeface="Arial" panose="020B0604020202020204" pitchFamily="34" charset="0"/>
            <a:buChar char="•"/>
          </a:pPr>
          <a:r>
            <a:rPr lang="en-US" sz="1800" kern="1200"/>
            <a:t>Lists</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Images missing Alt Text</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Color contrast</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Headings missing</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Headings which do not start at 1</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Tables missing headers</a:t>
          </a:r>
        </a:p>
      </dsp:txBody>
      <dsp:txXfrm>
        <a:off x="2959396" y="1531875"/>
        <a:ext cx="2595971" cy="3613077"/>
      </dsp:txXfrm>
    </dsp:sp>
    <dsp:sp modelId="{D77FC88D-55DD-4B5B-BD92-8E57F9F314B8}">
      <dsp:nvSpPr>
        <dsp:cNvPr id="0" name=""/>
        <dsp:cNvSpPr/>
      </dsp:nvSpPr>
      <dsp:spPr>
        <a:xfrm>
          <a:off x="5921477"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Minor</a:t>
          </a:r>
        </a:p>
      </dsp:txBody>
      <dsp:txXfrm>
        <a:off x="5921477" y="470142"/>
        <a:ext cx="2595971" cy="1038388"/>
      </dsp:txXfrm>
    </dsp:sp>
    <dsp:sp modelId="{5ACC8755-00AD-41D3-BED0-89996F41999F}">
      <dsp:nvSpPr>
        <dsp:cNvPr id="0" name=""/>
        <dsp:cNvSpPr/>
      </dsp:nvSpPr>
      <dsp:spPr>
        <a:xfrm>
          <a:off x="5918803"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No language or in</a:t>
          </a:r>
          <a:r>
            <a:rPr lang="en-US" sz="1800" kern="1200"/>
            <a:t>correct language set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Inappropriate Heading Structure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Headings which go beyond 6</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Missing File Title</a:t>
          </a:r>
        </a:p>
        <a:p>
          <a:pPr marL="285750" lvl="1" indent="-285750" algn="l" defTabSz="1244600">
            <a:lnSpc>
              <a:spcPct val="90000"/>
            </a:lnSpc>
            <a:spcBef>
              <a:spcPct val="0"/>
            </a:spcBef>
            <a:spcAft>
              <a:spcPct val="15000"/>
            </a:spcAft>
            <a:buChar char="•"/>
          </a:pPr>
          <a:endParaRPr lang="en-US" sz="2800" kern="1200"/>
        </a:p>
      </dsp:txBody>
      <dsp:txXfrm>
        <a:off x="5918803" y="1531875"/>
        <a:ext cx="2595971" cy="3613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AA165-96A6-402E-8789-075E3C673342}">
      <dsp:nvSpPr>
        <dsp:cNvPr id="0" name=""/>
        <dsp:cNvSpPr/>
      </dsp:nvSpPr>
      <dsp:spPr>
        <a:xfrm>
          <a:off x="1570" y="836967"/>
          <a:ext cx="3979893" cy="994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Scanned Document</a:t>
          </a:r>
        </a:p>
        <a:p>
          <a:pPr marL="0" lvl="0" indent="0" algn="ctr" defTabSz="1244600">
            <a:lnSpc>
              <a:spcPct val="90000"/>
            </a:lnSpc>
            <a:spcBef>
              <a:spcPct val="0"/>
            </a:spcBef>
            <a:spcAft>
              <a:spcPct val="35000"/>
            </a:spcAft>
            <a:buNone/>
          </a:pPr>
          <a:r>
            <a:rPr lang="en-US" sz="2800" kern="1200" dirty="0"/>
            <a:t>(.pdf)</a:t>
          </a:r>
        </a:p>
      </dsp:txBody>
      <dsp:txXfrm>
        <a:off x="30712" y="866109"/>
        <a:ext cx="3921609" cy="936689"/>
      </dsp:txXfrm>
    </dsp:sp>
    <dsp:sp modelId="{24F1D141-EF08-41CF-A721-371A9142CE8E}">
      <dsp:nvSpPr>
        <dsp:cNvPr id="0" name=""/>
        <dsp:cNvSpPr/>
      </dsp:nvSpPr>
      <dsp:spPr>
        <a:xfrm rot="5400000">
          <a:off x="1904456" y="1919000"/>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853461-81D0-4068-8C80-6B7BA294456C}">
      <dsp:nvSpPr>
        <dsp:cNvPr id="0" name=""/>
        <dsp:cNvSpPr/>
      </dsp:nvSpPr>
      <dsp:spPr>
        <a:xfrm>
          <a:off x="1570" y="2180181"/>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endParaRPr lang="en-US" sz="2800" kern="1200" dirty="0"/>
        </a:p>
      </dsp:txBody>
      <dsp:txXfrm>
        <a:off x="30712" y="2209323"/>
        <a:ext cx="3921609" cy="936689"/>
      </dsp:txXfrm>
    </dsp:sp>
    <dsp:sp modelId="{4D9A6963-35F7-4FE0-A0E1-06729D05083D}">
      <dsp:nvSpPr>
        <dsp:cNvPr id="0" name=""/>
        <dsp:cNvSpPr/>
      </dsp:nvSpPr>
      <dsp:spPr>
        <a:xfrm rot="5400000">
          <a:off x="1904456" y="3262214"/>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3576B-C0AA-4302-B728-EEB65D776A08}">
      <dsp:nvSpPr>
        <dsp:cNvPr id="0" name=""/>
        <dsp:cNvSpPr/>
      </dsp:nvSpPr>
      <dsp:spPr>
        <a:xfrm>
          <a:off x="1570" y="3523395"/>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.pdf</a:t>
          </a:r>
        </a:p>
      </dsp:txBody>
      <dsp:txXfrm>
        <a:off x="30712" y="3552537"/>
        <a:ext cx="3921609" cy="936689"/>
      </dsp:txXfrm>
    </dsp:sp>
    <dsp:sp modelId="{49A67BE7-2E59-4B9B-8F14-BF9B384DD6F1}">
      <dsp:nvSpPr>
        <dsp:cNvPr id="0" name=""/>
        <dsp:cNvSpPr/>
      </dsp:nvSpPr>
      <dsp:spPr>
        <a:xfrm>
          <a:off x="4538648" y="836967"/>
          <a:ext cx="3979893" cy="994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No Original Available</a:t>
          </a:r>
          <a:br>
            <a:rPr lang="en-US" sz="2800" kern="1200" dirty="0"/>
          </a:br>
          <a:r>
            <a:rPr lang="en-US" sz="2800" kern="1200" dirty="0"/>
            <a:t>(.pdf)</a:t>
          </a:r>
        </a:p>
      </dsp:txBody>
      <dsp:txXfrm>
        <a:off x="4567790" y="866109"/>
        <a:ext cx="3921609" cy="936689"/>
      </dsp:txXfrm>
    </dsp:sp>
    <dsp:sp modelId="{059B34AB-4F4A-4190-A04B-9BD536013D5B}">
      <dsp:nvSpPr>
        <dsp:cNvPr id="0" name=""/>
        <dsp:cNvSpPr/>
      </dsp:nvSpPr>
      <dsp:spPr>
        <a:xfrm rot="5400000">
          <a:off x="6441534" y="1919000"/>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6D846F-FB42-4FD1-8056-BD1EC04340CA}">
      <dsp:nvSpPr>
        <dsp:cNvPr id="0" name=""/>
        <dsp:cNvSpPr/>
      </dsp:nvSpPr>
      <dsp:spPr>
        <a:xfrm>
          <a:off x="4538648" y="2180181"/>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p>
      </dsp:txBody>
      <dsp:txXfrm>
        <a:off x="4567790" y="2209323"/>
        <a:ext cx="3921609" cy="936689"/>
      </dsp:txXfrm>
    </dsp:sp>
    <dsp:sp modelId="{E39FFA37-F665-4AEC-BA6E-20ED462DA9CD}">
      <dsp:nvSpPr>
        <dsp:cNvPr id="0" name=""/>
        <dsp:cNvSpPr/>
      </dsp:nvSpPr>
      <dsp:spPr>
        <a:xfrm rot="5400000">
          <a:off x="6441534" y="3262214"/>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9721FD-B831-46B7-A120-CE89C24F63EA}">
      <dsp:nvSpPr>
        <dsp:cNvPr id="0" name=""/>
        <dsp:cNvSpPr/>
      </dsp:nvSpPr>
      <dsp:spPr>
        <a:xfrm>
          <a:off x="4538648" y="3523395"/>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4567790" y="3552537"/>
        <a:ext cx="3921609" cy="936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FEA59-25B0-4E40-BAD2-40FF147D0376}">
      <dsp:nvSpPr>
        <dsp:cNvPr id="0" name=""/>
        <dsp:cNvSpPr/>
      </dsp:nvSpPr>
      <dsp:spPr>
        <a:xfrm>
          <a:off x="1622" y="801344"/>
          <a:ext cx="2596605" cy="1123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MS Word</a:t>
          </a:r>
          <a:br>
            <a:rPr lang="en-US" sz="2800" kern="1200" dirty="0"/>
          </a:br>
          <a:r>
            <a:rPr lang="en-US" sz="2800" kern="1200" dirty="0"/>
            <a:t>(.docx)</a:t>
          </a:r>
        </a:p>
      </dsp:txBody>
      <dsp:txXfrm>
        <a:off x="34531" y="834253"/>
        <a:ext cx="2530787" cy="1057765"/>
      </dsp:txXfrm>
    </dsp:sp>
    <dsp:sp modelId="{8FADCB28-BA26-4A0C-B244-815A0ACBB038}">
      <dsp:nvSpPr>
        <dsp:cNvPr id="0" name=""/>
        <dsp:cNvSpPr/>
      </dsp:nvSpPr>
      <dsp:spPr>
        <a:xfrm rot="5400000">
          <a:off x="1243124" y="1981728"/>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3F666-4B5D-4023-A3FB-D019AB02CD76}">
      <dsp:nvSpPr>
        <dsp:cNvPr id="0" name=""/>
        <dsp:cNvSpPr/>
      </dsp:nvSpPr>
      <dsp:spPr>
        <a:xfrm>
          <a:off x="1622" y="2152131"/>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MS Word</a:t>
          </a:r>
        </a:p>
      </dsp:txBody>
      <dsp:txXfrm>
        <a:off x="20635" y="2171144"/>
        <a:ext cx="2558579" cy="611125"/>
      </dsp:txXfrm>
    </dsp:sp>
    <dsp:sp modelId="{DE3F6E81-AFF9-4073-A30A-9603FF3B7A1A}">
      <dsp:nvSpPr>
        <dsp:cNvPr id="0" name=""/>
        <dsp:cNvSpPr/>
      </dsp:nvSpPr>
      <dsp:spPr>
        <a:xfrm rot="5400000">
          <a:off x="1243124" y="2858083"/>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C9DEF-1856-44B5-AE21-A7B739065BC3}">
      <dsp:nvSpPr>
        <dsp:cNvPr id="0" name=""/>
        <dsp:cNvSpPr/>
      </dsp:nvSpPr>
      <dsp:spPr>
        <a:xfrm>
          <a:off x="1622" y="3028485"/>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.docx</a:t>
          </a:r>
        </a:p>
      </dsp:txBody>
      <dsp:txXfrm>
        <a:off x="20635" y="3047498"/>
        <a:ext cx="2558579" cy="611125"/>
      </dsp:txXfrm>
    </dsp:sp>
    <dsp:sp modelId="{7D6B9E71-F49F-4724-8D90-735C02E65FBD}">
      <dsp:nvSpPr>
        <dsp:cNvPr id="0" name=""/>
        <dsp:cNvSpPr/>
      </dsp:nvSpPr>
      <dsp:spPr>
        <a:xfrm>
          <a:off x="2961753" y="801344"/>
          <a:ext cx="2596605" cy="1123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MS Word</a:t>
          </a:r>
          <a:br>
            <a:rPr lang="en-US" sz="2800" kern="1200" dirty="0"/>
          </a:br>
          <a:r>
            <a:rPr lang="en-US" sz="2800" kern="1200" dirty="0"/>
            <a:t>(.docx)</a:t>
          </a:r>
        </a:p>
      </dsp:txBody>
      <dsp:txXfrm>
        <a:off x="2994662" y="834253"/>
        <a:ext cx="2530787" cy="1057765"/>
      </dsp:txXfrm>
    </dsp:sp>
    <dsp:sp modelId="{C0660ACA-2ED0-4274-A404-52BA8AE1F52E}">
      <dsp:nvSpPr>
        <dsp:cNvPr id="0" name=""/>
        <dsp:cNvSpPr/>
      </dsp:nvSpPr>
      <dsp:spPr>
        <a:xfrm rot="5400000">
          <a:off x="4203255" y="1981728"/>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C9C932-81AD-4B3F-ACDB-5E158FFB5581}">
      <dsp:nvSpPr>
        <dsp:cNvPr id="0" name=""/>
        <dsp:cNvSpPr/>
      </dsp:nvSpPr>
      <dsp:spPr>
        <a:xfrm>
          <a:off x="2961753" y="2152131"/>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MS Word</a:t>
          </a:r>
        </a:p>
      </dsp:txBody>
      <dsp:txXfrm>
        <a:off x="2980766" y="2171144"/>
        <a:ext cx="2558579" cy="611125"/>
      </dsp:txXfrm>
    </dsp:sp>
    <dsp:sp modelId="{F9A78201-7FE9-4A9B-922E-4082A429DCBE}">
      <dsp:nvSpPr>
        <dsp:cNvPr id="0" name=""/>
        <dsp:cNvSpPr/>
      </dsp:nvSpPr>
      <dsp:spPr>
        <a:xfrm rot="5400000">
          <a:off x="4203255" y="2858083"/>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18BEFC-CFE9-4434-A7F8-C09B53883FD0}">
      <dsp:nvSpPr>
        <dsp:cNvPr id="0" name=""/>
        <dsp:cNvSpPr/>
      </dsp:nvSpPr>
      <dsp:spPr>
        <a:xfrm>
          <a:off x="2961753" y="3028485"/>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980766" y="3047498"/>
        <a:ext cx="2558579" cy="611125"/>
      </dsp:txXfrm>
    </dsp:sp>
    <dsp:sp modelId="{C3D7DC2B-7655-4F9D-A914-915EB2C5A57B}">
      <dsp:nvSpPr>
        <dsp:cNvPr id="0" name=""/>
        <dsp:cNvSpPr/>
      </dsp:nvSpPr>
      <dsp:spPr>
        <a:xfrm>
          <a:off x="5921883" y="801344"/>
          <a:ext cx="2596605" cy="1123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MS Word</a:t>
          </a:r>
          <a:br>
            <a:rPr lang="en-US" sz="2800" kern="1200" dirty="0"/>
          </a:br>
          <a:r>
            <a:rPr lang="en-US" sz="2800" kern="1200" dirty="0"/>
            <a:t>(.docx)</a:t>
          </a:r>
        </a:p>
      </dsp:txBody>
      <dsp:txXfrm>
        <a:off x="5954792" y="834253"/>
        <a:ext cx="2530787" cy="1057765"/>
      </dsp:txXfrm>
    </dsp:sp>
    <dsp:sp modelId="{0D05A057-EB1D-42B2-A130-DDD50A54865D}">
      <dsp:nvSpPr>
        <dsp:cNvPr id="0" name=""/>
        <dsp:cNvSpPr/>
      </dsp:nvSpPr>
      <dsp:spPr>
        <a:xfrm rot="5400000">
          <a:off x="7163385" y="1981728"/>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7562C-FB84-440C-B4C4-FA47ECCF110C}">
      <dsp:nvSpPr>
        <dsp:cNvPr id="0" name=""/>
        <dsp:cNvSpPr/>
      </dsp:nvSpPr>
      <dsp:spPr>
        <a:xfrm>
          <a:off x="5921883" y="2152131"/>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.docx or .pdf</a:t>
          </a:r>
        </a:p>
      </dsp:txBody>
      <dsp:txXfrm>
        <a:off x="5940896" y="2171144"/>
        <a:ext cx="2558579" cy="611125"/>
      </dsp:txXfrm>
    </dsp:sp>
    <dsp:sp modelId="{957D9676-F669-4BCA-9E63-A5311DC0825A}">
      <dsp:nvSpPr>
        <dsp:cNvPr id="0" name=""/>
        <dsp:cNvSpPr/>
      </dsp:nvSpPr>
      <dsp:spPr>
        <a:xfrm rot="5400000">
          <a:off x="7163385" y="2858083"/>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B8147E-EF6A-4CF6-B2D0-B34611FE81FF}">
      <dsp:nvSpPr>
        <dsp:cNvPr id="0" name=""/>
        <dsp:cNvSpPr/>
      </dsp:nvSpPr>
      <dsp:spPr>
        <a:xfrm>
          <a:off x="5921883" y="3028485"/>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t>ADOBE </a:t>
          </a:r>
          <a:r>
            <a:rPr lang="en-US" sz="2800" b="1" kern="1200" dirty="0"/>
            <a:t>Pro</a:t>
          </a:r>
        </a:p>
      </dsp:txBody>
      <dsp:txXfrm>
        <a:off x="5940896" y="3047498"/>
        <a:ext cx="2558579" cy="611125"/>
      </dsp:txXfrm>
    </dsp:sp>
    <dsp:sp modelId="{160C2B0F-4E25-4B1A-9EF4-6ECF8EFD164B}">
      <dsp:nvSpPr>
        <dsp:cNvPr id="0" name=""/>
        <dsp:cNvSpPr/>
      </dsp:nvSpPr>
      <dsp:spPr>
        <a:xfrm rot="5400000">
          <a:off x="7163385" y="3734437"/>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1AB829-5402-4417-89A7-7A87115A506F}">
      <dsp:nvSpPr>
        <dsp:cNvPr id="0" name=""/>
        <dsp:cNvSpPr/>
      </dsp:nvSpPr>
      <dsp:spPr>
        <a:xfrm>
          <a:off x="5921883" y="3904840"/>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.pdf</a:t>
          </a:r>
        </a:p>
      </dsp:txBody>
      <dsp:txXfrm>
        <a:off x="5940896" y="3923853"/>
        <a:ext cx="2558579" cy="611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80BE-CB89-45B4-9147-38FD5C8D8D8F}">
      <dsp:nvSpPr>
        <dsp:cNvPr id="0" name=""/>
        <dsp:cNvSpPr/>
      </dsp:nvSpPr>
      <dsp:spPr>
        <a:xfrm>
          <a:off x="1622" y="853442"/>
          <a:ext cx="2596605" cy="1019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Google Doc</a:t>
          </a:r>
        </a:p>
      </dsp:txBody>
      <dsp:txXfrm>
        <a:off x="31479" y="883299"/>
        <a:ext cx="2536891" cy="959674"/>
      </dsp:txXfrm>
    </dsp:sp>
    <dsp:sp modelId="{2078D187-B1BC-4C96-9A8B-B0C8A4485A57}">
      <dsp:nvSpPr>
        <dsp:cNvPr id="0" name=""/>
        <dsp:cNvSpPr/>
      </dsp:nvSpPr>
      <dsp:spPr>
        <a:xfrm rot="5400000">
          <a:off x="1243124" y="1929631"/>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7478FB-604B-415A-8234-82A11B1DF111}">
      <dsp:nvSpPr>
        <dsp:cNvPr id="0" name=""/>
        <dsp:cNvSpPr/>
      </dsp:nvSpPr>
      <dsp:spPr>
        <a:xfrm>
          <a:off x="1622" y="2100033"/>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0635" y="2119046"/>
        <a:ext cx="2558579" cy="611125"/>
      </dsp:txXfrm>
    </dsp:sp>
    <dsp:sp modelId="{C0E952D2-BE02-44FA-A31C-63D7A8FBE501}">
      <dsp:nvSpPr>
        <dsp:cNvPr id="0" name=""/>
        <dsp:cNvSpPr/>
      </dsp:nvSpPr>
      <dsp:spPr>
        <a:xfrm rot="5400000">
          <a:off x="1243124" y="2805985"/>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AB29A-94AD-467E-B571-9D707A1EFEBA}">
      <dsp:nvSpPr>
        <dsp:cNvPr id="0" name=""/>
        <dsp:cNvSpPr/>
      </dsp:nvSpPr>
      <dsp:spPr>
        <a:xfrm>
          <a:off x="1622" y="2976388"/>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p>
      </dsp:txBody>
      <dsp:txXfrm>
        <a:off x="20635" y="2995401"/>
        <a:ext cx="2558579" cy="611125"/>
      </dsp:txXfrm>
    </dsp:sp>
    <dsp:sp modelId="{3494C8A6-8CF5-4C92-A2D9-85673588C365}">
      <dsp:nvSpPr>
        <dsp:cNvPr id="0" name=""/>
        <dsp:cNvSpPr/>
      </dsp:nvSpPr>
      <dsp:spPr>
        <a:xfrm rot="5400000">
          <a:off x="1243124" y="3682340"/>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2A510-B903-46B2-B0F4-E6BFD9456B24}">
      <dsp:nvSpPr>
        <dsp:cNvPr id="0" name=""/>
        <dsp:cNvSpPr/>
      </dsp:nvSpPr>
      <dsp:spPr>
        <a:xfrm>
          <a:off x="1622" y="3852742"/>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0635" y="3871755"/>
        <a:ext cx="2558579" cy="611125"/>
      </dsp:txXfrm>
    </dsp:sp>
    <dsp:sp modelId="{D1EF3D5C-1025-44BB-9403-3BD253C420B4}">
      <dsp:nvSpPr>
        <dsp:cNvPr id="0" name=""/>
        <dsp:cNvSpPr/>
      </dsp:nvSpPr>
      <dsp:spPr>
        <a:xfrm>
          <a:off x="2961753" y="853442"/>
          <a:ext cx="2596605" cy="1019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Google Docs</a:t>
          </a:r>
        </a:p>
      </dsp:txBody>
      <dsp:txXfrm>
        <a:off x="2991610" y="883299"/>
        <a:ext cx="2536891" cy="959674"/>
      </dsp:txXfrm>
    </dsp:sp>
    <dsp:sp modelId="{1C94B9AA-75F0-4451-93C4-0EB19E1ED4A9}">
      <dsp:nvSpPr>
        <dsp:cNvPr id="0" name=""/>
        <dsp:cNvSpPr/>
      </dsp:nvSpPr>
      <dsp:spPr>
        <a:xfrm rot="5400000">
          <a:off x="4203255" y="1929631"/>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13951-6675-410C-9F5A-7C1F8E5196C5}">
      <dsp:nvSpPr>
        <dsp:cNvPr id="0" name=""/>
        <dsp:cNvSpPr/>
      </dsp:nvSpPr>
      <dsp:spPr>
        <a:xfrm>
          <a:off x="2961753" y="2100033"/>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.docx</a:t>
          </a:r>
        </a:p>
      </dsp:txBody>
      <dsp:txXfrm>
        <a:off x="2980766" y="2119046"/>
        <a:ext cx="2558579" cy="611125"/>
      </dsp:txXfrm>
    </dsp:sp>
    <dsp:sp modelId="{69B890D6-0204-4A48-8711-98F007C765AD}">
      <dsp:nvSpPr>
        <dsp:cNvPr id="0" name=""/>
        <dsp:cNvSpPr/>
      </dsp:nvSpPr>
      <dsp:spPr>
        <a:xfrm rot="5400000">
          <a:off x="4203255" y="2805985"/>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DCB9FD-9E09-4E62-9A11-362BB9CE18A8}">
      <dsp:nvSpPr>
        <dsp:cNvPr id="0" name=""/>
        <dsp:cNvSpPr/>
      </dsp:nvSpPr>
      <dsp:spPr>
        <a:xfrm>
          <a:off x="2961753" y="2976388"/>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p>
      </dsp:txBody>
      <dsp:txXfrm>
        <a:off x="2980766" y="2995401"/>
        <a:ext cx="2558579" cy="611125"/>
      </dsp:txXfrm>
    </dsp:sp>
    <dsp:sp modelId="{E74AD6A2-655F-4BDB-BC69-3FAC518C4299}">
      <dsp:nvSpPr>
        <dsp:cNvPr id="0" name=""/>
        <dsp:cNvSpPr/>
      </dsp:nvSpPr>
      <dsp:spPr>
        <a:xfrm rot="5400000">
          <a:off x="4203255" y="3682340"/>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15626-6E66-4A7E-BF66-878B6479D218}">
      <dsp:nvSpPr>
        <dsp:cNvPr id="0" name=""/>
        <dsp:cNvSpPr/>
      </dsp:nvSpPr>
      <dsp:spPr>
        <a:xfrm>
          <a:off x="2961753" y="3852742"/>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980766" y="3871755"/>
        <a:ext cx="2558579" cy="611125"/>
      </dsp:txXfrm>
    </dsp:sp>
    <dsp:sp modelId="{F7C7EC2A-8AD9-482A-9732-25F38A38BFA2}">
      <dsp:nvSpPr>
        <dsp:cNvPr id="0" name=""/>
        <dsp:cNvSpPr/>
      </dsp:nvSpPr>
      <dsp:spPr>
        <a:xfrm>
          <a:off x="5921883" y="853442"/>
          <a:ext cx="2596605" cy="1019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Google Docs</a:t>
          </a:r>
        </a:p>
      </dsp:txBody>
      <dsp:txXfrm>
        <a:off x="5951740" y="883299"/>
        <a:ext cx="2536891" cy="959674"/>
      </dsp:txXfrm>
    </dsp:sp>
    <dsp:sp modelId="{0BFB564C-6721-43DD-875F-D04A59E9F412}">
      <dsp:nvSpPr>
        <dsp:cNvPr id="0" name=""/>
        <dsp:cNvSpPr/>
      </dsp:nvSpPr>
      <dsp:spPr>
        <a:xfrm rot="5400000">
          <a:off x="7163385" y="1929631"/>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CC20D-71E1-49FD-8177-14B016DECAAF}">
      <dsp:nvSpPr>
        <dsp:cNvPr id="0" name=""/>
        <dsp:cNvSpPr/>
      </dsp:nvSpPr>
      <dsp:spPr>
        <a:xfrm>
          <a:off x="5921883" y="2100033"/>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.docx</a:t>
          </a:r>
        </a:p>
      </dsp:txBody>
      <dsp:txXfrm>
        <a:off x="5940896" y="2119046"/>
        <a:ext cx="2558579" cy="611125"/>
      </dsp:txXfrm>
    </dsp:sp>
    <dsp:sp modelId="{75069BE8-53FA-4980-AE68-6303CFC7D425}">
      <dsp:nvSpPr>
        <dsp:cNvPr id="0" name=""/>
        <dsp:cNvSpPr/>
      </dsp:nvSpPr>
      <dsp:spPr>
        <a:xfrm rot="5400000">
          <a:off x="7163385" y="2805985"/>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647F57-DF0E-4D5D-B5A7-ACB4A9EEE65F}">
      <dsp:nvSpPr>
        <dsp:cNvPr id="0" name=""/>
        <dsp:cNvSpPr/>
      </dsp:nvSpPr>
      <dsp:spPr>
        <a:xfrm>
          <a:off x="5921883" y="2976388"/>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MS Word</a:t>
          </a:r>
        </a:p>
      </dsp:txBody>
      <dsp:txXfrm>
        <a:off x="5940896" y="2995401"/>
        <a:ext cx="2558579" cy="611125"/>
      </dsp:txXfrm>
    </dsp:sp>
    <dsp:sp modelId="{54608C52-5042-4142-A19C-4B7404DAB174}">
      <dsp:nvSpPr>
        <dsp:cNvPr id="0" name=""/>
        <dsp:cNvSpPr/>
      </dsp:nvSpPr>
      <dsp:spPr>
        <a:xfrm rot="5400000">
          <a:off x="7163385" y="3682340"/>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7A44EF-F0B2-4791-AA01-3F0D6D5311FB}">
      <dsp:nvSpPr>
        <dsp:cNvPr id="0" name=""/>
        <dsp:cNvSpPr/>
      </dsp:nvSpPr>
      <dsp:spPr>
        <a:xfrm>
          <a:off x="5921883" y="3852742"/>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.pdf</a:t>
          </a:r>
          <a:endParaRPr lang="en-US" sz="2800" b="1" kern="1200" dirty="0"/>
        </a:p>
      </dsp:txBody>
      <dsp:txXfrm>
        <a:off x="5940896" y="3871755"/>
        <a:ext cx="2558579" cy="611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CE4ECC9D-6C4E-48AD-ADBD-A447E1D5A7AB}" type="datetimeFigureOut">
              <a:rPr lang="en-US" smtClean="0"/>
              <a:t>9/29/2020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A3AA6F28-A7E0-4FDB-9828-C3D2D393B511}" type="slidenum">
              <a:rPr lang="en-US" smtClean="0"/>
              <a:t>‹#›</a:t>
            </a:fld>
            <a:endParaRPr lang="en-US"/>
          </a:p>
        </p:txBody>
      </p:sp>
    </p:spTree>
    <p:extLst>
      <p:ext uri="{BB962C8B-B14F-4D97-AF65-F5344CB8AC3E}">
        <p14:creationId xmlns:p14="http://schemas.microsoft.com/office/powerpoint/2010/main" val="152059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a:t>
            </a:fld>
            <a:endParaRPr lang="en-US"/>
          </a:p>
        </p:txBody>
      </p:sp>
    </p:spTree>
    <p:extLst>
      <p:ext uri="{BB962C8B-B14F-4D97-AF65-F5344CB8AC3E}">
        <p14:creationId xmlns:p14="http://schemas.microsoft.com/office/powerpoint/2010/main" val="12529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11</a:t>
            </a:fld>
            <a:endParaRPr lang="en-US"/>
          </a:p>
        </p:txBody>
      </p:sp>
    </p:spTree>
    <p:extLst>
      <p:ext uri="{BB962C8B-B14F-4D97-AF65-F5344CB8AC3E}">
        <p14:creationId xmlns:p14="http://schemas.microsoft.com/office/powerpoint/2010/main" val="197572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12</a:t>
            </a:fld>
            <a:endParaRPr lang="en-US"/>
          </a:p>
        </p:txBody>
      </p:sp>
    </p:spTree>
    <p:extLst>
      <p:ext uri="{BB962C8B-B14F-4D97-AF65-F5344CB8AC3E}">
        <p14:creationId xmlns:p14="http://schemas.microsoft.com/office/powerpoint/2010/main" val="220767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https://gcpsk12.org/PdfsandAccessibility</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13</a:t>
            </a:fld>
            <a:endParaRPr lang="en-US"/>
          </a:p>
        </p:txBody>
      </p:sp>
    </p:spTree>
    <p:extLst>
      <p:ext uri="{BB962C8B-B14F-4D97-AF65-F5344CB8AC3E}">
        <p14:creationId xmlns:p14="http://schemas.microsoft.com/office/powerpoint/2010/main" val="52642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14</a:t>
            </a:fld>
            <a:endParaRPr lang="en-US"/>
          </a:p>
        </p:txBody>
      </p:sp>
    </p:spTree>
    <p:extLst>
      <p:ext uri="{BB962C8B-B14F-4D97-AF65-F5344CB8AC3E}">
        <p14:creationId xmlns:p14="http://schemas.microsoft.com/office/powerpoint/2010/main" val="360864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15</a:t>
            </a:fld>
            <a:endParaRPr lang="en-US"/>
          </a:p>
        </p:txBody>
      </p:sp>
    </p:spTree>
    <p:extLst>
      <p:ext uri="{BB962C8B-B14F-4D97-AF65-F5344CB8AC3E}">
        <p14:creationId xmlns:p14="http://schemas.microsoft.com/office/powerpoint/2010/main" val="346764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called the “Full Check Tool” – in May 2020 release, now called Accessibility.</a:t>
            </a:r>
          </a:p>
        </p:txBody>
      </p:sp>
      <p:sp>
        <p:nvSpPr>
          <p:cNvPr id="4" name="Slide Number Placeholder 3"/>
          <p:cNvSpPr>
            <a:spLocks noGrp="1"/>
          </p:cNvSpPr>
          <p:nvPr>
            <p:ph type="sldNum" sz="quarter" idx="5"/>
          </p:nvPr>
        </p:nvSpPr>
        <p:spPr/>
        <p:txBody>
          <a:bodyPr/>
          <a:lstStyle/>
          <a:p>
            <a:fld id="{A3AA6F28-A7E0-4FDB-9828-C3D2D393B511}" type="slidenum">
              <a:rPr lang="en-US" smtClean="0"/>
              <a:t>16</a:t>
            </a:fld>
            <a:endParaRPr lang="en-US"/>
          </a:p>
        </p:txBody>
      </p:sp>
    </p:spTree>
    <p:extLst>
      <p:ext uri="{BB962C8B-B14F-4D97-AF65-F5344CB8AC3E}">
        <p14:creationId xmlns:p14="http://schemas.microsoft.com/office/powerpoint/2010/main" val="343897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Ally has indicated that your document is scanned, then it is best to modify using the “Select a file or scan a document” to begin.</a:t>
            </a:r>
          </a:p>
        </p:txBody>
      </p:sp>
      <p:sp>
        <p:nvSpPr>
          <p:cNvPr id="4" name="Slide Number Placeholder 3"/>
          <p:cNvSpPr>
            <a:spLocks noGrp="1"/>
          </p:cNvSpPr>
          <p:nvPr>
            <p:ph type="sldNum" sz="quarter" idx="5"/>
          </p:nvPr>
        </p:nvSpPr>
        <p:spPr/>
        <p:txBody>
          <a:bodyPr/>
          <a:lstStyle/>
          <a:p>
            <a:fld id="{A3AA6F28-A7E0-4FDB-9828-C3D2D393B511}" type="slidenum">
              <a:rPr lang="en-US" smtClean="0"/>
              <a:t>17</a:t>
            </a:fld>
            <a:endParaRPr lang="en-US"/>
          </a:p>
        </p:txBody>
      </p:sp>
    </p:spTree>
    <p:extLst>
      <p:ext uri="{BB962C8B-B14F-4D97-AF65-F5344CB8AC3E}">
        <p14:creationId xmlns:p14="http://schemas.microsoft.com/office/powerpoint/2010/main" val="130493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A3AA6F28-A7E0-4FDB-9828-C3D2D393B511}" type="slidenum">
              <a:rPr lang="en-US" smtClean="0"/>
              <a:t>19</a:t>
            </a:fld>
            <a:endParaRPr lang="en-US"/>
          </a:p>
        </p:txBody>
      </p:sp>
    </p:spTree>
    <p:extLst>
      <p:ext uri="{BB962C8B-B14F-4D97-AF65-F5344CB8AC3E}">
        <p14:creationId xmlns:p14="http://schemas.microsoft.com/office/powerpoint/2010/main" val="392207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the document language in PDF prompts most accessible devices to decode the information in the appropriate language.</a:t>
            </a:r>
          </a:p>
        </p:txBody>
      </p:sp>
      <p:sp>
        <p:nvSpPr>
          <p:cNvPr id="4" name="Slide Number Placeholder 3"/>
          <p:cNvSpPr>
            <a:spLocks noGrp="1"/>
          </p:cNvSpPr>
          <p:nvPr>
            <p:ph type="sldNum" sz="quarter" idx="5"/>
          </p:nvPr>
        </p:nvSpPr>
        <p:spPr/>
        <p:txBody>
          <a:bodyPr/>
          <a:lstStyle/>
          <a:p>
            <a:fld id="{A3AA6F28-A7E0-4FDB-9828-C3D2D393B511}" type="slidenum">
              <a:rPr lang="en-US" smtClean="0"/>
              <a:t>21</a:t>
            </a:fld>
            <a:endParaRPr lang="en-US"/>
          </a:p>
        </p:txBody>
      </p:sp>
    </p:spTree>
    <p:extLst>
      <p:ext uri="{BB962C8B-B14F-4D97-AF65-F5344CB8AC3E}">
        <p14:creationId xmlns:p14="http://schemas.microsoft.com/office/powerpoint/2010/main" val="715704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24</a:t>
            </a:fld>
            <a:endParaRPr lang="en-US"/>
          </a:p>
        </p:txBody>
      </p:sp>
    </p:spTree>
    <p:extLst>
      <p:ext uri="{BB962C8B-B14F-4D97-AF65-F5344CB8AC3E}">
        <p14:creationId xmlns:p14="http://schemas.microsoft.com/office/powerpoint/2010/main" val="277831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a:t>
            </a:fld>
            <a:endParaRPr lang="en-US"/>
          </a:p>
        </p:txBody>
      </p:sp>
    </p:spTree>
    <p:extLst>
      <p:ext uri="{BB962C8B-B14F-4D97-AF65-F5344CB8AC3E}">
        <p14:creationId xmlns:p14="http://schemas.microsoft.com/office/powerpoint/2010/main" val="498879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25</a:t>
            </a:fld>
            <a:endParaRPr lang="en-US"/>
          </a:p>
        </p:txBody>
      </p:sp>
    </p:spTree>
    <p:extLst>
      <p:ext uri="{BB962C8B-B14F-4D97-AF65-F5344CB8AC3E}">
        <p14:creationId xmlns:p14="http://schemas.microsoft.com/office/powerpoint/2010/main" val="2622534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26</a:t>
            </a:fld>
            <a:endParaRPr lang="en-US"/>
          </a:p>
        </p:txBody>
      </p:sp>
    </p:spTree>
    <p:extLst>
      <p:ext uri="{BB962C8B-B14F-4D97-AF65-F5344CB8AC3E}">
        <p14:creationId xmlns:p14="http://schemas.microsoft.com/office/powerpoint/2010/main" val="319773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Tool List</a:t>
            </a:r>
          </a:p>
        </p:txBody>
      </p:sp>
      <p:sp>
        <p:nvSpPr>
          <p:cNvPr id="4" name="Slide Number Placeholder 3"/>
          <p:cNvSpPr>
            <a:spLocks noGrp="1"/>
          </p:cNvSpPr>
          <p:nvPr>
            <p:ph type="sldNum" sz="quarter" idx="5"/>
          </p:nvPr>
        </p:nvSpPr>
        <p:spPr/>
        <p:txBody>
          <a:bodyPr/>
          <a:lstStyle/>
          <a:p>
            <a:fld id="{A3AA6F28-A7E0-4FDB-9828-C3D2D393B511}" type="slidenum">
              <a:rPr lang="en-US" smtClean="0"/>
              <a:t>29</a:t>
            </a:fld>
            <a:endParaRPr lang="en-US"/>
          </a:p>
        </p:txBody>
      </p:sp>
    </p:spTree>
    <p:extLst>
      <p:ext uri="{BB962C8B-B14F-4D97-AF65-F5344CB8AC3E}">
        <p14:creationId xmlns:p14="http://schemas.microsoft.com/office/powerpoint/2010/main" val="3752607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32</a:t>
            </a:fld>
            <a:endParaRPr lang="en-US"/>
          </a:p>
        </p:txBody>
      </p:sp>
    </p:spTree>
    <p:extLst>
      <p:ext uri="{BB962C8B-B14F-4D97-AF65-F5344CB8AC3E}">
        <p14:creationId xmlns:p14="http://schemas.microsoft.com/office/powerpoint/2010/main" val="66961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34</a:t>
            </a:fld>
            <a:endParaRPr lang="en-US"/>
          </a:p>
        </p:txBody>
      </p:sp>
    </p:spTree>
    <p:extLst>
      <p:ext uri="{BB962C8B-B14F-4D97-AF65-F5344CB8AC3E}">
        <p14:creationId xmlns:p14="http://schemas.microsoft.com/office/powerpoint/2010/main" val="1155848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a:t>
            </a:r>
          </a:p>
        </p:txBody>
      </p:sp>
      <p:sp>
        <p:nvSpPr>
          <p:cNvPr id="4" name="Slide Number Placeholder 3"/>
          <p:cNvSpPr>
            <a:spLocks noGrp="1"/>
          </p:cNvSpPr>
          <p:nvPr>
            <p:ph type="sldNum" sz="quarter" idx="5"/>
          </p:nvPr>
        </p:nvSpPr>
        <p:spPr/>
        <p:txBody>
          <a:bodyPr/>
          <a:lstStyle/>
          <a:p>
            <a:fld id="{A3AA6F28-A7E0-4FDB-9828-C3D2D393B511}" type="slidenum">
              <a:rPr lang="en-US" smtClean="0"/>
              <a:t>36</a:t>
            </a:fld>
            <a:endParaRPr lang="en-US"/>
          </a:p>
        </p:txBody>
      </p:sp>
    </p:spTree>
    <p:extLst>
      <p:ext uri="{BB962C8B-B14F-4D97-AF65-F5344CB8AC3E}">
        <p14:creationId xmlns:p14="http://schemas.microsoft.com/office/powerpoint/2010/main" val="2478349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https://webaim.org/resources/contrastchecker/</a:t>
            </a:r>
          </a:p>
        </p:txBody>
      </p:sp>
      <p:sp>
        <p:nvSpPr>
          <p:cNvPr id="4" name="Slide Number Placeholder 3"/>
          <p:cNvSpPr>
            <a:spLocks noGrp="1"/>
          </p:cNvSpPr>
          <p:nvPr>
            <p:ph type="sldNum" sz="quarter" idx="5"/>
          </p:nvPr>
        </p:nvSpPr>
        <p:spPr/>
        <p:txBody>
          <a:bodyPr/>
          <a:lstStyle/>
          <a:p>
            <a:fld id="{A3AA6F28-A7E0-4FDB-9828-C3D2D393B511}" type="slidenum">
              <a:rPr lang="en-US" smtClean="0"/>
              <a:t>37</a:t>
            </a:fld>
            <a:endParaRPr lang="en-US"/>
          </a:p>
        </p:txBody>
      </p:sp>
    </p:spTree>
    <p:extLst>
      <p:ext uri="{BB962C8B-B14F-4D97-AF65-F5344CB8AC3E}">
        <p14:creationId xmlns:p14="http://schemas.microsoft.com/office/powerpoint/2010/main" val="2871945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out what color you’re using in the document (add to Custom Colors) using the color pallet.</a:t>
            </a:r>
          </a:p>
        </p:txBody>
      </p:sp>
      <p:sp>
        <p:nvSpPr>
          <p:cNvPr id="4" name="Slide Number Placeholder 3"/>
          <p:cNvSpPr>
            <a:spLocks noGrp="1"/>
          </p:cNvSpPr>
          <p:nvPr>
            <p:ph type="sldNum" sz="quarter" idx="5"/>
          </p:nvPr>
        </p:nvSpPr>
        <p:spPr/>
        <p:txBody>
          <a:bodyPr/>
          <a:lstStyle/>
          <a:p>
            <a:fld id="{A3AA6F28-A7E0-4FDB-9828-C3D2D393B511}" type="slidenum">
              <a:rPr lang="en-US" smtClean="0"/>
              <a:t>38</a:t>
            </a:fld>
            <a:endParaRPr lang="en-US"/>
          </a:p>
        </p:txBody>
      </p:sp>
    </p:spTree>
    <p:extLst>
      <p:ext uri="{BB962C8B-B14F-4D97-AF65-F5344CB8AC3E}">
        <p14:creationId xmlns:p14="http://schemas.microsoft.com/office/powerpoint/2010/main" val="2896926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39</a:t>
            </a:fld>
            <a:endParaRPr lang="en-US"/>
          </a:p>
        </p:txBody>
      </p:sp>
    </p:spTree>
    <p:extLst>
      <p:ext uri="{BB962C8B-B14F-4D97-AF65-F5344CB8AC3E}">
        <p14:creationId xmlns:p14="http://schemas.microsoft.com/office/powerpoint/2010/main" val="211876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the PPT file</a:t>
            </a:r>
          </a:p>
        </p:txBody>
      </p:sp>
      <p:sp>
        <p:nvSpPr>
          <p:cNvPr id="4" name="Slide Number Placeholder 3"/>
          <p:cNvSpPr>
            <a:spLocks noGrp="1"/>
          </p:cNvSpPr>
          <p:nvPr>
            <p:ph type="sldNum" sz="quarter" idx="5"/>
          </p:nvPr>
        </p:nvSpPr>
        <p:spPr/>
        <p:txBody>
          <a:bodyPr/>
          <a:lstStyle/>
          <a:p>
            <a:fld id="{A3AA6F28-A7E0-4FDB-9828-C3D2D393B511}" type="slidenum">
              <a:rPr lang="en-US" smtClean="0"/>
              <a:t>40</a:t>
            </a:fld>
            <a:endParaRPr lang="en-US"/>
          </a:p>
        </p:txBody>
      </p:sp>
    </p:spTree>
    <p:extLst>
      <p:ext uri="{BB962C8B-B14F-4D97-AF65-F5344CB8AC3E}">
        <p14:creationId xmlns:p14="http://schemas.microsoft.com/office/powerpoint/2010/main" val="13264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1755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Tool List</a:t>
            </a:r>
          </a:p>
        </p:txBody>
      </p:sp>
      <p:sp>
        <p:nvSpPr>
          <p:cNvPr id="4" name="Slide Number Placeholder 3"/>
          <p:cNvSpPr>
            <a:spLocks noGrp="1"/>
          </p:cNvSpPr>
          <p:nvPr>
            <p:ph type="sldNum" sz="quarter" idx="5"/>
          </p:nvPr>
        </p:nvSpPr>
        <p:spPr/>
        <p:txBody>
          <a:bodyPr/>
          <a:lstStyle/>
          <a:p>
            <a:fld id="{A3AA6F28-A7E0-4FDB-9828-C3D2D393B511}" type="slidenum">
              <a:rPr lang="en-US" smtClean="0"/>
              <a:t>41</a:t>
            </a:fld>
            <a:endParaRPr lang="en-US"/>
          </a:p>
        </p:txBody>
      </p:sp>
    </p:spTree>
    <p:extLst>
      <p:ext uri="{BB962C8B-B14F-4D97-AF65-F5344CB8AC3E}">
        <p14:creationId xmlns:p14="http://schemas.microsoft.com/office/powerpoint/2010/main" val="95177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44</a:t>
            </a:fld>
            <a:endParaRPr lang="en-US"/>
          </a:p>
        </p:txBody>
      </p:sp>
    </p:spTree>
    <p:extLst>
      <p:ext uri="{BB962C8B-B14F-4D97-AF65-F5344CB8AC3E}">
        <p14:creationId xmlns:p14="http://schemas.microsoft.com/office/powerpoint/2010/main" val="354024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47</a:t>
            </a:fld>
            <a:endParaRPr lang="en-US"/>
          </a:p>
        </p:txBody>
      </p:sp>
    </p:spTree>
    <p:extLst>
      <p:ext uri="{BB962C8B-B14F-4D97-AF65-F5344CB8AC3E}">
        <p14:creationId xmlns:p14="http://schemas.microsoft.com/office/powerpoint/2010/main" val="880410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12571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51</a:t>
            </a:fld>
            <a:endParaRPr lang="en-US"/>
          </a:p>
        </p:txBody>
      </p:sp>
    </p:spTree>
    <p:extLst>
      <p:ext uri="{BB962C8B-B14F-4D97-AF65-F5344CB8AC3E}">
        <p14:creationId xmlns:p14="http://schemas.microsoft.com/office/powerpoint/2010/main" val="301477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5547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6</a:t>
            </a:fld>
            <a:endParaRPr lang="en-US"/>
          </a:p>
        </p:txBody>
      </p:sp>
    </p:spTree>
    <p:extLst>
      <p:ext uri="{BB962C8B-B14F-4D97-AF65-F5344CB8AC3E}">
        <p14:creationId xmlns:p14="http://schemas.microsoft.com/office/powerpoint/2010/main" val="110269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7</a:t>
            </a:fld>
            <a:endParaRPr lang="en-US"/>
          </a:p>
        </p:txBody>
      </p:sp>
    </p:spTree>
    <p:extLst>
      <p:ext uri="{BB962C8B-B14F-4D97-AF65-F5344CB8AC3E}">
        <p14:creationId xmlns:p14="http://schemas.microsoft.com/office/powerpoint/2010/main" val="326259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8</a:t>
            </a:fld>
            <a:endParaRPr lang="en-US"/>
          </a:p>
        </p:txBody>
      </p:sp>
    </p:spTree>
    <p:extLst>
      <p:ext uri="{BB962C8B-B14F-4D97-AF65-F5344CB8AC3E}">
        <p14:creationId xmlns:p14="http://schemas.microsoft.com/office/powerpoint/2010/main" val="364020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9</a:t>
            </a:fld>
            <a:endParaRPr lang="en-US"/>
          </a:p>
        </p:txBody>
      </p:sp>
    </p:spTree>
    <p:extLst>
      <p:ext uri="{BB962C8B-B14F-4D97-AF65-F5344CB8AC3E}">
        <p14:creationId xmlns:p14="http://schemas.microsoft.com/office/powerpoint/2010/main" val="159389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10</a:t>
            </a:fld>
            <a:endParaRPr lang="en-US"/>
          </a:p>
        </p:txBody>
      </p:sp>
    </p:spTree>
    <p:extLst>
      <p:ext uri="{BB962C8B-B14F-4D97-AF65-F5344CB8AC3E}">
        <p14:creationId xmlns:p14="http://schemas.microsoft.com/office/powerpoint/2010/main" val="4071858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4"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1133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4577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6763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5748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9792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6" name="Picture Placeholder 5"/>
          <p:cNvSpPr>
            <a:spLocks noGrp="1"/>
          </p:cNvSpPr>
          <p:nvPr>
            <p:ph type="pic" sz="quarter" idx="10" hasCustomPrompt="1"/>
          </p:nvPr>
        </p:nvSpPr>
        <p:spPr>
          <a:xfrm>
            <a:off x="0" y="1544638"/>
            <a:ext cx="9144022" cy="4678362"/>
          </a:xfrm>
          <a:noFill/>
        </p:spPr>
        <p:txBody>
          <a:bodyPr anchor="ctr"/>
          <a:lstStyle>
            <a:lvl1pPr marL="0" indent="0" algn="ctr">
              <a:buFontTx/>
              <a:buNone/>
              <a:defRPr/>
            </a:lvl1pPr>
          </a:lstStyle>
          <a:p>
            <a:r>
              <a:rPr lang="en-US"/>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2032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84407"/>
            <a:ext cx="4136425" cy="770670"/>
          </a:xfrm>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1" y="0"/>
            <a:ext cx="4447456"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24571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4134962" cy="770670"/>
          </a:xfrm>
        </p:spPr>
        <p:txBody>
          <a:bodyPr tIns="0" bIns="0"/>
          <a:lstStyle>
            <a:lvl1pPr>
              <a:defRPr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4696420" y="0"/>
            <a:ext cx="4447580"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8039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068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34569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22023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b="0" cap="none"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7156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8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1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two columns + Text">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a:cxnSpLocks/>
          </p:cNvCxnSpPr>
          <p:nvPr userDrawn="1"/>
        </p:nvCxnSpPr>
        <p:spPr>
          <a:xfrm>
            <a:off x="4572000" y="1544638"/>
            <a:ext cx="0" cy="3252214"/>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AA38B163-1138-42F8-8218-209E510B6243}"/>
              </a:ext>
            </a:extLst>
          </p:cNvPr>
          <p:cNvSpPr>
            <a:spLocks noGrp="1"/>
          </p:cNvSpPr>
          <p:nvPr>
            <p:ph type="body" sz="quarter" idx="11"/>
          </p:nvPr>
        </p:nvSpPr>
        <p:spPr>
          <a:xfrm>
            <a:off x="2372996" y="5051710"/>
            <a:ext cx="4722005" cy="91440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1590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8" name="Rectangle 7"/>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4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9" name="Rectangle 8"/>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11151" y="1544638"/>
            <a:ext cx="4123690"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4709160" y="1544638"/>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idx="11"/>
          </p:nvPr>
        </p:nvSpPr>
        <p:spPr>
          <a:xfrm>
            <a:off x="311150" y="4020979"/>
            <a:ext cx="4123691"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idx="12" hasCustomPrompt="1"/>
          </p:nvPr>
        </p:nvSpPr>
        <p:spPr>
          <a:xfrm>
            <a:off x="4709160" y="4020979"/>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1150" y="3883819"/>
            <a:ext cx="8521700"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636588"/>
            <a:ext cx="3187700" cy="558641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85216" tIns="585216" rIns="585216" bIns="585216" numCol="1" spcCol="0" rtlCol="0" fromWordArt="0" anchor="t" anchorCtr="0" forceAA="0" compatLnSpc="1">
            <a:prstTxWarp prst="textNoShape">
              <a:avLst/>
            </a:prstTxWarp>
            <a:noAutofit/>
          </a:bodyPr>
          <a:lstStyle/>
          <a:p>
            <a:pPr defTabSz="457200">
              <a:spcAft>
                <a:spcPts val="1200"/>
              </a:spcAft>
            </a:pPr>
            <a:endParaRPr lang="en-US" sz="2800">
              <a:solidFill>
                <a:prstClr val="white"/>
              </a:solidFill>
            </a:endParaRPr>
          </a:p>
        </p:txBody>
      </p:sp>
      <p:sp>
        <p:nvSpPr>
          <p:cNvPr id="15" name="Rectangle 14"/>
          <p:cNvSpPr/>
          <p:nvPr userDrawn="1"/>
        </p:nvSpPr>
        <p:spPr>
          <a:xfrm>
            <a:off x="3324860" y="636588"/>
            <a:ext cx="5819140" cy="5586412"/>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585216" tIns="585216" rIns="585216" bIns="585216" rtlCol="0" anchor="t">
            <a:noAutofit/>
          </a:bodyPr>
          <a:lstStyle/>
          <a:p>
            <a:pPr defTabSz="457200">
              <a:lnSpc>
                <a:spcPct val="175000"/>
              </a:lnSpc>
            </a:pPr>
            <a:r>
              <a:rPr lang="en-US">
                <a:solidFill>
                  <a:srgbClr val="000000"/>
                </a:solidFill>
              </a:rPr>
              <a:t>Statements regarding our product development initiatives, including new products and future product upgrades, updates or enhancements represent our current intentions, but may be modified, delayed or abandoned without prior </a:t>
            </a:r>
            <a:br>
              <a:rPr lang="en-US">
                <a:solidFill>
                  <a:srgbClr val="000000"/>
                </a:solidFill>
              </a:rPr>
            </a:br>
            <a:r>
              <a:rPr lang="en-US">
                <a:solidFill>
                  <a:srgbClr val="000000"/>
                </a:solidFill>
              </a:rPr>
              <a:t>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12" name="Title 1"/>
          <p:cNvSpPr txBox="1">
            <a:spLocks/>
          </p:cNvSpPr>
          <p:nvPr userDrawn="1"/>
        </p:nvSpPr>
        <p:spPr>
          <a:xfrm>
            <a:off x="312738" y="1373822"/>
            <a:ext cx="2563812" cy="4111943"/>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spcAft>
                <a:spcPts val="1200"/>
              </a:spcAft>
              <a:buNone/>
              <a:defRPr sz="2800" b="0" kern="1200">
                <a:solidFill>
                  <a:schemeClr val="bg1"/>
                </a:solidFill>
                <a:latin typeface="+mj-lt"/>
                <a:ea typeface="+mj-ea"/>
                <a:cs typeface="+mj-cs"/>
              </a:defRPr>
            </a:lvl1pPr>
          </a:lstStyle>
          <a:p>
            <a:r>
              <a:rPr lang="en-US">
                <a:solidFill>
                  <a:prstClr val="white"/>
                </a:solidFill>
              </a:rPr>
              <a:t>Forward-Looking Statement</a:t>
            </a:r>
          </a:p>
        </p:txBody>
      </p:sp>
      <p:sp>
        <p:nvSpPr>
          <p:cNvPr id="9" name="Slide Number Placeholder 5"/>
          <p:cNvSpPr txBox="1">
            <a:spLocks/>
          </p:cNvSpPr>
          <p:nvPr userDrawn="1"/>
        </p:nvSpPr>
        <p:spPr>
          <a:xfrm>
            <a:off x="7916985" y="6290152"/>
            <a:ext cx="914400" cy="365760"/>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18278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2036119" y="3063240"/>
            <a:ext cx="5214808" cy="731520"/>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Tree>
    <p:extLst>
      <p:ext uri="{BB962C8B-B14F-4D97-AF65-F5344CB8AC3E}">
        <p14:creationId xmlns:p14="http://schemas.microsoft.com/office/powerpoint/2010/main" val="16298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Agenda + content">
    <p:spTree>
      <p:nvGrpSpPr>
        <p:cNvPr id="1" name=""/>
        <p:cNvGrpSpPr/>
        <p:nvPr/>
      </p:nvGrpSpPr>
      <p:grpSpPr>
        <a:xfrm>
          <a:off x="0" y="0"/>
          <a:ext cx="0" cy="0"/>
          <a:chOff x="0" y="0"/>
          <a:chExt cx="0" cy="0"/>
        </a:xfrm>
      </p:grpSpPr>
      <p:sp>
        <p:nvSpPr>
          <p:cNvPr id="4" name="Rectangle 3"/>
          <p:cNvSpPr/>
          <p:nvPr userDrawn="1"/>
        </p:nvSpPr>
        <p:spPr>
          <a:xfrm>
            <a:off x="1" y="0"/>
            <a:ext cx="3189287" cy="6859589"/>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a:solidFill>
                <a:prstClr val="white"/>
              </a:solidFill>
            </a:endParaRPr>
          </a:p>
        </p:txBody>
      </p:sp>
      <p:sp>
        <p:nvSpPr>
          <p:cNvPr id="2" name="Title 1"/>
          <p:cNvSpPr>
            <a:spLocks noGrp="1"/>
          </p:cNvSpPr>
          <p:nvPr>
            <p:ph type="title" hasCustomPrompt="1"/>
          </p:nvPr>
        </p:nvSpPr>
        <p:spPr>
          <a:xfrm>
            <a:off x="312739" y="1414173"/>
            <a:ext cx="2563811" cy="4803070"/>
          </a:xfrm>
        </p:spPr>
        <p:txBody>
          <a:bodyPr tIns="0" bIns="0" anchor="t"/>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1463"/>
            <a:ext cx="365760" cy="60904"/>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9" name="Text Placeholder 8"/>
          <p:cNvSpPr>
            <a:spLocks noGrp="1"/>
          </p:cNvSpPr>
          <p:nvPr>
            <p:ph type="body" sz="quarter" idx="10"/>
          </p:nvPr>
        </p:nvSpPr>
        <p:spPr>
          <a:xfrm>
            <a:off x="3509963" y="1414173"/>
            <a:ext cx="5322887" cy="4803070"/>
          </a:xfrm>
        </p:spPr>
        <p:txBody>
          <a:bodyPr anchor="b"/>
          <a:lstStyle>
            <a:lvl1pPr marL="0" indent="0">
              <a:spcBef>
                <a:spcPts val="1200"/>
              </a:spcBef>
              <a:spcAft>
                <a:spcPts val="600"/>
              </a:spcAft>
              <a:buFontTx/>
              <a:buNone/>
              <a:defRPr sz="2000">
                <a:solidFill>
                  <a:schemeClr val="accent1"/>
                </a:solidFill>
              </a:defRPr>
            </a:lvl1pPr>
            <a:lvl2pPr marL="0" indent="0">
              <a:spcAft>
                <a:spcPts val="600"/>
              </a:spcAft>
              <a:buFontTx/>
              <a:buNone/>
              <a:defRPr sz="1400"/>
            </a:lvl2pPr>
            <a:lvl3pPr marL="342900" indent="0">
              <a:buFontTx/>
              <a:buNone/>
              <a:defRPr/>
            </a:lvl3pPr>
            <a:lvl4pPr marL="514350" indent="0">
              <a:buFontTx/>
              <a:buNone/>
              <a:defRPr/>
            </a:lvl4pPr>
            <a:lvl5pPr marL="685800"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448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87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 1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9/29/2020</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a:p>
        </p:txBody>
      </p:sp>
      <p:sp>
        <p:nvSpPr>
          <p:cNvPr id="11" name="Text Placeholder 10">
            <a:extLst>
              <a:ext uri="{FF2B5EF4-FFF2-40B4-BE49-F238E27FC236}">
                <a16:creationId xmlns:a16="http://schemas.microsoft.com/office/drawing/2014/main" id="{C0C9E39C-A414-46CA-A8A7-8A8AF16F1D63}"/>
              </a:ext>
            </a:extLst>
          </p:cNvPr>
          <p:cNvSpPr>
            <a:spLocks noGrp="1"/>
          </p:cNvSpPr>
          <p:nvPr>
            <p:ph type="body" sz="quarter" idx="13"/>
          </p:nvPr>
        </p:nvSpPr>
        <p:spPr>
          <a:xfrm>
            <a:off x="2002631" y="5614989"/>
            <a:ext cx="5253038" cy="3651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43940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6"/>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defTabSz="343220"/>
            <a:endParaRPr lang="en-US" sz="1351">
              <a:solidFill>
                <a:prstClr val="white"/>
              </a:solidFill>
            </a:endParaRPr>
          </a:p>
        </p:txBody>
      </p:sp>
      <p:sp>
        <p:nvSpPr>
          <p:cNvPr id="2" name="Title 1"/>
          <p:cNvSpPr>
            <a:spLocks noGrp="1"/>
          </p:cNvSpPr>
          <p:nvPr>
            <p:ph type="ctrTitle" hasCustomPrompt="1"/>
          </p:nvPr>
        </p:nvSpPr>
        <p:spPr>
          <a:xfrm>
            <a:off x="2309755" y="636590"/>
            <a:ext cx="6212679" cy="874749"/>
          </a:xfrm>
          <a:prstGeom prst="rect">
            <a:avLst/>
          </a:prstGeom>
        </p:spPr>
        <p:txBody>
          <a:bodyPr vert="horz" lIns="0" tIns="0" rIns="0" bIns="0" rtlCol="0" anchor="b">
            <a:noAutofit/>
          </a:bodyPr>
          <a:lstStyle>
            <a:lvl1pPr algn="l">
              <a:defRPr lang="en-US" sz="2552"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4"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351" b="0">
                <a:solidFill>
                  <a:schemeClr val="tx1"/>
                </a:solidFill>
                <a:latin typeface="+mn-lt"/>
              </a:defRPr>
            </a:lvl1pPr>
            <a:lvl2pPr marL="343220" indent="0" algn="ctr">
              <a:buNone/>
              <a:defRPr>
                <a:solidFill>
                  <a:schemeClr val="tx1">
                    <a:tint val="75000"/>
                  </a:schemeClr>
                </a:solidFill>
              </a:defRPr>
            </a:lvl2pPr>
            <a:lvl3pPr marL="686440" indent="0" algn="ctr">
              <a:buNone/>
              <a:defRPr>
                <a:solidFill>
                  <a:schemeClr val="tx1">
                    <a:tint val="75000"/>
                  </a:schemeClr>
                </a:solidFill>
              </a:defRPr>
            </a:lvl3pPr>
            <a:lvl4pPr marL="1029660" indent="0" algn="ctr">
              <a:buNone/>
              <a:defRPr>
                <a:solidFill>
                  <a:schemeClr val="tx1">
                    <a:tint val="75000"/>
                  </a:schemeClr>
                </a:solidFill>
              </a:defRPr>
            </a:lvl4pPr>
            <a:lvl5pPr marL="1372880" indent="0" algn="ctr">
              <a:buNone/>
              <a:defRPr>
                <a:solidFill>
                  <a:schemeClr val="tx1">
                    <a:tint val="75000"/>
                  </a:schemeClr>
                </a:solidFill>
              </a:defRPr>
            </a:lvl5pPr>
            <a:lvl6pPr marL="1716100" indent="0" algn="ctr">
              <a:buNone/>
              <a:defRPr>
                <a:solidFill>
                  <a:schemeClr val="tx1">
                    <a:tint val="75000"/>
                  </a:schemeClr>
                </a:solidFill>
              </a:defRPr>
            </a:lvl6pPr>
            <a:lvl7pPr marL="2059320" indent="0" algn="ctr">
              <a:buNone/>
              <a:defRPr>
                <a:solidFill>
                  <a:schemeClr val="tx1">
                    <a:tint val="75000"/>
                  </a:schemeClr>
                </a:solidFill>
              </a:defRPr>
            </a:lvl7pPr>
            <a:lvl8pPr marL="2402540" indent="0" algn="ctr">
              <a:buNone/>
              <a:defRPr>
                <a:solidFill>
                  <a:schemeClr val="tx1">
                    <a:tint val="75000"/>
                  </a:schemeClr>
                </a:solidFill>
              </a:defRPr>
            </a:lvl8pPr>
            <a:lvl9pPr marL="274576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343220"/>
              <a:endParaRPr lang="en-US" sz="1351">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 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9238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2309753" y="636588"/>
            <a:ext cx="6212679"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621571" y="636588"/>
            <a:ext cx="790086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621570" y="1544639"/>
            <a:ext cx="790086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Slide Number Placeholder 5"/>
          <p:cNvSpPr txBox="1">
            <a:spLocks/>
          </p:cNvSpPr>
          <p:nvPr userDrawn="1"/>
        </p:nvSpPr>
        <p:spPr>
          <a:xfrm>
            <a:off x="8522431" y="6357938"/>
            <a:ext cx="308954"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2799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 content">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480095"/>
          </a:xfrm>
        </p:spPr>
        <p:txBody>
          <a:bodyPr tIns="0" bIns="0" anchor="t"/>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509963" y="1373822"/>
            <a:ext cx="5322887" cy="4849178"/>
          </a:xfrm>
        </p:spPr>
        <p:txBody>
          <a:bodyPr anchor="b">
            <a:noAutofit/>
          </a:bodyPr>
          <a:lstStyle>
            <a:lvl1pPr marL="0" indent="0">
              <a:spcBef>
                <a:spcPts val="1200"/>
              </a:spcBef>
              <a:spcAft>
                <a:spcPts val="600"/>
              </a:spcAft>
              <a:buClr>
                <a:schemeClr val="accent1"/>
              </a:buClr>
              <a:buFontTx/>
              <a:buNone/>
              <a:defRPr sz="2000">
                <a:solidFill>
                  <a:schemeClr val="accent1"/>
                </a:solidFill>
              </a:defRPr>
            </a:lvl1pPr>
            <a:lvl2pPr marL="0" indent="0">
              <a:buClr>
                <a:schemeClr val="accent1"/>
              </a:buClr>
              <a:buFontTx/>
              <a:buNone/>
              <a:defRPr sz="1600"/>
            </a:lvl2pPr>
            <a:lvl3pPr marL="463550" indent="0">
              <a:buClr>
                <a:schemeClr val="accent1"/>
              </a:buClr>
              <a:buFontTx/>
              <a:buNone/>
              <a:defRPr/>
            </a:lvl3pPr>
            <a:lvl4pPr marL="688975" indent="0">
              <a:buClr>
                <a:schemeClr val="accent1"/>
              </a:buClr>
              <a:buFontTx/>
              <a:buNone/>
              <a:defRPr/>
            </a:lvl4pPr>
            <a:lvl5pPr marL="914400" indent="0">
              <a:buClr>
                <a:schemeClr val="accent1"/>
              </a:buClr>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9029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849177"/>
          </a:xfrm>
        </p:spPr>
        <p:txBody>
          <a:bodyPr tIns="0" bIns="0" anchor="t"/>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0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4826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4"/>
            <a:ext cx="8524874" cy="768096"/>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09563" y="1546225"/>
            <a:ext cx="8520112" cy="4673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920037" y="6356032"/>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900" smtClean="0">
                <a:solidFill>
                  <a:srgbClr val="4776BD"/>
                </a:solidFill>
              </a:rPr>
              <a:pPr algn="r"/>
              <a:t>‹#›</a:t>
            </a:fld>
            <a:endParaRPr lang="en-US" sz="900">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9" r:id="rId24"/>
    <p:sldLayoutId id="2147483684" r:id="rId25"/>
    <p:sldLayoutId id="2147483685" r:id="rId26"/>
    <p:sldLayoutId id="2147483686" r:id="rId27"/>
    <p:sldLayoutId id="2147483687" r:id="rId28"/>
    <p:sldLayoutId id="2147483688" r:id="rId29"/>
    <p:sldLayoutId id="2147483690" r:id="rId3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
          <p15:clr>
            <a:srgbClr val="F26B43"/>
          </p15:clr>
        </p15:guide>
        <p15:guide id="2" pos="2211">
          <p15:clr>
            <a:srgbClr val="F26B43"/>
          </p15:clr>
        </p15:guide>
        <p15:guide id="3" orient="horz" pos="777">
          <p15:clr>
            <a:srgbClr val="F26B43"/>
          </p15:clr>
        </p15:guide>
        <p15:guide id="4" orient="horz" pos="974">
          <p15:clr>
            <a:srgbClr val="F26B43"/>
          </p15:clr>
        </p15:guide>
        <p15:guide id="5" orient="horz" pos="3918">
          <p15:clr>
            <a:srgbClr val="F26B43"/>
          </p15:clr>
        </p15:guide>
        <p15:guide id="6" pos="5562">
          <p15:clr>
            <a:srgbClr val="F26B43"/>
          </p15:clr>
        </p15:guide>
        <p15:guide id="7" pos="2007">
          <p15:clr>
            <a:srgbClr val="F26B43"/>
          </p15:clr>
        </p15:guide>
        <p15:guide id="8" pos="19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5"/>
            <a:ext cx="8524874" cy="768095"/>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09563" y="1546226"/>
            <a:ext cx="8520112" cy="4673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920037" y="6356031"/>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676" smtClean="0">
                <a:solidFill>
                  <a:srgbClr val="4776BD"/>
                </a:solidFill>
              </a:rPr>
              <a:pPr algn="r"/>
              <a:t>‹#›</a:t>
            </a:fld>
            <a:endParaRPr lang="en-US" sz="676">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0" userDrawn="1">
          <p15:clr>
            <a:srgbClr val="F26B43"/>
          </p15:clr>
        </p15:guide>
        <p15:guide id="2" pos="2211" userDrawn="1">
          <p15:clr>
            <a:srgbClr val="F26B43"/>
          </p15:clr>
        </p15:guide>
        <p15:guide id="3" orient="horz" pos="777" userDrawn="1">
          <p15:clr>
            <a:srgbClr val="F26B43"/>
          </p15:clr>
        </p15:guide>
        <p15:guide id="4" orient="horz" pos="974" userDrawn="1">
          <p15:clr>
            <a:srgbClr val="F26B43"/>
          </p15:clr>
        </p15:guide>
        <p15:guide id="5" orient="horz" pos="3918" userDrawn="1">
          <p15:clr>
            <a:srgbClr val="F26B43"/>
          </p15:clr>
        </p15:guide>
        <p15:guide id="6" pos="5562" userDrawn="1">
          <p15:clr>
            <a:srgbClr val="F26B43"/>
          </p15:clr>
        </p15:guide>
        <p15:guide id="7" pos="2007" userDrawn="1">
          <p15:clr>
            <a:srgbClr val="F26B43"/>
          </p15:clr>
        </p15:guide>
        <p15:guide id="8" pos="1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w00000004.schoolwires.net/domain/2167"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hyperlink" Target="https://creativecommons.org/licenses/by-sa/3.0/" TargetMode="Externa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hyperlink" Target="https://commons.wikimedia.org/wiki/File:Blue_question_mark_icon.svg" TargetMode="External"/><Relationship Id="rId5" Type="http://schemas.openxmlformats.org/officeDocument/2006/relationships/image" Target="../media/image30.png"/><Relationship Id="rId4" Type="http://schemas.openxmlformats.org/officeDocument/2006/relationships/hyperlink" Target="https://math.stackexchange.com/questions/2189832/diagonalization-and-eigenvalues-of-a-matrix/2189857" TargetMode="External"/><Relationship Id="rId9" Type="http://schemas.openxmlformats.org/officeDocument/2006/relationships/hyperlink" Target="https://en.wikipedia.org/wiki/File:White_X_in_red_background.sv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bukobot.com/software-to-install"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commons.wikimedia.org/wiki/file:google_docs.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Microsoft_PowerPoint" TargetMode="External"/><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hyperlink" Target="http://parapnte.educacion.navarra.es/recursos/herramientas-on-lin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pixabay.com/en/word-document-document-text-150594/"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s://commons.wikimedia.org/wiki/File:Google-Docs-Logo-2019.png" TargetMode="External"/><Relationship Id="rId4" Type="http://schemas.openxmlformats.org/officeDocument/2006/relationships/hyperlink" Target="https://de.wikipedia.org/wiki/Adobe_Acrobat_Reader"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B6921-CB33-438D-934B-6E7DC1F3A445}"/>
              </a:ext>
            </a:extLst>
          </p:cNvPr>
          <p:cNvPicPr>
            <a:picLocks noChangeAspect="1"/>
          </p:cNvPicPr>
          <p:nvPr/>
        </p:nvPicPr>
        <p:blipFill>
          <a:blip r:embed="rId3"/>
          <a:stretch>
            <a:fillRect/>
          </a:stretch>
        </p:blipFill>
        <p:spPr>
          <a:xfrm>
            <a:off x="342124" y="3121770"/>
            <a:ext cx="4665459" cy="1820079"/>
          </a:xfrm>
          <a:prstGeom prst="rect">
            <a:avLst/>
          </a:prstGeom>
        </p:spPr>
      </p:pic>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333327" y="950241"/>
            <a:ext cx="4665459" cy="1015049"/>
          </a:xfrm>
        </p:spPr>
        <p:txBody>
          <a:bodyPr anchor="t"/>
          <a:lstStyle/>
          <a:p>
            <a:r>
              <a:rPr lang="en-US" sz="2400" dirty="0"/>
              <a:t>PDFs and Accessibility:</a:t>
            </a:r>
            <a:br>
              <a:rPr lang="en-US" sz="2400" dirty="0"/>
            </a:br>
            <a:r>
              <a:rPr lang="en-US" sz="2400" dirty="0"/>
              <a:t>Adobe Pro DC</a:t>
            </a:r>
            <a:endParaRPr lang="en-US" sz="2402" dirty="0"/>
          </a:p>
        </p:txBody>
      </p:sp>
      <p:sp>
        <p:nvSpPr>
          <p:cNvPr id="7" name="Subtitle 6">
            <a:extLst>
              <a:ext uri="{FF2B5EF4-FFF2-40B4-BE49-F238E27FC236}">
                <a16:creationId xmlns:a16="http://schemas.microsoft.com/office/drawing/2014/main" id="{9EC7DE6F-1D66-4126-9E45-891196E6A640}"/>
              </a:ext>
            </a:extLst>
          </p:cNvPr>
          <p:cNvSpPr>
            <a:spLocks noGrp="1"/>
          </p:cNvSpPr>
          <p:nvPr>
            <p:ph type="subTitle" idx="1"/>
          </p:nvPr>
        </p:nvSpPr>
        <p:spPr>
          <a:xfrm>
            <a:off x="3845865" y="2127769"/>
            <a:ext cx="4663824" cy="244660"/>
          </a:xfrm>
        </p:spPr>
        <p:txBody>
          <a:bodyPr/>
          <a:lstStyle/>
          <a:p>
            <a:pPr algn="r"/>
            <a:r>
              <a:rPr lang="en-US" dirty="0"/>
              <a:t>Gwinnett County Public Schools</a:t>
            </a:r>
          </a:p>
        </p:txBody>
      </p:sp>
      <p:pic>
        <p:nvPicPr>
          <p:cNvPr id="3" name="Picture 2">
            <a:extLst>
              <a:ext uri="{FF2B5EF4-FFF2-40B4-BE49-F238E27FC236}">
                <a16:creationId xmlns:a16="http://schemas.microsoft.com/office/drawing/2014/main" id="{F0703532-8629-4DAC-A5AD-6B5B4456BCB0}"/>
              </a:ext>
            </a:extLst>
          </p:cNvPr>
          <p:cNvPicPr>
            <a:picLocks noChangeAspect="1"/>
          </p:cNvPicPr>
          <p:nvPr/>
        </p:nvPicPr>
        <p:blipFill>
          <a:blip r:embed="rId4"/>
          <a:stretch>
            <a:fillRect/>
          </a:stretch>
        </p:blipFill>
        <p:spPr>
          <a:xfrm>
            <a:off x="6279924" y="3577670"/>
            <a:ext cx="1912722" cy="2283847"/>
          </a:xfrm>
          <a:prstGeom prst="rect">
            <a:avLst/>
          </a:prstGeom>
        </p:spPr>
      </p:pic>
      <p:sp>
        <p:nvSpPr>
          <p:cNvPr id="5" name="TextBox 4">
            <a:extLst>
              <a:ext uri="{FF2B5EF4-FFF2-40B4-BE49-F238E27FC236}">
                <a16:creationId xmlns:a16="http://schemas.microsoft.com/office/drawing/2014/main" id="{5CFDEE6A-FB79-4525-95CB-B2B6C17DF2A6}"/>
              </a:ext>
            </a:extLst>
          </p:cNvPr>
          <p:cNvSpPr txBox="1"/>
          <p:nvPr/>
        </p:nvSpPr>
        <p:spPr>
          <a:xfrm>
            <a:off x="2873744" y="4815099"/>
            <a:ext cx="3304033" cy="1039451"/>
          </a:xfrm>
          <a:prstGeom prst="rect">
            <a:avLst/>
          </a:prstGeom>
          <a:noFill/>
        </p:spPr>
        <p:txBody>
          <a:bodyPr wrap="square" lIns="102965" tIns="102965" rIns="102965" bIns="102965" rtlCol="0">
            <a:spAutoFit/>
          </a:bodyPr>
          <a:lstStyle/>
          <a:p>
            <a:pPr marL="214513" indent="-214513">
              <a:buFont typeface="Arial" panose="020B0604020202020204" pitchFamily="34" charset="0"/>
              <a:buChar char="•"/>
            </a:pPr>
            <a:r>
              <a:rPr lang="en-US" sz="1351">
                <a:solidFill>
                  <a:schemeClr val="bg1"/>
                </a:solidFill>
              </a:rPr>
              <a:t>Audio is available via computer or phone</a:t>
            </a:r>
          </a:p>
          <a:p>
            <a:endParaRPr lang="en-US" sz="1351">
              <a:solidFill>
                <a:schemeClr val="bg1"/>
              </a:solidFill>
            </a:endParaRPr>
          </a:p>
          <a:p>
            <a:pPr marL="214513" indent="-214513">
              <a:buFont typeface="Arial" panose="020B0604020202020204" pitchFamily="34" charset="0"/>
              <a:buChar char="•"/>
            </a:pPr>
            <a:r>
              <a:rPr lang="en-US" sz="1351">
                <a:solidFill>
                  <a:schemeClr val="bg1"/>
                </a:solidFill>
              </a:rPr>
              <a:t>Microphones have been enabled (mute/unmute as necessary)</a:t>
            </a:r>
          </a:p>
        </p:txBody>
      </p:sp>
      <p:cxnSp>
        <p:nvCxnSpPr>
          <p:cNvPr id="9" name="Straight Arrow Connector 8">
            <a:extLst>
              <a:ext uri="{FF2B5EF4-FFF2-40B4-BE49-F238E27FC236}">
                <a16:creationId xmlns:a16="http://schemas.microsoft.com/office/drawing/2014/main" id="{B85AEF5C-8F09-44A5-ABA7-00A87E2B9087}"/>
              </a:ext>
            </a:extLst>
          </p:cNvPr>
          <p:cNvCxnSpPr>
            <a:cxnSpLocks/>
          </p:cNvCxnSpPr>
          <p:nvPr/>
        </p:nvCxnSpPr>
        <p:spPr>
          <a:xfrm flipH="1">
            <a:off x="5136127" y="3592243"/>
            <a:ext cx="791366" cy="112735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4842F995-9145-4364-86DD-07CBDD841711}"/>
              </a:ext>
            </a:extLst>
          </p:cNvPr>
          <p:cNvSpPr txBox="1"/>
          <p:nvPr/>
        </p:nvSpPr>
        <p:spPr>
          <a:xfrm>
            <a:off x="5311263" y="2968419"/>
            <a:ext cx="1937322" cy="623825"/>
          </a:xfrm>
          <a:prstGeom prst="rect">
            <a:avLst/>
          </a:prstGeom>
          <a:noFill/>
        </p:spPr>
        <p:txBody>
          <a:bodyPr wrap="square" lIns="102965" tIns="102965" rIns="102965" bIns="102965" rtlCol="0">
            <a:spAutoFit/>
          </a:bodyPr>
          <a:lstStyle/>
          <a:p>
            <a:r>
              <a:rPr lang="en-US" sz="1351" b="1">
                <a:solidFill>
                  <a:schemeClr val="bg1"/>
                </a:solidFill>
              </a:rPr>
              <a:t>Select to access the</a:t>
            </a:r>
          </a:p>
          <a:p>
            <a:r>
              <a:rPr lang="en-US" sz="1351" b="1">
                <a:solidFill>
                  <a:schemeClr val="bg1"/>
                </a:solidFill>
              </a:rPr>
              <a:t>Chat and Audio options.</a:t>
            </a:r>
          </a:p>
        </p:txBody>
      </p:sp>
      <p:cxnSp>
        <p:nvCxnSpPr>
          <p:cNvPr id="10" name="Straight Arrow Connector 9">
            <a:extLst>
              <a:ext uri="{FF2B5EF4-FFF2-40B4-BE49-F238E27FC236}">
                <a16:creationId xmlns:a16="http://schemas.microsoft.com/office/drawing/2014/main" id="{29E1E73F-6FB2-45A3-8CA1-01F214B2AE86}"/>
              </a:ext>
            </a:extLst>
          </p:cNvPr>
          <p:cNvCxnSpPr>
            <a:cxnSpLocks/>
          </p:cNvCxnSpPr>
          <p:nvPr/>
        </p:nvCxnSpPr>
        <p:spPr>
          <a:xfrm flipH="1" flipV="1">
            <a:off x="2608248" y="5017563"/>
            <a:ext cx="217004" cy="82519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1199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Document modification path – pdf examples</a:t>
            </a:r>
          </a:p>
        </p:txBody>
      </p:sp>
      <p:graphicFrame>
        <p:nvGraphicFramePr>
          <p:cNvPr id="10" name="Content Placeholder 9">
            <a:extLst>
              <a:ext uri="{FF2B5EF4-FFF2-40B4-BE49-F238E27FC236}">
                <a16:creationId xmlns:a16="http://schemas.microsoft.com/office/drawing/2014/main" id="{D5305C0A-4C9F-480B-B82E-239C175F776B}"/>
              </a:ext>
            </a:extLst>
          </p:cNvPr>
          <p:cNvGraphicFramePr>
            <a:graphicFrameLocks noGrp="1"/>
          </p:cNvGraphicFramePr>
          <p:nvPr>
            <p:ph idx="1"/>
          </p:nvPr>
        </p:nvGraphicFramePr>
        <p:xfrm>
          <a:off x="309563" y="1219200"/>
          <a:ext cx="8520112" cy="535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67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Document modification path – MS Word examples</a:t>
            </a:r>
          </a:p>
        </p:txBody>
      </p:sp>
      <p:graphicFrame>
        <p:nvGraphicFramePr>
          <p:cNvPr id="10" name="Content Placeholder 9">
            <a:extLst>
              <a:ext uri="{FF2B5EF4-FFF2-40B4-BE49-F238E27FC236}">
                <a16:creationId xmlns:a16="http://schemas.microsoft.com/office/drawing/2014/main" id="{D5305C0A-4C9F-480B-B82E-239C175F776B}"/>
              </a:ext>
            </a:extLst>
          </p:cNvPr>
          <p:cNvGraphicFramePr>
            <a:graphicFrameLocks noGrp="1"/>
          </p:cNvGraphicFramePr>
          <p:nvPr>
            <p:ph idx="1"/>
            <p:extLst>
              <p:ext uri="{D42A27DB-BD31-4B8C-83A1-F6EECF244321}">
                <p14:modId xmlns:p14="http://schemas.microsoft.com/office/powerpoint/2010/main" val="4228785093"/>
              </p:ext>
            </p:extLst>
          </p:nvPr>
        </p:nvGraphicFramePr>
        <p:xfrm>
          <a:off x="309563" y="1219200"/>
          <a:ext cx="8520112" cy="535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86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Document modification path – Google Docs examples</a:t>
            </a:r>
          </a:p>
        </p:txBody>
      </p:sp>
      <p:graphicFrame>
        <p:nvGraphicFramePr>
          <p:cNvPr id="10" name="Content Placeholder 9">
            <a:extLst>
              <a:ext uri="{FF2B5EF4-FFF2-40B4-BE49-F238E27FC236}">
                <a16:creationId xmlns:a16="http://schemas.microsoft.com/office/drawing/2014/main" id="{D5305C0A-4C9F-480B-B82E-239C175F776B}"/>
              </a:ext>
            </a:extLst>
          </p:cNvPr>
          <p:cNvGraphicFramePr>
            <a:graphicFrameLocks noGrp="1"/>
          </p:cNvGraphicFramePr>
          <p:nvPr>
            <p:ph idx="1"/>
            <p:extLst>
              <p:ext uri="{D42A27DB-BD31-4B8C-83A1-F6EECF244321}">
                <p14:modId xmlns:p14="http://schemas.microsoft.com/office/powerpoint/2010/main" val="2441071539"/>
              </p:ext>
            </p:extLst>
          </p:nvPr>
        </p:nvGraphicFramePr>
        <p:xfrm>
          <a:off x="309563" y="1219200"/>
          <a:ext cx="8520112" cy="535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9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E7D1-A9A0-4C56-A463-56D02EBC11BF}"/>
              </a:ext>
            </a:extLst>
          </p:cNvPr>
          <p:cNvSpPr>
            <a:spLocks noGrp="1"/>
          </p:cNvSpPr>
          <p:nvPr>
            <p:ph type="title"/>
          </p:nvPr>
        </p:nvSpPr>
        <p:spPr/>
        <p:txBody>
          <a:bodyPr/>
          <a:lstStyle/>
          <a:p>
            <a:r>
              <a:rPr lang="en-US"/>
              <a:t>Workshop Resource Webpage</a:t>
            </a:r>
          </a:p>
        </p:txBody>
      </p:sp>
      <p:sp>
        <p:nvSpPr>
          <p:cNvPr id="6" name="Rectangle: Rounded Corners 5">
            <a:hlinkClick r:id="rId3"/>
            <a:extLst>
              <a:ext uri="{FF2B5EF4-FFF2-40B4-BE49-F238E27FC236}">
                <a16:creationId xmlns:a16="http://schemas.microsoft.com/office/drawing/2014/main" id="{0021A9D5-8D77-4CB7-9DC7-3ED912BA6502}"/>
              </a:ext>
            </a:extLst>
          </p:cNvPr>
          <p:cNvSpPr/>
          <p:nvPr/>
        </p:nvSpPr>
        <p:spPr>
          <a:xfrm>
            <a:off x="2155768" y="5660837"/>
            <a:ext cx="4641393" cy="9111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dirty="0">
                <a:solidFill>
                  <a:schemeClr val="bg1"/>
                </a:solidFill>
              </a:rPr>
              <a:t>https://gcpsk12.org/PDFsandAccessibility</a:t>
            </a:r>
          </a:p>
        </p:txBody>
      </p:sp>
      <p:pic>
        <p:nvPicPr>
          <p:cNvPr id="3" name="Picture 2">
            <a:extLst>
              <a:ext uri="{FF2B5EF4-FFF2-40B4-BE49-F238E27FC236}">
                <a16:creationId xmlns:a16="http://schemas.microsoft.com/office/drawing/2014/main" id="{2B841A94-955C-43C5-9571-9F358A1FB0A8}"/>
              </a:ext>
            </a:extLst>
          </p:cNvPr>
          <p:cNvPicPr>
            <a:picLocks noChangeAspect="1"/>
          </p:cNvPicPr>
          <p:nvPr/>
        </p:nvPicPr>
        <p:blipFill>
          <a:blip r:embed="rId4"/>
          <a:stretch>
            <a:fillRect/>
          </a:stretch>
        </p:blipFill>
        <p:spPr>
          <a:xfrm>
            <a:off x="1243901" y="1444949"/>
            <a:ext cx="6656198" cy="4049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56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54054E-71CE-401B-8452-AF030A5F8A98}"/>
              </a:ext>
            </a:extLst>
          </p:cNvPr>
          <p:cNvSpPr>
            <a:spLocks noGrp="1"/>
          </p:cNvSpPr>
          <p:nvPr>
            <p:ph type="title"/>
          </p:nvPr>
        </p:nvSpPr>
        <p:spPr/>
        <p:txBody>
          <a:bodyPr/>
          <a:lstStyle/>
          <a:p>
            <a:r>
              <a:rPr lang="en-US"/>
              <a:t>Scanned PDF</a:t>
            </a:r>
            <a:br>
              <a:rPr lang="en-US"/>
            </a:br>
            <a:r>
              <a:rPr lang="en-US"/>
              <a:t>(non-OCR)</a:t>
            </a:r>
            <a:br>
              <a:rPr lang="en-US"/>
            </a:br>
            <a:br>
              <a:rPr lang="en-US"/>
            </a:br>
            <a:br>
              <a:rPr lang="en-US"/>
            </a:br>
            <a:br>
              <a:rPr lang="en-US"/>
            </a:br>
            <a:endParaRPr lang="en-US"/>
          </a:p>
        </p:txBody>
      </p:sp>
      <p:sp>
        <p:nvSpPr>
          <p:cNvPr id="5" name="Rectangle 4">
            <a:extLst>
              <a:ext uri="{FF2B5EF4-FFF2-40B4-BE49-F238E27FC236}">
                <a16:creationId xmlns:a16="http://schemas.microsoft.com/office/drawing/2014/main" id="{6957B164-8B29-434E-A79D-3131F8C82ED1}"/>
              </a:ext>
            </a:extLst>
          </p:cNvPr>
          <p:cNvSpPr/>
          <p:nvPr/>
        </p:nvSpPr>
        <p:spPr>
          <a:xfrm>
            <a:off x="4572000" y="697825"/>
            <a:ext cx="3192906"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pic>
        <p:nvPicPr>
          <p:cNvPr id="7" name="Picture 8" descr="A screenshot of a cell phone&#10;&#10;Description generated with very high confidence">
            <a:extLst>
              <a:ext uri="{FF2B5EF4-FFF2-40B4-BE49-F238E27FC236}">
                <a16:creationId xmlns:a16="http://schemas.microsoft.com/office/drawing/2014/main" id="{5DEC999A-6BAD-47B1-96FB-0D7027CCB164}"/>
              </a:ext>
            </a:extLst>
          </p:cNvPr>
          <p:cNvPicPr>
            <a:picLocks noChangeAspect="1"/>
          </p:cNvPicPr>
          <p:nvPr/>
        </p:nvPicPr>
        <p:blipFill rotWithShape="1">
          <a:blip r:embed="rId3"/>
          <a:srcRect t="-1" r="3922" b="1673"/>
          <a:stretch/>
        </p:blipFill>
        <p:spPr>
          <a:xfrm>
            <a:off x="4699416" y="817781"/>
            <a:ext cx="2938072" cy="3207825"/>
          </a:xfrm>
          <a:prstGeom prst="rect">
            <a:avLst/>
          </a:prstGeom>
        </p:spPr>
      </p:pic>
      <p:sp>
        <p:nvSpPr>
          <p:cNvPr id="8" name="TextBox 7">
            <a:extLst>
              <a:ext uri="{FF2B5EF4-FFF2-40B4-BE49-F238E27FC236}">
                <a16:creationId xmlns:a16="http://schemas.microsoft.com/office/drawing/2014/main" id="{6FD77186-4D70-4BCF-B044-477DBAC5BEA9}"/>
              </a:ext>
            </a:extLst>
          </p:cNvPr>
          <p:cNvSpPr txBox="1"/>
          <p:nvPr/>
        </p:nvSpPr>
        <p:spPr>
          <a:xfrm>
            <a:off x="3431512" y="4808130"/>
            <a:ext cx="4572000" cy="1200329"/>
          </a:xfrm>
          <a:prstGeom prst="rect">
            <a:avLst/>
          </a:prstGeom>
          <a:noFill/>
        </p:spPr>
        <p:txBody>
          <a:bodyPr wrap="square">
            <a:spAutoFit/>
          </a:bodyPr>
          <a:lstStyle/>
          <a:p>
            <a:r>
              <a:rPr lang="en-US" sz="1800" dirty="0">
                <a:solidFill>
                  <a:schemeClr val="tx1"/>
                </a:solidFill>
                <a:ea typeface="+mj-lt"/>
                <a:cs typeface="+mj-lt"/>
              </a:rPr>
              <a:t>Let’s raise the score…</a:t>
            </a:r>
          </a:p>
          <a:p>
            <a:pPr marL="285750" indent="-285750">
              <a:buFont typeface="Arial"/>
              <a:buChar char="•"/>
            </a:pPr>
            <a:r>
              <a:rPr lang="en-US" sz="1800" dirty="0">
                <a:solidFill>
                  <a:schemeClr val="tx1"/>
                </a:solidFill>
                <a:ea typeface="+mj-lt"/>
                <a:cs typeface="+mj-lt"/>
              </a:rPr>
              <a:t>Apply Optical Character Recognition</a:t>
            </a:r>
          </a:p>
          <a:p>
            <a:pPr marL="285750" indent="-285750">
              <a:buFont typeface="Arial"/>
              <a:buChar char="•"/>
            </a:pPr>
            <a:r>
              <a:rPr lang="en-US" sz="1800" dirty="0">
                <a:solidFill>
                  <a:schemeClr val="tx1"/>
                </a:solidFill>
                <a:ea typeface="+mj-lt"/>
                <a:cs typeface="+mj-lt"/>
              </a:rPr>
              <a:t>Assign Document Title</a:t>
            </a:r>
          </a:p>
          <a:p>
            <a:pPr marL="285750" indent="-285750">
              <a:buFont typeface="Arial"/>
              <a:buChar char="•"/>
            </a:pPr>
            <a:r>
              <a:rPr lang="en-US" dirty="0">
                <a:ea typeface="+mj-lt"/>
                <a:cs typeface="+mj-lt"/>
              </a:rPr>
              <a:t>Set Document Language</a:t>
            </a:r>
          </a:p>
        </p:txBody>
      </p:sp>
    </p:spTree>
    <p:extLst>
      <p:ext uri="{BB962C8B-B14F-4D97-AF65-F5344CB8AC3E}">
        <p14:creationId xmlns:p14="http://schemas.microsoft.com/office/powerpoint/2010/main" val="8783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Getting Started</a:t>
            </a:r>
          </a:p>
        </p:txBody>
      </p:sp>
      <p:sp>
        <p:nvSpPr>
          <p:cNvPr id="3" name="Content Placeholder 2">
            <a:extLst>
              <a:ext uri="{FF2B5EF4-FFF2-40B4-BE49-F238E27FC236}">
                <a16:creationId xmlns:a16="http://schemas.microsoft.com/office/drawing/2014/main" id="{B8959FDC-6996-485C-BCDC-A94463F2AC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9C678D-B05B-411E-8BD4-B0B43E1FF801}"/>
              </a:ext>
            </a:extLst>
          </p:cNvPr>
          <p:cNvPicPr>
            <a:picLocks noChangeAspect="1"/>
          </p:cNvPicPr>
          <p:nvPr/>
        </p:nvPicPr>
        <p:blipFill rotWithShape="1">
          <a:blip r:embed="rId3"/>
          <a:srcRect r="277"/>
          <a:stretch/>
        </p:blipFill>
        <p:spPr>
          <a:xfrm>
            <a:off x="522800" y="1546225"/>
            <a:ext cx="8093638" cy="431154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28A3001-1C59-410A-940F-8D7A5805148E}"/>
              </a:ext>
            </a:extLst>
          </p:cNvPr>
          <p:cNvSpPr/>
          <p:nvPr/>
        </p:nvSpPr>
        <p:spPr>
          <a:xfrm>
            <a:off x="865413" y="1714500"/>
            <a:ext cx="571501" cy="37555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8" name="Picture 3" descr="A screenshot of a cell phone&#10;&#10;Description generated with very high confidence">
            <a:extLst>
              <a:ext uri="{FF2B5EF4-FFF2-40B4-BE49-F238E27FC236}">
                <a16:creationId xmlns:a16="http://schemas.microsoft.com/office/drawing/2014/main" id="{E723DDD5-3DE3-4AE3-A4F0-80D9E9565F00}"/>
              </a:ext>
            </a:extLst>
          </p:cNvPr>
          <p:cNvPicPr>
            <a:picLocks noChangeAspect="1"/>
          </p:cNvPicPr>
          <p:nvPr/>
        </p:nvPicPr>
        <p:blipFill rotWithShape="1">
          <a:blip r:embed="rId4"/>
          <a:srcRect l="83375" b="53868"/>
          <a:stretch/>
        </p:blipFill>
        <p:spPr>
          <a:xfrm>
            <a:off x="7413171" y="662401"/>
            <a:ext cx="1416504" cy="210419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C3428F0-0B40-4C2E-A7A2-296002CE26DB}"/>
              </a:ext>
            </a:extLst>
          </p:cNvPr>
          <p:cNvSpPr/>
          <p:nvPr/>
        </p:nvSpPr>
        <p:spPr>
          <a:xfrm>
            <a:off x="7408411" y="662401"/>
            <a:ext cx="1416504" cy="210419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00252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Add Accessibility feature to Toolbar</a:t>
            </a:r>
          </a:p>
        </p:txBody>
      </p:sp>
      <p:pic>
        <p:nvPicPr>
          <p:cNvPr id="2" name="Picture 3" descr="A screenshot of a cell phone&#10;&#10;Description generated with very high confidence">
            <a:extLst>
              <a:ext uri="{FF2B5EF4-FFF2-40B4-BE49-F238E27FC236}">
                <a16:creationId xmlns:a16="http://schemas.microsoft.com/office/drawing/2014/main" id="{1C55713F-CB1B-4891-A30B-A73ABBA8C014}"/>
              </a:ext>
            </a:extLst>
          </p:cNvPr>
          <p:cNvPicPr>
            <a:picLocks noGrp="1" noChangeAspect="1"/>
          </p:cNvPicPr>
          <p:nvPr>
            <p:ph idx="1"/>
          </p:nvPr>
        </p:nvPicPr>
        <p:blipFill>
          <a:blip r:embed="rId3"/>
          <a:stretch>
            <a:fillRect/>
          </a:stretch>
        </p:blipFill>
        <p:spPr>
          <a:xfrm>
            <a:off x="309563" y="1602389"/>
            <a:ext cx="8520112" cy="456127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2174763A-5093-46E0-9BCC-E3EE76A63014}"/>
              </a:ext>
            </a:extLst>
          </p:cNvPr>
          <p:cNvSpPr/>
          <p:nvPr/>
        </p:nvSpPr>
        <p:spPr>
          <a:xfrm>
            <a:off x="6041570" y="3004456"/>
            <a:ext cx="783772" cy="115932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8" name="Rectangle 7">
            <a:extLst>
              <a:ext uri="{FF2B5EF4-FFF2-40B4-BE49-F238E27FC236}">
                <a16:creationId xmlns:a16="http://schemas.microsoft.com/office/drawing/2014/main" id="{AD7AD124-6A6D-411E-9FA1-9A0B266EA208}"/>
              </a:ext>
            </a:extLst>
          </p:cNvPr>
          <p:cNvSpPr/>
          <p:nvPr/>
        </p:nvSpPr>
        <p:spPr>
          <a:xfrm>
            <a:off x="653143" y="1828800"/>
            <a:ext cx="571499" cy="310244"/>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1270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Upload the Scanned Document</a:t>
            </a:r>
          </a:p>
        </p:txBody>
      </p:sp>
      <p:sp>
        <p:nvSpPr>
          <p:cNvPr id="5" name="Rectangle 4">
            <a:extLst>
              <a:ext uri="{FF2B5EF4-FFF2-40B4-BE49-F238E27FC236}">
                <a16:creationId xmlns:a16="http://schemas.microsoft.com/office/drawing/2014/main" id="{CFEFE579-5BC9-4E36-97D5-63AC626A5860}"/>
              </a:ext>
            </a:extLst>
          </p:cNvPr>
          <p:cNvSpPr/>
          <p:nvPr/>
        </p:nvSpPr>
        <p:spPr>
          <a:xfrm>
            <a:off x="6155871" y="2857500"/>
            <a:ext cx="783772" cy="115932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2" name="Picture 1">
            <a:extLst>
              <a:ext uri="{FF2B5EF4-FFF2-40B4-BE49-F238E27FC236}">
                <a16:creationId xmlns:a16="http://schemas.microsoft.com/office/drawing/2014/main" id="{4E28B0C8-1778-4356-8729-002F33E7E6EF}"/>
              </a:ext>
            </a:extLst>
          </p:cNvPr>
          <p:cNvPicPr>
            <a:picLocks noChangeAspect="1"/>
          </p:cNvPicPr>
          <p:nvPr/>
        </p:nvPicPr>
        <p:blipFill rotWithShape="1">
          <a:blip r:embed="rId3"/>
          <a:srcRect r="4832"/>
          <a:stretch/>
        </p:blipFill>
        <p:spPr>
          <a:xfrm>
            <a:off x="685799" y="1382261"/>
            <a:ext cx="7772400" cy="4109805"/>
          </a:xfrm>
          <a:prstGeom prst="rect">
            <a:avLst/>
          </a:prstGeom>
          <a:ln>
            <a:noFill/>
          </a:ln>
          <a:effectLst>
            <a:outerShdw blurRad="292100" dist="139700" dir="2700000" algn="tl" rotWithShape="0">
              <a:srgbClr val="333333">
                <a:alpha val="65000"/>
              </a:srgbClr>
            </a:outerShdw>
          </a:effectLst>
        </p:spPr>
      </p:pic>
      <p:pic>
        <p:nvPicPr>
          <p:cNvPr id="7" name="Picture 3" descr="A screenshot of a cell phone&#10;&#10;Description generated with very high confidence">
            <a:extLst>
              <a:ext uri="{FF2B5EF4-FFF2-40B4-BE49-F238E27FC236}">
                <a16:creationId xmlns:a16="http://schemas.microsoft.com/office/drawing/2014/main" id="{991302B2-999A-448D-BC51-E193F39C51E8}"/>
              </a:ext>
            </a:extLst>
          </p:cNvPr>
          <p:cNvPicPr>
            <a:picLocks noGrp="1" noChangeAspect="1"/>
          </p:cNvPicPr>
          <p:nvPr>
            <p:ph idx="1"/>
          </p:nvPr>
        </p:nvPicPr>
        <p:blipFill rotWithShape="1">
          <a:blip r:embed="rId4"/>
          <a:srcRect l="83375" b="53868"/>
          <a:stretch/>
        </p:blipFill>
        <p:spPr>
          <a:xfrm>
            <a:off x="7417932" y="313835"/>
            <a:ext cx="1416504" cy="2104197"/>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6F75AB66-ECDF-4B15-B6E4-8A74A308F8A0}"/>
              </a:ext>
            </a:extLst>
          </p:cNvPr>
          <p:cNvSpPr/>
          <p:nvPr/>
        </p:nvSpPr>
        <p:spPr>
          <a:xfrm>
            <a:off x="7489031" y="1414919"/>
            <a:ext cx="1285197" cy="33223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4886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Recognize Text </a:t>
            </a:r>
          </a:p>
        </p:txBody>
      </p:sp>
      <p:pic>
        <p:nvPicPr>
          <p:cNvPr id="3" name="Picture 3" descr="A screenshot of a cell phone&#10;&#10;Description generated with very high confidence">
            <a:extLst>
              <a:ext uri="{FF2B5EF4-FFF2-40B4-BE49-F238E27FC236}">
                <a16:creationId xmlns:a16="http://schemas.microsoft.com/office/drawing/2014/main" id="{276D9A76-1E69-44DD-98C5-479AB74DF105}"/>
              </a:ext>
            </a:extLst>
          </p:cNvPr>
          <p:cNvPicPr>
            <a:picLocks noChangeAspect="1"/>
          </p:cNvPicPr>
          <p:nvPr/>
        </p:nvPicPr>
        <p:blipFill rotWithShape="1">
          <a:blip r:embed="rId2"/>
          <a:srcRect t="2946" b="76112"/>
          <a:stretch/>
        </p:blipFill>
        <p:spPr>
          <a:xfrm>
            <a:off x="219672" y="1239254"/>
            <a:ext cx="8704654" cy="97455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CFEFE579-5BC9-4E36-97D5-63AC626A5860}"/>
              </a:ext>
            </a:extLst>
          </p:cNvPr>
          <p:cNvSpPr/>
          <p:nvPr/>
        </p:nvSpPr>
        <p:spPr>
          <a:xfrm>
            <a:off x="3446386" y="1909010"/>
            <a:ext cx="1125613" cy="304801"/>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4" name="Picture 6" descr="A screenshot of a cell phone&#10;&#10;Description generated with very high confidence">
            <a:extLst>
              <a:ext uri="{FF2B5EF4-FFF2-40B4-BE49-F238E27FC236}">
                <a16:creationId xmlns:a16="http://schemas.microsoft.com/office/drawing/2014/main" id="{3213ABA7-EB5F-43F0-AABB-1C8FB22AA837}"/>
              </a:ext>
            </a:extLst>
          </p:cNvPr>
          <p:cNvPicPr>
            <a:picLocks noChangeAspect="1"/>
          </p:cNvPicPr>
          <p:nvPr/>
        </p:nvPicPr>
        <p:blipFill rotWithShape="1">
          <a:blip r:embed="rId3"/>
          <a:srcRect t="7055" r="829" b="79200"/>
          <a:stretch/>
        </p:blipFill>
        <p:spPr>
          <a:xfrm>
            <a:off x="219672" y="2583953"/>
            <a:ext cx="8704654" cy="5476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925C41F-D5BA-4901-A2EB-974B6DB81579}"/>
              </a:ext>
            </a:extLst>
          </p:cNvPr>
          <p:cNvSpPr/>
          <p:nvPr/>
        </p:nvSpPr>
        <p:spPr>
          <a:xfrm>
            <a:off x="4411579" y="2877260"/>
            <a:ext cx="868732" cy="26816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9" name="Picture 9" descr="A screenshot of a cell phone&#10;&#10;Description generated with very high confidence">
            <a:extLst>
              <a:ext uri="{FF2B5EF4-FFF2-40B4-BE49-F238E27FC236}">
                <a16:creationId xmlns:a16="http://schemas.microsoft.com/office/drawing/2014/main" id="{41C44C07-F698-4A02-AD2F-11EDA2517440}"/>
              </a:ext>
            </a:extLst>
          </p:cNvPr>
          <p:cNvPicPr>
            <a:picLocks noChangeAspect="1"/>
          </p:cNvPicPr>
          <p:nvPr/>
        </p:nvPicPr>
        <p:blipFill rotWithShape="1">
          <a:blip r:embed="rId4"/>
          <a:srcRect l="2047" t="2397" r="4386" b="3366"/>
          <a:stretch/>
        </p:blipFill>
        <p:spPr>
          <a:xfrm>
            <a:off x="879649" y="3726393"/>
            <a:ext cx="2566737" cy="234214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D71120C-923B-4C5E-AE4B-7E95F5CA0A1C}"/>
              </a:ext>
            </a:extLst>
          </p:cNvPr>
          <p:cNvSpPr txBox="1"/>
          <p:nvPr/>
        </p:nvSpPr>
        <p:spPr>
          <a:xfrm>
            <a:off x="4191000" y="3927971"/>
            <a:ext cx="4451555" cy="2092881"/>
          </a:xfrm>
          <a:prstGeom prst="rect">
            <a:avLst/>
          </a:prstGeom>
          <a:ln w="5715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r>
              <a:rPr lang="en-US" sz="2000" b="1" dirty="0"/>
              <a:t>OCR (Optical Character Recognition)</a:t>
            </a:r>
          </a:p>
          <a:p>
            <a:endParaRPr lang="en-US" sz="2000" dirty="0"/>
          </a:p>
          <a:p>
            <a:r>
              <a:rPr lang="en-US" sz="2000" dirty="0"/>
              <a:t>Electronic or mechanical conversion of images of typed, handwritten or printed text into machine-encoded text.</a:t>
            </a:r>
          </a:p>
          <a:p>
            <a:endParaRPr lang="en-US" dirty="0"/>
          </a:p>
        </p:txBody>
      </p:sp>
    </p:spTree>
    <p:extLst>
      <p:ext uri="{BB962C8B-B14F-4D97-AF65-F5344CB8AC3E}">
        <p14:creationId xmlns:p14="http://schemas.microsoft.com/office/powerpoint/2010/main" val="34079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pic>
        <p:nvPicPr>
          <p:cNvPr id="2" name="Picture 7" descr="A screenshot of a computer&#10;&#10;Description generated with very high confidence">
            <a:extLst>
              <a:ext uri="{FF2B5EF4-FFF2-40B4-BE49-F238E27FC236}">
                <a16:creationId xmlns:a16="http://schemas.microsoft.com/office/drawing/2014/main" id="{8312146D-9A65-4FC6-985C-CF1A5B34EDF9}"/>
              </a:ext>
            </a:extLst>
          </p:cNvPr>
          <p:cNvPicPr>
            <a:picLocks noChangeAspect="1"/>
          </p:cNvPicPr>
          <p:nvPr/>
        </p:nvPicPr>
        <p:blipFill rotWithShape="1">
          <a:blip r:embed="rId3"/>
          <a:srcRect l="5948" b="1894"/>
          <a:stretch/>
        </p:blipFill>
        <p:spPr>
          <a:xfrm>
            <a:off x="1297857" y="1148960"/>
            <a:ext cx="6331787" cy="45600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590DE37-00E6-4E4D-BE1C-6AB3FD9D0B5F}"/>
              </a:ext>
            </a:extLst>
          </p:cNvPr>
          <p:cNvSpPr txBox="1"/>
          <p:nvPr/>
        </p:nvSpPr>
        <p:spPr>
          <a:xfrm>
            <a:off x="6404806" y="5285939"/>
            <a:ext cx="2449678" cy="1384995"/>
          </a:xfrm>
          <a:prstGeom prst="rect">
            <a:avLst/>
          </a:prstGeom>
          <a:solidFill>
            <a:schemeClr val="bg1"/>
          </a:solidFill>
          <a:ln w="7620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pPr marL="342900" indent="-342900">
              <a:buAutoNum type="arabicParenR"/>
            </a:pPr>
            <a:r>
              <a:rPr lang="en-US" sz="2400"/>
              <a:t>Select Tool</a:t>
            </a:r>
          </a:p>
          <a:p>
            <a:pPr marL="342900" indent="-342900">
              <a:buAutoNum type="arabicParenR"/>
            </a:pPr>
            <a:r>
              <a:rPr lang="en-US" sz="2400"/>
              <a:t>Select Check</a:t>
            </a:r>
          </a:p>
          <a:p>
            <a:pPr marL="342900" indent="-342900">
              <a:buAutoNum type="arabicParenR"/>
            </a:pPr>
            <a:r>
              <a:rPr lang="en-US" sz="2400"/>
              <a:t>Start Checking</a:t>
            </a:r>
          </a:p>
        </p:txBody>
      </p:sp>
    </p:spTree>
    <p:extLst>
      <p:ext uri="{BB962C8B-B14F-4D97-AF65-F5344CB8AC3E}">
        <p14:creationId xmlns:p14="http://schemas.microsoft.com/office/powerpoint/2010/main" val="181705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309751" y="994690"/>
            <a:ext cx="6211091" cy="874749"/>
          </a:xfrm>
        </p:spPr>
        <p:txBody>
          <a:bodyPr/>
          <a:lstStyle/>
          <a:p>
            <a:r>
              <a:rPr lang="en-US" sz="3200" dirty="0"/>
              <a:t>PDFs and Accessibility:</a:t>
            </a:r>
            <a:br>
              <a:rPr lang="en-US" sz="3200" dirty="0"/>
            </a:br>
            <a:r>
              <a:rPr lang="en-US" sz="3200" dirty="0"/>
              <a:t>Adobe Pro DC</a:t>
            </a:r>
          </a:p>
        </p:txBody>
      </p:sp>
      <p:sp>
        <p:nvSpPr>
          <p:cNvPr id="3" name="Subtitle 2">
            <a:extLst>
              <a:ext uri="{FF2B5EF4-FFF2-40B4-BE49-F238E27FC236}">
                <a16:creationId xmlns:a16="http://schemas.microsoft.com/office/drawing/2014/main" id="{EAF3F26B-F418-4E43-8D27-ABE58BDCB7C6}"/>
              </a:ext>
            </a:extLst>
          </p:cNvPr>
          <p:cNvSpPr>
            <a:spLocks noGrp="1"/>
          </p:cNvSpPr>
          <p:nvPr>
            <p:ph type="subTitle" idx="1"/>
          </p:nvPr>
        </p:nvSpPr>
        <p:spPr>
          <a:xfrm>
            <a:off x="2309752" y="2092960"/>
            <a:ext cx="6211091" cy="231084"/>
          </a:xfrm>
        </p:spPr>
        <p:txBody>
          <a:bodyPr/>
          <a:lstStyle/>
          <a:p>
            <a:pPr algn="r"/>
            <a:r>
              <a:rPr lang="en-US" dirty="0"/>
              <a:t>Gwinnett County Public Schools – Fall 2020</a:t>
            </a:r>
          </a:p>
        </p:txBody>
      </p:sp>
    </p:spTree>
    <p:extLst>
      <p:ext uri="{BB962C8B-B14F-4D97-AF65-F5344CB8AC3E}">
        <p14:creationId xmlns:p14="http://schemas.microsoft.com/office/powerpoint/2010/main" val="33261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Accessibility Checker Results</a:t>
            </a:r>
          </a:p>
        </p:txBody>
      </p:sp>
      <p:pic>
        <p:nvPicPr>
          <p:cNvPr id="3" name="Picture 3" descr="A screenshot of a cell phone&#10;&#10;Description generated with very high confidence">
            <a:extLst>
              <a:ext uri="{FF2B5EF4-FFF2-40B4-BE49-F238E27FC236}">
                <a16:creationId xmlns:a16="http://schemas.microsoft.com/office/drawing/2014/main" id="{4517071F-4B15-4A08-9D68-07BD3E98C08B}"/>
              </a:ext>
            </a:extLst>
          </p:cNvPr>
          <p:cNvPicPr>
            <a:picLocks noChangeAspect="1"/>
          </p:cNvPicPr>
          <p:nvPr/>
        </p:nvPicPr>
        <p:blipFill>
          <a:blip r:embed="rId2"/>
          <a:stretch>
            <a:fillRect/>
          </a:stretch>
        </p:blipFill>
        <p:spPr>
          <a:xfrm>
            <a:off x="502068" y="1714145"/>
            <a:ext cx="3304337" cy="4614536"/>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drawing&#10;&#10;Description automatically generated">
            <a:extLst>
              <a:ext uri="{FF2B5EF4-FFF2-40B4-BE49-F238E27FC236}">
                <a16:creationId xmlns:a16="http://schemas.microsoft.com/office/drawing/2014/main" id="{400A20E8-4A15-4B1A-9D76-D1D33C76B5A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27581" y="2057266"/>
            <a:ext cx="545279" cy="54527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EB81B62-64DE-449C-B39D-77C99C47620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427581" y="3033044"/>
            <a:ext cx="545280" cy="545280"/>
          </a:xfrm>
          <a:prstGeom prst="rect">
            <a:avLst/>
          </a:prstGeom>
        </p:spPr>
      </p:pic>
      <p:sp>
        <p:nvSpPr>
          <p:cNvPr id="15" name="TextBox 14">
            <a:extLst>
              <a:ext uri="{FF2B5EF4-FFF2-40B4-BE49-F238E27FC236}">
                <a16:creationId xmlns:a16="http://schemas.microsoft.com/office/drawing/2014/main" id="{85388351-94F6-4F5D-9B4E-1F46D67D4ED6}"/>
              </a:ext>
            </a:extLst>
          </p:cNvPr>
          <p:cNvSpPr txBox="1"/>
          <p:nvPr/>
        </p:nvSpPr>
        <p:spPr>
          <a:xfrm>
            <a:off x="5406189" y="9520175"/>
            <a:ext cx="162052" cy="6647974"/>
          </a:xfrm>
          <a:prstGeom prst="rect">
            <a:avLst/>
          </a:prstGeom>
          <a:noFill/>
        </p:spPr>
        <p:txBody>
          <a:bodyPr wrap="square" lIns="137160" tIns="137160" rIns="137160" bIns="137160" rtlCol="0">
            <a:spAutoFit/>
          </a:bodyPr>
          <a:lstStyle/>
          <a:p>
            <a:r>
              <a:rPr lang="en-US" sz="900">
                <a:hlinkClick r:id="rId6" tooltip="https://commons.wikimedia.org/wiki/File:Blue_question_mark_icon.svg"/>
              </a:rPr>
              <a:t>This Photo</a:t>
            </a:r>
            <a:r>
              <a:rPr lang="en-US" sz="900"/>
              <a:t> by Unknown Author is licensed under </a:t>
            </a:r>
            <a:r>
              <a:rPr lang="en-US" sz="900">
                <a:hlinkClick r:id="rId7" tooltip="https://creativecommons.org/licenses/by-sa/3.0/"/>
              </a:rPr>
              <a:t>CC BY-SA</a:t>
            </a:r>
            <a:endParaRPr lang="en-US" sz="900"/>
          </a:p>
        </p:txBody>
      </p:sp>
      <p:pic>
        <p:nvPicPr>
          <p:cNvPr id="17" name="Picture 16" descr="A close up of a sign&#10;&#10;Description automatically generated">
            <a:extLst>
              <a:ext uri="{FF2B5EF4-FFF2-40B4-BE49-F238E27FC236}">
                <a16:creationId xmlns:a16="http://schemas.microsoft.com/office/drawing/2014/main" id="{6152BE18-7B8A-4714-90DD-D146BEB8840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464163" y="4021413"/>
            <a:ext cx="545279" cy="545279"/>
          </a:xfrm>
          <a:prstGeom prst="rect">
            <a:avLst/>
          </a:prstGeom>
        </p:spPr>
      </p:pic>
      <p:sp>
        <p:nvSpPr>
          <p:cNvPr id="19" name="TextBox 18">
            <a:extLst>
              <a:ext uri="{FF2B5EF4-FFF2-40B4-BE49-F238E27FC236}">
                <a16:creationId xmlns:a16="http://schemas.microsoft.com/office/drawing/2014/main" id="{18C119B6-1E7D-40CA-B741-A22CEE826E28}"/>
              </a:ext>
            </a:extLst>
          </p:cNvPr>
          <p:cNvSpPr txBox="1"/>
          <p:nvPr/>
        </p:nvSpPr>
        <p:spPr>
          <a:xfrm flipH="1">
            <a:off x="5149516" y="2057266"/>
            <a:ext cx="3954708" cy="553998"/>
          </a:xfrm>
          <a:prstGeom prst="rect">
            <a:avLst/>
          </a:prstGeom>
          <a:noFill/>
        </p:spPr>
        <p:txBody>
          <a:bodyPr wrap="square" lIns="137160" tIns="137160" rIns="137160" bIns="137160" rtlCol="0">
            <a:spAutoFit/>
          </a:bodyPr>
          <a:lstStyle/>
          <a:p>
            <a:r>
              <a:rPr lang="en-US"/>
              <a:t>Passes Adobe Accessibility Check</a:t>
            </a:r>
          </a:p>
        </p:txBody>
      </p:sp>
      <p:sp>
        <p:nvSpPr>
          <p:cNvPr id="20" name="TextBox 19">
            <a:extLst>
              <a:ext uri="{FF2B5EF4-FFF2-40B4-BE49-F238E27FC236}">
                <a16:creationId xmlns:a16="http://schemas.microsoft.com/office/drawing/2014/main" id="{278F5564-4FE2-4A02-A733-F4FCF4A4455E}"/>
              </a:ext>
            </a:extLst>
          </p:cNvPr>
          <p:cNvSpPr txBox="1"/>
          <p:nvPr/>
        </p:nvSpPr>
        <p:spPr>
          <a:xfrm flipH="1">
            <a:off x="5150182" y="3028685"/>
            <a:ext cx="3954708" cy="553998"/>
          </a:xfrm>
          <a:prstGeom prst="rect">
            <a:avLst/>
          </a:prstGeom>
          <a:noFill/>
        </p:spPr>
        <p:txBody>
          <a:bodyPr wrap="square" lIns="137160" tIns="137160" rIns="137160" bIns="137160" rtlCol="0">
            <a:spAutoFit/>
          </a:bodyPr>
          <a:lstStyle/>
          <a:p>
            <a:r>
              <a:rPr lang="en-US"/>
              <a:t>Adobe Suggests a Manual Check</a:t>
            </a:r>
          </a:p>
        </p:txBody>
      </p:sp>
      <p:sp>
        <p:nvSpPr>
          <p:cNvPr id="21" name="TextBox 20">
            <a:extLst>
              <a:ext uri="{FF2B5EF4-FFF2-40B4-BE49-F238E27FC236}">
                <a16:creationId xmlns:a16="http://schemas.microsoft.com/office/drawing/2014/main" id="{B8D18627-B65C-427D-AECA-338E32D2A905}"/>
              </a:ext>
            </a:extLst>
          </p:cNvPr>
          <p:cNvSpPr txBox="1"/>
          <p:nvPr/>
        </p:nvSpPr>
        <p:spPr>
          <a:xfrm flipH="1">
            <a:off x="5189292" y="4027033"/>
            <a:ext cx="3954708" cy="553998"/>
          </a:xfrm>
          <a:prstGeom prst="rect">
            <a:avLst/>
          </a:prstGeom>
          <a:noFill/>
        </p:spPr>
        <p:txBody>
          <a:bodyPr wrap="square" lIns="137160" tIns="137160" rIns="137160" bIns="137160" rtlCol="0">
            <a:spAutoFit/>
          </a:bodyPr>
          <a:lstStyle/>
          <a:p>
            <a:r>
              <a:rPr lang="en-US"/>
              <a:t>Fails Adobe Accessibility Check</a:t>
            </a:r>
          </a:p>
        </p:txBody>
      </p:sp>
    </p:spTree>
    <p:extLst>
      <p:ext uri="{BB962C8B-B14F-4D97-AF65-F5344CB8AC3E}">
        <p14:creationId xmlns:p14="http://schemas.microsoft.com/office/powerpoint/2010/main" val="262403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301219F1-5B75-46DB-A8F0-318395BF4F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2231" y="3386479"/>
            <a:ext cx="2565132" cy="1459832"/>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Reading Language (Via Accessibility Checker)</a:t>
            </a:r>
          </a:p>
        </p:txBody>
      </p:sp>
      <p:pic>
        <p:nvPicPr>
          <p:cNvPr id="2" name="Picture 3">
            <a:extLst>
              <a:ext uri="{FF2B5EF4-FFF2-40B4-BE49-F238E27FC236}">
                <a16:creationId xmlns:a16="http://schemas.microsoft.com/office/drawing/2014/main" id="{CD61284D-1A6A-4B95-9B84-D1CFE330CDCF}"/>
              </a:ext>
            </a:extLst>
          </p:cNvPr>
          <p:cNvPicPr>
            <a:picLocks noChangeAspect="1"/>
          </p:cNvPicPr>
          <p:nvPr/>
        </p:nvPicPr>
        <p:blipFill>
          <a:blip r:embed="rId4"/>
          <a:stretch>
            <a:fillRect/>
          </a:stretch>
        </p:blipFill>
        <p:spPr>
          <a:xfrm>
            <a:off x="761999" y="1527190"/>
            <a:ext cx="3611623" cy="378274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F522C63-C5B5-4DB9-B905-B0CA093A0800}"/>
              </a:ext>
            </a:extLst>
          </p:cNvPr>
          <p:cNvSpPr/>
          <p:nvPr/>
        </p:nvSpPr>
        <p:spPr>
          <a:xfrm>
            <a:off x="2631978" y="2855496"/>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655914" y="4339389"/>
            <a:ext cx="1097811" cy="425115"/>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32440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Reading Language (Via File Properties)</a:t>
            </a:r>
          </a:p>
        </p:txBody>
      </p:sp>
      <p:pic>
        <p:nvPicPr>
          <p:cNvPr id="4" name="Picture 4" descr="A screenshot of a cell phone&#10;&#10;Description generated with very high confidence">
            <a:extLst>
              <a:ext uri="{FF2B5EF4-FFF2-40B4-BE49-F238E27FC236}">
                <a16:creationId xmlns:a16="http://schemas.microsoft.com/office/drawing/2014/main" id="{ABF8CF1A-A023-4C76-8285-27A2D3FC37D7}"/>
              </a:ext>
            </a:extLst>
          </p:cNvPr>
          <p:cNvPicPr>
            <a:picLocks noChangeAspect="1"/>
          </p:cNvPicPr>
          <p:nvPr/>
        </p:nvPicPr>
        <p:blipFill rotWithShape="1">
          <a:blip r:embed="rId2"/>
          <a:srcRect/>
          <a:stretch/>
        </p:blipFill>
        <p:spPr>
          <a:xfrm>
            <a:off x="309562" y="1227221"/>
            <a:ext cx="3118043" cy="5443713"/>
          </a:xfrm>
          <a:prstGeom prst="rect">
            <a:avLst/>
          </a:prstGeom>
          <a:ln>
            <a:noFill/>
          </a:ln>
          <a:effectLst>
            <a:outerShdw blurRad="292100" dist="139700" dir="2700000" algn="tl" rotWithShape="0">
              <a:srgbClr val="333333">
                <a:alpha val="65000"/>
              </a:srgbClr>
            </a:outerShdw>
          </a:effectLst>
        </p:spPr>
      </p:pic>
      <p:pic>
        <p:nvPicPr>
          <p:cNvPr id="5" name="Picture 6">
            <a:extLst>
              <a:ext uri="{FF2B5EF4-FFF2-40B4-BE49-F238E27FC236}">
                <a16:creationId xmlns:a16="http://schemas.microsoft.com/office/drawing/2014/main" id="{558B449A-FB4D-4044-9462-2E092CC91DBB}"/>
              </a:ext>
            </a:extLst>
          </p:cNvPr>
          <p:cNvPicPr>
            <a:picLocks noChangeAspect="1"/>
          </p:cNvPicPr>
          <p:nvPr/>
        </p:nvPicPr>
        <p:blipFill rotWithShape="1">
          <a:blip r:embed="rId3"/>
          <a:srcRect r="2399"/>
          <a:stretch/>
        </p:blipFill>
        <p:spPr>
          <a:xfrm>
            <a:off x="2834073" y="1747298"/>
            <a:ext cx="5354659" cy="4403558"/>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852F805D-5FB9-4357-A114-A91D89A62BFA}"/>
              </a:ext>
            </a:extLst>
          </p:cNvPr>
          <p:cNvSpPr/>
          <p:nvPr/>
        </p:nvSpPr>
        <p:spPr>
          <a:xfrm rot="11759842">
            <a:off x="1610626" y="5503803"/>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9" name="Arrow: Right 8">
            <a:extLst>
              <a:ext uri="{FF2B5EF4-FFF2-40B4-BE49-F238E27FC236}">
                <a16:creationId xmlns:a16="http://schemas.microsoft.com/office/drawing/2014/main" id="{47BFB01A-65C4-41EB-A2F1-202B23910A98}"/>
              </a:ext>
            </a:extLst>
          </p:cNvPr>
          <p:cNvSpPr/>
          <p:nvPr/>
        </p:nvSpPr>
        <p:spPr>
          <a:xfrm rot="12197928">
            <a:off x="5110487" y="2078814"/>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10" name="Arrow: Right 9">
            <a:extLst>
              <a:ext uri="{FF2B5EF4-FFF2-40B4-BE49-F238E27FC236}">
                <a16:creationId xmlns:a16="http://schemas.microsoft.com/office/drawing/2014/main" id="{9054016F-8BF1-4852-9DC4-63CB1571FCCC}"/>
              </a:ext>
            </a:extLst>
          </p:cNvPr>
          <p:cNvSpPr/>
          <p:nvPr/>
        </p:nvSpPr>
        <p:spPr>
          <a:xfrm rot="12197928">
            <a:off x="4864133" y="4823640"/>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8" name="TextBox 7">
            <a:extLst>
              <a:ext uri="{FF2B5EF4-FFF2-40B4-BE49-F238E27FC236}">
                <a16:creationId xmlns:a16="http://schemas.microsoft.com/office/drawing/2014/main" id="{C2BEE122-5168-42A6-BA97-C10FBA690543}"/>
              </a:ext>
            </a:extLst>
          </p:cNvPr>
          <p:cNvSpPr txBox="1"/>
          <p:nvPr/>
        </p:nvSpPr>
        <p:spPr>
          <a:xfrm>
            <a:off x="1868583" y="5460493"/>
            <a:ext cx="394019" cy="553998"/>
          </a:xfrm>
          <a:prstGeom prst="rect">
            <a:avLst/>
          </a:prstGeom>
          <a:noFill/>
        </p:spPr>
        <p:txBody>
          <a:bodyPr wrap="none" lIns="137160" tIns="137160" rIns="137160" bIns="137160" rtlCol="0">
            <a:spAutoFit/>
          </a:bodyPr>
          <a:lstStyle/>
          <a:p>
            <a:r>
              <a:rPr lang="en-US"/>
              <a:t>1</a:t>
            </a:r>
          </a:p>
        </p:txBody>
      </p:sp>
      <p:sp>
        <p:nvSpPr>
          <p:cNvPr id="13" name="TextBox 12">
            <a:extLst>
              <a:ext uri="{FF2B5EF4-FFF2-40B4-BE49-F238E27FC236}">
                <a16:creationId xmlns:a16="http://schemas.microsoft.com/office/drawing/2014/main" id="{C25E6C9C-FAC2-4FE9-A0C2-B5B1E8C12DEB}"/>
              </a:ext>
            </a:extLst>
          </p:cNvPr>
          <p:cNvSpPr txBox="1"/>
          <p:nvPr/>
        </p:nvSpPr>
        <p:spPr>
          <a:xfrm>
            <a:off x="5314629" y="2023331"/>
            <a:ext cx="394019" cy="553998"/>
          </a:xfrm>
          <a:prstGeom prst="rect">
            <a:avLst/>
          </a:prstGeom>
          <a:noFill/>
        </p:spPr>
        <p:txBody>
          <a:bodyPr wrap="none" lIns="137160" tIns="137160" rIns="137160" bIns="137160" rtlCol="0">
            <a:spAutoFit/>
          </a:bodyPr>
          <a:lstStyle/>
          <a:p>
            <a:r>
              <a:rPr lang="en-US"/>
              <a:t>2</a:t>
            </a:r>
          </a:p>
        </p:txBody>
      </p:sp>
      <p:sp>
        <p:nvSpPr>
          <p:cNvPr id="14" name="TextBox 13">
            <a:extLst>
              <a:ext uri="{FF2B5EF4-FFF2-40B4-BE49-F238E27FC236}">
                <a16:creationId xmlns:a16="http://schemas.microsoft.com/office/drawing/2014/main" id="{E8718770-2F1B-449F-83EB-EB89DAF59709}"/>
              </a:ext>
            </a:extLst>
          </p:cNvPr>
          <p:cNvSpPr txBox="1"/>
          <p:nvPr/>
        </p:nvSpPr>
        <p:spPr>
          <a:xfrm>
            <a:off x="5122813" y="4800241"/>
            <a:ext cx="394019" cy="553998"/>
          </a:xfrm>
          <a:prstGeom prst="rect">
            <a:avLst/>
          </a:prstGeom>
          <a:noFill/>
        </p:spPr>
        <p:txBody>
          <a:bodyPr wrap="none" lIns="137160" tIns="137160" rIns="137160" bIns="137160" rtlCol="0">
            <a:spAutoFit/>
          </a:bodyPr>
          <a:lstStyle/>
          <a:p>
            <a:r>
              <a:rPr lang="en-US"/>
              <a:t>3</a:t>
            </a:r>
          </a:p>
        </p:txBody>
      </p:sp>
      <p:sp>
        <p:nvSpPr>
          <p:cNvPr id="15" name="Arrow: Right 14">
            <a:extLst>
              <a:ext uri="{FF2B5EF4-FFF2-40B4-BE49-F238E27FC236}">
                <a16:creationId xmlns:a16="http://schemas.microsoft.com/office/drawing/2014/main" id="{80FA87E7-F93B-4B8A-9547-72519EE022A9}"/>
              </a:ext>
            </a:extLst>
          </p:cNvPr>
          <p:cNvSpPr/>
          <p:nvPr/>
        </p:nvSpPr>
        <p:spPr>
          <a:xfrm rot="12197928">
            <a:off x="7186172" y="6151881"/>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16" name="TextBox 15">
            <a:extLst>
              <a:ext uri="{FF2B5EF4-FFF2-40B4-BE49-F238E27FC236}">
                <a16:creationId xmlns:a16="http://schemas.microsoft.com/office/drawing/2014/main" id="{25A0A215-858D-41E6-9985-EBF9DE7F4496}"/>
              </a:ext>
            </a:extLst>
          </p:cNvPr>
          <p:cNvSpPr txBox="1"/>
          <p:nvPr/>
        </p:nvSpPr>
        <p:spPr>
          <a:xfrm>
            <a:off x="7485154" y="6156954"/>
            <a:ext cx="394019" cy="553998"/>
          </a:xfrm>
          <a:prstGeom prst="rect">
            <a:avLst/>
          </a:prstGeom>
          <a:noFill/>
        </p:spPr>
        <p:txBody>
          <a:bodyPr wrap="none" lIns="137160" tIns="137160" rIns="137160" bIns="137160" rtlCol="0">
            <a:spAutoFit/>
          </a:bodyPr>
          <a:lstStyle/>
          <a:p>
            <a:r>
              <a:rPr lang="en-US"/>
              <a:t>4</a:t>
            </a:r>
          </a:p>
        </p:txBody>
      </p:sp>
    </p:spTree>
    <p:extLst>
      <p:ext uri="{BB962C8B-B14F-4D97-AF65-F5344CB8AC3E}">
        <p14:creationId xmlns:p14="http://schemas.microsoft.com/office/powerpoint/2010/main" val="675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Document Title (Via Accessibility Checker)</a:t>
            </a:r>
          </a:p>
        </p:txBody>
      </p:sp>
      <p:pic>
        <p:nvPicPr>
          <p:cNvPr id="5" name="Picture 6" descr="A screenshot of a cell phone&#10;&#10;Description generated with very high confidence">
            <a:extLst>
              <a:ext uri="{FF2B5EF4-FFF2-40B4-BE49-F238E27FC236}">
                <a16:creationId xmlns:a16="http://schemas.microsoft.com/office/drawing/2014/main" id="{EEFED224-666C-4D0E-9D71-D641203B0428}"/>
              </a:ext>
            </a:extLst>
          </p:cNvPr>
          <p:cNvPicPr>
            <a:picLocks noChangeAspect="1"/>
          </p:cNvPicPr>
          <p:nvPr/>
        </p:nvPicPr>
        <p:blipFill rotWithShape="1">
          <a:blip r:embed="rId2"/>
          <a:srcRect l="6198" t="1476"/>
          <a:stretch/>
        </p:blipFill>
        <p:spPr>
          <a:xfrm>
            <a:off x="4781883" y="1331495"/>
            <a:ext cx="3176338" cy="3595949"/>
          </a:xfrm>
          <a:prstGeom prst="rect">
            <a:avLst/>
          </a:prstGeom>
          <a:ln>
            <a:noFill/>
          </a:ln>
          <a:effectLst>
            <a:outerShdw blurRad="292100" dist="139700" dir="2700000" algn="tl" rotWithShape="0">
              <a:srgbClr val="333333">
                <a:alpha val="65000"/>
              </a:srgbClr>
            </a:outerShdw>
          </a:effectLst>
        </p:spPr>
      </p:pic>
      <p:pic>
        <p:nvPicPr>
          <p:cNvPr id="7" name="Picture 7" descr="A screenshot of a cell phone&#10;&#10;Description generated with very high confidence">
            <a:extLst>
              <a:ext uri="{FF2B5EF4-FFF2-40B4-BE49-F238E27FC236}">
                <a16:creationId xmlns:a16="http://schemas.microsoft.com/office/drawing/2014/main" id="{ED62DB37-3493-4746-A008-05903E73985F}"/>
              </a:ext>
            </a:extLst>
          </p:cNvPr>
          <p:cNvPicPr>
            <a:picLocks noChangeAspect="1"/>
          </p:cNvPicPr>
          <p:nvPr/>
        </p:nvPicPr>
        <p:blipFill rotWithShape="1">
          <a:blip r:embed="rId3"/>
          <a:srcRect l="9205" r="9480"/>
          <a:stretch/>
        </p:blipFill>
        <p:spPr>
          <a:xfrm>
            <a:off x="593558" y="1446428"/>
            <a:ext cx="3176338" cy="278730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F522C63-C5B5-4DB9-B905-B0CA093A0800}"/>
              </a:ext>
            </a:extLst>
          </p:cNvPr>
          <p:cNvSpPr/>
          <p:nvPr/>
        </p:nvSpPr>
        <p:spPr>
          <a:xfrm>
            <a:off x="1845915" y="1831319"/>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142569" y="1694962"/>
            <a:ext cx="2685978" cy="695312"/>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82BA49F3-95EC-4410-9920-7C6EB9DE84B5}"/>
              </a:ext>
            </a:extLst>
          </p:cNvPr>
          <p:cNvSpPr/>
          <p:nvPr/>
        </p:nvSpPr>
        <p:spPr>
          <a:xfrm>
            <a:off x="5791200" y="4435643"/>
            <a:ext cx="1098884" cy="461316"/>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33578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social media post&#10;&#10;Description generated with very high confidence">
            <a:extLst>
              <a:ext uri="{FF2B5EF4-FFF2-40B4-BE49-F238E27FC236}">
                <a16:creationId xmlns:a16="http://schemas.microsoft.com/office/drawing/2014/main" id="{F300AB62-542B-4480-A35C-257BE43EB7B0}"/>
              </a:ext>
            </a:extLst>
          </p:cNvPr>
          <p:cNvPicPr>
            <a:picLocks noChangeAspect="1"/>
          </p:cNvPicPr>
          <p:nvPr/>
        </p:nvPicPr>
        <p:blipFill rotWithShape="1">
          <a:blip r:embed="rId3"/>
          <a:srcRect l="2325" r="3009"/>
          <a:stretch/>
        </p:blipFill>
        <p:spPr>
          <a:xfrm>
            <a:off x="3697753" y="1244447"/>
            <a:ext cx="5166564" cy="4418416"/>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Document Title (Via File Properties)</a:t>
            </a:r>
          </a:p>
        </p:txBody>
      </p:sp>
      <p:pic>
        <p:nvPicPr>
          <p:cNvPr id="4" name="Picture 4" descr="A screenshot of a cell phone&#10;&#10;Description generated with very high confidence">
            <a:extLst>
              <a:ext uri="{FF2B5EF4-FFF2-40B4-BE49-F238E27FC236}">
                <a16:creationId xmlns:a16="http://schemas.microsoft.com/office/drawing/2014/main" id="{ABF8CF1A-A023-4C76-8285-27A2D3FC37D7}"/>
              </a:ext>
            </a:extLst>
          </p:cNvPr>
          <p:cNvPicPr>
            <a:picLocks noChangeAspect="1"/>
          </p:cNvPicPr>
          <p:nvPr/>
        </p:nvPicPr>
        <p:blipFill rotWithShape="1">
          <a:blip r:embed="rId4"/>
          <a:srcRect/>
          <a:stretch/>
        </p:blipFill>
        <p:spPr>
          <a:xfrm>
            <a:off x="309562" y="1227221"/>
            <a:ext cx="3118043" cy="5443713"/>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852F805D-5FB9-4357-A114-A91D89A62BFA}"/>
              </a:ext>
            </a:extLst>
          </p:cNvPr>
          <p:cNvSpPr/>
          <p:nvPr/>
        </p:nvSpPr>
        <p:spPr>
          <a:xfrm rot="11759842">
            <a:off x="1610626" y="5503803"/>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9" name="Arrow: Right 8">
            <a:extLst>
              <a:ext uri="{FF2B5EF4-FFF2-40B4-BE49-F238E27FC236}">
                <a16:creationId xmlns:a16="http://schemas.microsoft.com/office/drawing/2014/main" id="{47BFB01A-65C4-41EB-A2F1-202B23910A98}"/>
              </a:ext>
            </a:extLst>
          </p:cNvPr>
          <p:cNvSpPr/>
          <p:nvPr/>
        </p:nvSpPr>
        <p:spPr>
          <a:xfrm rot="12197928">
            <a:off x="5110487" y="2078814"/>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8" name="TextBox 7">
            <a:extLst>
              <a:ext uri="{FF2B5EF4-FFF2-40B4-BE49-F238E27FC236}">
                <a16:creationId xmlns:a16="http://schemas.microsoft.com/office/drawing/2014/main" id="{C2BEE122-5168-42A6-BA97-C10FBA690543}"/>
              </a:ext>
            </a:extLst>
          </p:cNvPr>
          <p:cNvSpPr txBox="1"/>
          <p:nvPr/>
        </p:nvSpPr>
        <p:spPr>
          <a:xfrm>
            <a:off x="1868583" y="5460493"/>
            <a:ext cx="394019" cy="553998"/>
          </a:xfrm>
          <a:prstGeom prst="rect">
            <a:avLst/>
          </a:prstGeom>
          <a:noFill/>
        </p:spPr>
        <p:txBody>
          <a:bodyPr wrap="none" lIns="137160" tIns="137160" rIns="137160" bIns="137160" rtlCol="0">
            <a:spAutoFit/>
          </a:bodyPr>
          <a:lstStyle/>
          <a:p>
            <a:r>
              <a:rPr lang="en-US"/>
              <a:t>1</a:t>
            </a:r>
          </a:p>
        </p:txBody>
      </p:sp>
      <p:sp>
        <p:nvSpPr>
          <p:cNvPr id="13" name="TextBox 12">
            <a:extLst>
              <a:ext uri="{FF2B5EF4-FFF2-40B4-BE49-F238E27FC236}">
                <a16:creationId xmlns:a16="http://schemas.microsoft.com/office/drawing/2014/main" id="{C25E6C9C-FAC2-4FE9-A0C2-B5B1E8C12DEB}"/>
              </a:ext>
            </a:extLst>
          </p:cNvPr>
          <p:cNvSpPr txBox="1"/>
          <p:nvPr/>
        </p:nvSpPr>
        <p:spPr>
          <a:xfrm>
            <a:off x="5314629" y="2023331"/>
            <a:ext cx="394019" cy="553998"/>
          </a:xfrm>
          <a:prstGeom prst="rect">
            <a:avLst/>
          </a:prstGeom>
          <a:noFill/>
        </p:spPr>
        <p:txBody>
          <a:bodyPr wrap="none" lIns="137160" tIns="137160" rIns="137160" bIns="137160" rtlCol="0">
            <a:spAutoFit/>
          </a:bodyPr>
          <a:lstStyle/>
          <a:p>
            <a:r>
              <a:rPr lang="en-US"/>
              <a:t>2</a:t>
            </a:r>
          </a:p>
        </p:txBody>
      </p:sp>
      <p:sp>
        <p:nvSpPr>
          <p:cNvPr id="15" name="Arrow: Right 14">
            <a:extLst>
              <a:ext uri="{FF2B5EF4-FFF2-40B4-BE49-F238E27FC236}">
                <a16:creationId xmlns:a16="http://schemas.microsoft.com/office/drawing/2014/main" id="{80FA87E7-F93B-4B8A-9547-72519EE022A9}"/>
              </a:ext>
            </a:extLst>
          </p:cNvPr>
          <p:cNvSpPr/>
          <p:nvPr/>
        </p:nvSpPr>
        <p:spPr>
          <a:xfrm rot="12197928">
            <a:off x="7756289" y="5602398"/>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16" name="TextBox 15">
            <a:extLst>
              <a:ext uri="{FF2B5EF4-FFF2-40B4-BE49-F238E27FC236}">
                <a16:creationId xmlns:a16="http://schemas.microsoft.com/office/drawing/2014/main" id="{25A0A215-858D-41E6-9985-EBF9DE7F4496}"/>
              </a:ext>
            </a:extLst>
          </p:cNvPr>
          <p:cNvSpPr txBox="1"/>
          <p:nvPr/>
        </p:nvSpPr>
        <p:spPr>
          <a:xfrm>
            <a:off x="7952310" y="5556203"/>
            <a:ext cx="394019" cy="553998"/>
          </a:xfrm>
          <a:prstGeom prst="rect">
            <a:avLst/>
          </a:prstGeom>
          <a:noFill/>
        </p:spPr>
        <p:txBody>
          <a:bodyPr wrap="none" lIns="137160" tIns="137160" rIns="137160" bIns="137160" rtlCol="0">
            <a:spAutoFit/>
          </a:bodyPr>
          <a:lstStyle/>
          <a:p>
            <a:r>
              <a:rPr lang="en-US"/>
              <a:t>3</a:t>
            </a:r>
          </a:p>
        </p:txBody>
      </p:sp>
    </p:spTree>
    <p:extLst>
      <p:ext uri="{BB962C8B-B14F-4D97-AF65-F5344CB8AC3E}">
        <p14:creationId xmlns:p14="http://schemas.microsoft.com/office/powerpoint/2010/main" val="119325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E6B2-E3C0-4F55-B2A3-76408A8A4D52}"/>
              </a:ext>
            </a:extLst>
          </p:cNvPr>
          <p:cNvSpPr>
            <a:spLocks noGrp="1"/>
          </p:cNvSpPr>
          <p:nvPr>
            <p:ph type="title"/>
          </p:nvPr>
        </p:nvSpPr>
        <p:spPr/>
        <p:txBody>
          <a:bodyPr/>
          <a:lstStyle/>
          <a:p>
            <a:r>
              <a:rPr lang="en-US"/>
              <a:t>Edit “Look” for System Fonts Usage</a:t>
            </a:r>
          </a:p>
        </p:txBody>
      </p:sp>
      <p:pic>
        <p:nvPicPr>
          <p:cNvPr id="5" name="Picture 6" descr="A screenshot of a cell phone&#10;&#10;Description generated with very high confidence">
            <a:extLst>
              <a:ext uri="{FF2B5EF4-FFF2-40B4-BE49-F238E27FC236}">
                <a16:creationId xmlns:a16="http://schemas.microsoft.com/office/drawing/2014/main" id="{1E4BDA88-DC86-4300-927C-ABB8ADA08719}"/>
              </a:ext>
            </a:extLst>
          </p:cNvPr>
          <p:cNvPicPr>
            <a:picLocks noGrp="1" noChangeAspect="1"/>
          </p:cNvPicPr>
          <p:nvPr>
            <p:ph idx="4294967295"/>
          </p:nvPr>
        </p:nvPicPr>
        <p:blipFill rotWithShape="1">
          <a:blip r:embed="rId3"/>
          <a:srcRect l="9101" t="64203"/>
          <a:stretch/>
        </p:blipFill>
        <p:spPr>
          <a:xfrm>
            <a:off x="494325" y="1944505"/>
            <a:ext cx="7790329" cy="1679211"/>
          </a:xfrm>
        </p:spPr>
      </p:pic>
      <p:pic>
        <p:nvPicPr>
          <p:cNvPr id="10" name="Picture 9">
            <a:extLst>
              <a:ext uri="{FF2B5EF4-FFF2-40B4-BE49-F238E27FC236}">
                <a16:creationId xmlns:a16="http://schemas.microsoft.com/office/drawing/2014/main" id="{D3909E83-AD33-4C6D-A7E4-7900C5E22F86}"/>
              </a:ext>
            </a:extLst>
          </p:cNvPr>
          <p:cNvPicPr>
            <a:picLocks noChangeAspect="1"/>
          </p:cNvPicPr>
          <p:nvPr/>
        </p:nvPicPr>
        <p:blipFill rotWithShape="1">
          <a:blip r:embed="rId4"/>
          <a:srcRect l="14819" r="15659" b="21205"/>
          <a:stretch/>
        </p:blipFill>
        <p:spPr>
          <a:xfrm>
            <a:off x="494324" y="4173535"/>
            <a:ext cx="7790330" cy="2307619"/>
          </a:xfrm>
          <a:prstGeom prst="rect">
            <a:avLst/>
          </a:prstGeom>
        </p:spPr>
      </p:pic>
      <p:sp>
        <p:nvSpPr>
          <p:cNvPr id="11" name="TextBox 10">
            <a:extLst>
              <a:ext uri="{FF2B5EF4-FFF2-40B4-BE49-F238E27FC236}">
                <a16:creationId xmlns:a16="http://schemas.microsoft.com/office/drawing/2014/main" id="{2D7423F5-DCBE-4850-B61E-1430C70BC5C5}"/>
              </a:ext>
            </a:extLst>
          </p:cNvPr>
          <p:cNvSpPr txBox="1"/>
          <p:nvPr/>
        </p:nvSpPr>
        <p:spPr>
          <a:xfrm>
            <a:off x="494324" y="1506498"/>
            <a:ext cx="1209947" cy="553998"/>
          </a:xfrm>
          <a:prstGeom prst="rect">
            <a:avLst/>
          </a:prstGeom>
          <a:noFill/>
        </p:spPr>
        <p:txBody>
          <a:bodyPr wrap="none" lIns="137160" tIns="137160" rIns="137160" bIns="137160" rtlCol="0">
            <a:spAutoFit/>
          </a:bodyPr>
          <a:lstStyle/>
          <a:p>
            <a:r>
              <a:rPr lang="en-US" b="1">
                <a:solidFill>
                  <a:schemeClr val="accent1">
                    <a:lumMod val="75000"/>
                  </a:schemeClr>
                </a:solidFill>
              </a:rPr>
              <a:t>SCANNED</a:t>
            </a:r>
          </a:p>
        </p:txBody>
      </p:sp>
      <p:sp>
        <p:nvSpPr>
          <p:cNvPr id="12" name="TextBox 11">
            <a:extLst>
              <a:ext uri="{FF2B5EF4-FFF2-40B4-BE49-F238E27FC236}">
                <a16:creationId xmlns:a16="http://schemas.microsoft.com/office/drawing/2014/main" id="{813BC482-F0AA-40C9-BAF0-796854BD8A32}"/>
              </a:ext>
            </a:extLst>
          </p:cNvPr>
          <p:cNvSpPr txBox="1"/>
          <p:nvPr/>
        </p:nvSpPr>
        <p:spPr>
          <a:xfrm>
            <a:off x="494324" y="3846713"/>
            <a:ext cx="5173147" cy="553998"/>
          </a:xfrm>
          <a:prstGeom prst="rect">
            <a:avLst/>
          </a:prstGeom>
          <a:noFill/>
        </p:spPr>
        <p:txBody>
          <a:bodyPr wrap="none" lIns="137160" tIns="137160" rIns="137160" bIns="137160" rtlCol="0">
            <a:spAutoFit/>
          </a:bodyPr>
          <a:lstStyle/>
          <a:p>
            <a:r>
              <a:rPr lang="en-US" b="1">
                <a:solidFill>
                  <a:schemeClr val="accent1">
                    <a:lumMod val="75000"/>
                  </a:schemeClr>
                </a:solidFill>
              </a:rPr>
              <a:t>AFTER TEXT EDIT AND CLEAR BACKGROUND IMAGE</a:t>
            </a:r>
          </a:p>
        </p:txBody>
      </p:sp>
    </p:spTree>
    <p:extLst>
      <p:ext uri="{BB962C8B-B14F-4D97-AF65-F5344CB8AC3E}">
        <p14:creationId xmlns:p14="http://schemas.microsoft.com/office/powerpoint/2010/main" val="6377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a:t>How are we doing? – Ally Checkpoint 1</a:t>
            </a:r>
          </a:p>
        </p:txBody>
      </p:sp>
      <p:sp>
        <p:nvSpPr>
          <p:cNvPr id="3" name="Content Placeholder 2">
            <a:extLst>
              <a:ext uri="{FF2B5EF4-FFF2-40B4-BE49-F238E27FC236}">
                <a16:creationId xmlns:a16="http://schemas.microsoft.com/office/drawing/2014/main" id="{DFE4DDA3-8BE4-4ED7-A24B-A97D04E239EE}"/>
              </a:ext>
            </a:extLst>
          </p:cNvPr>
          <p:cNvSpPr>
            <a:spLocks noGrp="1"/>
          </p:cNvSpPr>
          <p:nvPr>
            <p:ph idx="1"/>
          </p:nvPr>
        </p:nvSpPr>
        <p:spPr>
          <a:xfrm>
            <a:off x="311151" y="1055077"/>
            <a:ext cx="4123690" cy="5167923"/>
          </a:xfrm>
        </p:spPr>
        <p:txBody>
          <a:bodyPr/>
          <a:lstStyle/>
          <a:p>
            <a:r>
              <a:rPr lang="en-US"/>
              <a:t>Original Score -&gt; 0%</a:t>
            </a:r>
          </a:p>
          <a:p>
            <a:pPr marL="342900" indent="-342900">
              <a:buFont typeface="Arial" panose="020B0604020202020204" pitchFamily="34" charset="0"/>
              <a:buChar char="•"/>
            </a:pPr>
            <a:r>
              <a:rPr lang="en-US" sz="1800"/>
              <a:t>Scanned Document saved as PDF</a:t>
            </a:r>
          </a:p>
        </p:txBody>
      </p:sp>
      <p:sp>
        <p:nvSpPr>
          <p:cNvPr id="5" name="Content Placeholder 4">
            <a:extLst>
              <a:ext uri="{FF2B5EF4-FFF2-40B4-BE49-F238E27FC236}">
                <a16:creationId xmlns:a16="http://schemas.microsoft.com/office/drawing/2014/main" id="{F33BB6D7-D611-48FA-A51E-A63F63917B66}"/>
              </a:ext>
            </a:extLst>
          </p:cNvPr>
          <p:cNvSpPr>
            <a:spLocks noGrp="1"/>
          </p:cNvSpPr>
          <p:nvPr>
            <p:ph idx="10"/>
          </p:nvPr>
        </p:nvSpPr>
        <p:spPr>
          <a:xfrm>
            <a:off x="4709160" y="1055077"/>
            <a:ext cx="4123688" cy="5167923"/>
          </a:xfrm>
        </p:spPr>
        <p:txBody>
          <a:bodyPr/>
          <a:lstStyle/>
          <a:p>
            <a:r>
              <a:rPr lang="en-US"/>
              <a:t>Checkpoint Score -&gt; approx. 11%</a:t>
            </a:r>
          </a:p>
          <a:p>
            <a:pPr marL="342900" indent="-342900">
              <a:spcAft>
                <a:spcPts val="0"/>
              </a:spcAft>
              <a:buFont typeface="Arial" panose="020B0604020202020204" pitchFamily="34" charset="0"/>
              <a:buChar char="•"/>
            </a:pPr>
            <a:r>
              <a:rPr lang="en-US" sz="1800"/>
              <a:t>Set Language</a:t>
            </a:r>
          </a:p>
          <a:p>
            <a:pPr marL="342900" indent="-342900">
              <a:spcAft>
                <a:spcPts val="0"/>
              </a:spcAft>
              <a:buFont typeface="Arial" panose="020B0604020202020204" pitchFamily="34" charset="0"/>
              <a:buChar char="•"/>
            </a:pPr>
            <a:r>
              <a:rPr lang="en-US" sz="1800"/>
              <a:t>Set File Title</a:t>
            </a:r>
          </a:p>
          <a:p>
            <a:pPr marL="342900" indent="-342900">
              <a:spcAft>
                <a:spcPts val="0"/>
              </a:spcAft>
              <a:buFont typeface="Arial" panose="020B0604020202020204" pitchFamily="34" charset="0"/>
              <a:buChar char="•"/>
            </a:pPr>
            <a:r>
              <a:rPr lang="en-US" sz="1800"/>
              <a:t>Recognized Text</a:t>
            </a:r>
          </a:p>
          <a:p>
            <a:endParaRPr lang="en-US"/>
          </a:p>
        </p:txBody>
      </p:sp>
      <p:sp>
        <p:nvSpPr>
          <p:cNvPr id="2" name="Rectangle 1">
            <a:extLst>
              <a:ext uri="{FF2B5EF4-FFF2-40B4-BE49-F238E27FC236}">
                <a16:creationId xmlns:a16="http://schemas.microsoft.com/office/drawing/2014/main" id="{0C9D2C70-2FA8-40CD-BB29-BCB49BDEA207}"/>
              </a:ext>
            </a:extLst>
          </p:cNvPr>
          <p:cNvSpPr/>
          <p:nvPr/>
        </p:nvSpPr>
        <p:spPr>
          <a:xfrm>
            <a:off x="734518" y="2653259"/>
            <a:ext cx="3192906"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sp>
        <p:nvSpPr>
          <p:cNvPr id="7" name="Rectangle 6">
            <a:extLst>
              <a:ext uri="{FF2B5EF4-FFF2-40B4-BE49-F238E27FC236}">
                <a16:creationId xmlns:a16="http://schemas.microsoft.com/office/drawing/2014/main" id="{93F680BA-FCE8-41A9-8D28-95DB2E07D123}"/>
              </a:ext>
            </a:extLst>
          </p:cNvPr>
          <p:cNvSpPr/>
          <p:nvPr/>
        </p:nvSpPr>
        <p:spPr>
          <a:xfrm>
            <a:off x="5291529" y="2653259"/>
            <a:ext cx="2990538"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pic>
        <p:nvPicPr>
          <p:cNvPr id="8" name="Picture 8" descr="A screenshot of a cell phone&#10;&#10;Description generated with very high confidence">
            <a:extLst>
              <a:ext uri="{FF2B5EF4-FFF2-40B4-BE49-F238E27FC236}">
                <a16:creationId xmlns:a16="http://schemas.microsoft.com/office/drawing/2014/main" id="{DF425932-8F09-499D-932F-FDF90B2569A0}"/>
              </a:ext>
            </a:extLst>
          </p:cNvPr>
          <p:cNvPicPr>
            <a:picLocks noChangeAspect="1"/>
          </p:cNvPicPr>
          <p:nvPr/>
        </p:nvPicPr>
        <p:blipFill rotWithShape="1">
          <a:blip r:embed="rId3"/>
          <a:srcRect t="-1" r="3922" b="1673"/>
          <a:stretch/>
        </p:blipFill>
        <p:spPr>
          <a:xfrm>
            <a:off x="861934" y="2773215"/>
            <a:ext cx="2938072" cy="3207825"/>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F849C6D1-653D-47BC-BEC4-506F32FE905B}"/>
              </a:ext>
            </a:extLst>
          </p:cNvPr>
          <p:cNvPicPr>
            <a:picLocks noChangeAspect="1"/>
          </p:cNvPicPr>
          <p:nvPr/>
        </p:nvPicPr>
        <p:blipFill rotWithShape="1">
          <a:blip r:embed="rId4"/>
          <a:srcRect b="4044"/>
          <a:stretch/>
        </p:blipFill>
        <p:spPr>
          <a:xfrm>
            <a:off x="5444373" y="2732624"/>
            <a:ext cx="2685392" cy="3278396"/>
          </a:xfrm>
          <a:prstGeom prst="rect">
            <a:avLst/>
          </a:prstGeom>
        </p:spPr>
      </p:pic>
    </p:spTree>
    <p:extLst>
      <p:ext uri="{BB962C8B-B14F-4D97-AF65-F5344CB8AC3E}">
        <p14:creationId xmlns:p14="http://schemas.microsoft.com/office/powerpoint/2010/main" val="3525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5A24-4255-4492-A570-70F208D26664}"/>
              </a:ext>
            </a:extLst>
          </p:cNvPr>
          <p:cNvSpPr>
            <a:spLocks noGrp="1"/>
          </p:cNvSpPr>
          <p:nvPr>
            <p:ph type="title"/>
          </p:nvPr>
        </p:nvSpPr>
        <p:spPr>
          <a:xfrm>
            <a:off x="312614" y="1373822"/>
            <a:ext cx="2852617" cy="4480095"/>
          </a:xfrm>
        </p:spPr>
        <p:txBody>
          <a:bodyPr/>
          <a:lstStyle/>
          <a:p>
            <a:r>
              <a:rPr lang="en-US">
                <a:cs typeface="Calibri"/>
              </a:rPr>
              <a:t>Adobe Pro</a:t>
            </a:r>
            <a:br>
              <a:rPr lang="en-US">
                <a:cs typeface="Calibri"/>
              </a:rPr>
            </a:br>
            <a:br>
              <a:rPr lang="en-US">
                <a:cs typeface="Calibri"/>
              </a:rPr>
            </a:br>
            <a:endParaRPr lang="en-US">
              <a:cs typeface="Calibri"/>
            </a:endParaRPr>
          </a:p>
        </p:txBody>
      </p:sp>
      <p:sp>
        <p:nvSpPr>
          <p:cNvPr id="4" name="Content Placeholder 3">
            <a:extLst>
              <a:ext uri="{FF2B5EF4-FFF2-40B4-BE49-F238E27FC236}">
                <a16:creationId xmlns:a16="http://schemas.microsoft.com/office/drawing/2014/main" id="{D651E4E4-F9B4-4C1D-A90D-FCF8DF6A64DF}"/>
              </a:ext>
            </a:extLst>
          </p:cNvPr>
          <p:cNvSpPr>
            <a:spLocks noGrp="1"/>
          </p:cNvSpPr>
          <p:nvPr>
            <p:ph idx="1"/>
          </p:nvPr>
        </p:nvSpPr>
        <p:spPr>
          <a:xfrm>
            <a:off x="3509963" y="573741"/>
            <a:ext cx="5322887" cy="5649259"/>
          </a:xfrm>
        </p:spPr>
        <p:txBody>
          <a:bodyPr anchor="t"/>
          <a:lstStyle/>
          <a:p>
            <a:pPr algn="ctr"/>
            <a:r>
              <a:rPr lang="en-US"/>
              <a:t>No Original Source Available</a:t>
            </a:r>
          </a:p>
        </p:txBody>
      </p:sp>
      <p:sp>
        <p:nvSpPr>
          <p:cNvPr id="6" name="Rectangle 5">
            <a:extLst>
              <a:ext uri="{FF2B5EF4-FFF2-40B4-BE49-F238E27FC236}">
                <a16:creationId xmlns:a16="http://schemas.microsoft.com/office/drawing/2014/main" id="{32870AB3-2816-49F2-B28C-6D426BEC1531}"/>
              </a:ext>
            </a:extLst>
          </p:cNvPr>
          <p:cNvSpPr/>
          <p:nvPr/>
        </p:nvSpPr>
        <p:spPr>
          <a:xfrm>
            <a:off x="5120510" y="1512078"/>
            <a:ext cx="2101791" cy="2101791"/>
          </a:xfrm>
          <a:prstGeom prst="rect">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Box 7">
            <a:extLst>
              <a:ext uri="{FF2B5EF4-FFF2-40B4-BE49-F238E27FC236}">
                <a16:creationId xmlns:a16="http://schemas.microsoft.com/office/drawing/2014/main" id="{EA71DB81-A297-4A1E-AFD9-D4015C0AA294}"/>
              </a:ext>
            </a:extLst>
          </p:cNvPr>
          <p:cNvSpPr txBox="1"/>
          <p:nvPr/>
        </p:nvSpPr>
        <p:spPr>
          <a:xfrm>
            <a:off x="3692771" y="4465304"/>
            <a:ext cx="4572000" cy="1477328"/>
          </a:xfrm>
          <a:prstGeom prst="rect">
            <a:avLst/>
          </a:prstGeom>
          <a:noFill/>
        </p:spPr>
        <p:txBody>
          <a:bodyPr wrap="square">
            <a:spAutoFit/>
          </a:bodyPr>
          <a:lstStyle/>
          <a:p>
            <a:r>
              <a:rPr lang="en-US" sz="1800" dirty="0">
                <a:solidFill>
                  <a:schemeClr val="tx1"/>
                </a:solidFill>
                <a:ea typeface="+mj-lt"/>
                <a:cs typeface="+mj-lt"/>
              </a:rPr>
              <a:t>Let’s learn more…</a:t>
            </a:r>
          </a:p>
          <a:p>
            <a:pPr marL="285750" indent="-285750">
              <a:buFont typeface="Arial"/>
              <a:buChar char="•"/>
            </a:pPr>
            <a:r>
              <a:rPr lang="en-US" dirty="0">
                <a:ea typeface="+mj-lt"/>
                <a:cs typeface="+mj-lt"/>
              </a:rPr>
              <a:t>Identify Basic Reading Order</a:t>
            </a:r>
          </a:p>
          <a:p>
            <a:pPr marL="285750" indent="-285750">
              <a:buFont typeface="Arial"/>
              <a:buChar char="•"/>
            </a:pPr>
            <a:r>
              <a:rPr lang="en-US" sz="1800" dirty="0">
                <a:solidFill>
                  <a:schemeClr val="tx1"/>
                </a:solidFill>
                <a:ea typeface="+mj-lt"/>
                <a:cs typeface="+mj-lt"/>
              </a:rPr>
              <a:t>Add missing alternative text tags in images.</a:t>
            </a:r>
          </a:p>
          <a:p>
            <a:pPr marL="285750" indent="-285750">
              <a:buFont typeface="Arial"/>
              <a:buChar char="•"/>
            </a:pPr>
            <a:r>
              <a:rPr lang="en-US" sz="1800" dirty="0">
                <a:solidFill>
                  <a:schemeClr val="tx1"/>
                </a:solidFill>
                <a:ea typeface="+mj-lt"/>
                <a:cs typeface="+mj-lt"/>
              </a:rPr>
              <a:t>Correct color contrast issues.</a:t>
            </a:r>
          </a:p>
          <a:p>
            <a:pPr marL="285750" indent="-285750">
              <a:buFont typeface="Arial"/>
              <a:buChar char="•"/>
            </a:pPr>
            <a:r>
              <a:rPr lang="en-US" sz="1800" dirty="0">
                <a:solidFill>
                  <a:schemeClr val="tx1"/>
                </a:solidFill>
                <a:ea typeface="+mj-lt"/>
                <a:cs typeface="+mj-lt"/>
              </a:rPr>
              <a:t>Modify links.</a:t>
            </a:r>
          </a:p>
        </p:txBody>
      </p:sp>
    </p:spTree>
    <p:extLst>
      <p:ext uri="{BB962C8B-B14F-4D97-AF65-F5344CB8AC3E}">
        <p14:creationId xmlns:p14="http://schemas.microsoft.com/office/powerpoint/2010/main" val="253482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013E-0D0E-4FEC-BDD7-FDCEBE314A12}"/>
              </a:ext>
            </a:extLst>
          </p:cNvPr>
          <p:cNvSpPr>
            <a:spLocks noGrp="1"/>
          </p:cNvSpPr>
          <p:nvPr>
            <p:ph type="title"/>
          </p:nvPr>
        </p:nvSpPr>
        <p:spPr/>
        <p:txBody>
          <a:bodyPr/>
          <a:lstStyle/>
          <a:p>
            <a:r>
              <a:rPr lang="en-US" dirty="0"/>
              <a:t>What is “Tagging”? </a:t>
            </a:r>
          </a:p>
        </p:txBody>
      </p:sp>
      <p:sp>
        <p:nvSpPr>
          <p:cNvPr id="3" name="Content Placeholder 2">
            <a:extLst>
              <a:ext uri="{FF2B5EF4-FFF2-40B4-BE49-F238E27FC236}">
                <a16:creationId xmlns:a16="http://schemas.microsoft.com/office/drawing/2014/main" id="{C26DF8FC-E4A7-4E75-8F13-DE52572698ED}"/>
              </a:ext>
            </a:extLst>
          </p:cNvPr>
          <p:cNvSpPr>
            <a:spLocks noGrp="1"/>
          </p:cNvSpPr>
          <p:nvPr>
            <p:ph idx="1"/>
          </p:nvPr>
        </p:nvSpPr>
        <p:spPr>
          <a:xfrm>
            <a:off x="628650" y="1546225"/>
            <a:ext cx="8515350" cy="4673600"/>
          </a:xfrm>
        </p:spPr>
        <p:txBody>
          <a:bodyPr vert="horz" lIns="137160" tIns="137160" rIns="137160" bIns="137160" rtlCol="0" anchor="t">
            <a:noAutofit/>
          </a:bodyPr>
          <a:lstStyle/>
          <a:p>
            <a:pPr marL="342900" indent="-342900">
              <a:buFont typeface="Arial" panose="020B0604020202020204" pitchFamily="34" charset="0"/>
              <a:buChar char="•"/>
            </a:pPr>
            <a:r>
              <a:rPr lang="en-US" sz="2400" dirty="0">
                <a:ea typeface="+mj-lt"/>
                <a:cs typeface="+mj-lt"/>
              </a:rPr>
              <a:t>Tagging PDFs provides a logical structure for file content.</a:t>
            </a:r>
          </a:p>
          <a:p>
            <a:pPr marL="342900" indent="-342900">
              <a:buFont typeface="Arial" panose="020B0604020202020204" pitchFamily="34" charset="0"/>
              <a:buChar char="•"/>
            </a:pPr>
            <a:endParaRPr lang="en-US" sz="2400" dirty="0">
              <a:ea typeface="+mj-lt"/>
              <a:cs typeface="+mj-lt"/>
            </a:endParaRPr>
          </a:p>
          <a:p>
            <a:pPr marL="342900" indent="-342900">
              <a:buFont typeface="Arial" panose="020B0604020202020204" pitchFamily="34" charset="0"/>
              <a:buChar char="•"/>
            </a:pPr>
            <a:r>
              <a:rPr lang="en-US" sz="2400" dirty="0">
                <a:ea typeface="+mj-lt"/>
                <a:cs typeface="+mj-lt"/>
              </a:rPr>
              <a:t>Identifies Heading structures, tables, images, links, etc.</a:t>
            </a:r>
          </a:p>
          <a:p>
            <a:pPr marL="342900" indent="-342900">
              <a:buFont typeface="Arial" panose="020B0604020202020204" pitchFamily="34" charset="0"/>
              <a:buChar char="•"/>
            </a:pPr>
            <a:endParaRPr lang="en-US" sz="2400" dirty="0">
              <a:ea typeface="+mj-lt"/>
              <a:cs typeface="+mj-lt"/>
            </a:endParaRPr>
          </a:p>
          <a:p>
            <a:pPr marL="342900" indent="-342900">
              <a:buFont typeface="Arial" panose="020B0604020202020204" pitchFamily="34" charset="0"/>
              <a:buChar char="•"/>
            </a:pPr>
            <a:r>
              <a:rPr lang="en-US" sz="2400" dirty="0">
                <a:ea typeface="+mj-lt"/>
                <a:cs typeface="+mj-lt"/>
              </a:rPr>
              <a:t>Tags are recognized by assistive devices.</a:t>
            </a:r>
            <a:br>
              <a:rPr lang="en-US" sz="2400" dirty="0">
                <a:ea typeface="+mj-lt"/>
                <a:cs typeface="+mj-lt"/>
              </a:rPr>
            </a:br>
            <a:r>
              <a:rPr lang="en-US" sz="1800" dirty="0">
                <a:ea typeface="+mj-lt"/>
                <a:cs typeface="+mj-lt"/>
              </a:rPr>
              <a:t>(screen readers, keyboard navigation, and other assistive software or hardware) </a:t>
            </a:r>
          </a:p>
          <a:p>
            <a:pPr marL="0" indent="0">
              <a:buNone/>
            </a:pPr>
            <a:endParaRPr lang="en-US" dirty="0">
              <a:ea typeface="+mj-lt"/>
              <a:cs typeface="+mj-lt"/>
            </a:endParaRPr>
          </a:p>
        </p:txBody>
      </p:sp>
    </p:spTree>
    <p:extLst>
      <p:ext uri="{BB962C8B-B14F-4D97-AF65-F5344CB8AC3E}">
        <p14:creationId xmlns:p14="http://schemas.microsoft.com/office/powerpoint/2010/main" val="16710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Getting Started</a:t>
            </a:r>
          </a:p>
        </p:txBody>
      </p:sp>
      <p:sp>
        <p:nvSpPr>
          <p:cNvPr id="3" name="Content Placeholder 2">
            <a:extLst>
              <a:ext uri="{FF2B5EF4-FFF2-40B4-BE49-F238E27FC236}">
                <a16:creationId xmlns:a16="http://schemas.microsoft.com/office/drawing/2014/main" id="{B8959FDC-6996-485C-BCDC-A94463F2AC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9C678D-B05B-411E-8BD4-B0B43E1FF801}"/>
              </a:ext>
            </a:extLst>
          </p:cNvPr>
          <p:cNvPicPr>
            <a:picLocks noChangeAspect="1"/>
          </p:cNvPicPr>
          <p:nvPr/>
        </p:nvPicPr>
        <p:blipFill rotWithShape="1">
          <a:blip r:embed="rId3"/>
          <a:srcRect r="277"/>
          <a:stretch/>
        </p:blipFill>
        <p:spPr>
          <a:xfrm>
            <a:off x="522800" y="1546225"/>
            <a:ext cx="8093638" cy="431154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28A3001-1C59-410A-940F-8D7A5805148E}"/>
              </a:ext>
            </a:extLst>
          </p:cNvPr>
          <p:cNvSpPr/>
          <p:nvPr/>
        </p:nvSpPr>
        <p:spPr>
          <a:xfrm>
            <a:off x="865413" y="1714500"/>
            <a:ext cx="571501" cy="37555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8" name="Picture 3" descr="A screenshot of a cell phone&#10;&#10;Description generated with very high confidence">
            <a:extLst>
              <a:ext uri="{FF2B5EF4-FFF2-40B4-BE49-F238E27FC236}">
                <a16:creationId xmlns:a16="http://schemas.microsoft.com/office/drawing/2014/main" id="{E723DDD5-3DE3-4AE3-A4F0-80D9E9565F00}"/>
              </a:ext>
            </a:extLst>
          </p:cNvPr>
          <p:cNvPicPr>
            <a:picLocks noChangeAspect="1"/>
          </p:cNvPicPr>
          <p:nvPr/>
        </p:nvPicPr>
        <p:blipFill rotWithShape="1">
          <a:blip r:embed="rId4"/>
          <a:srcRect l="83375" b="53868"/>
          <a:stretch/>
        </p:blipFill>
        <p:spPr>
          <a:xfrm>
            <a:off x="7413171" y="662401"/>
            <a:ext cx="1416504" cy="210419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C3428F0-0B40-4C2E-A7A2-296002CE26DB}"/>
              </a:ext>
            </a:extLst>
          </p:cNvPr>
          <p:cNvSpPr/>
          <p:nvPr/>
        </p:nvSpPr>
        <p:spPr>
          <a:xfrm>
            <a:off x="7408411" y="662401"/>
            <a:ext cx="1416504" cy="2104197"/>
          </a:xfrm>
          <a:prstGeom prst="rect">
            <a:avLst/>
          </a:prstGeom>
          <a:noFill/>
          <a:ln w="76200">
            <a:solidFill>
              <a:schemeClr val="tx2">
                <a:lumMod val="40000"/>
                <a:lumOff val="60000"/>
              </a:schemeClr>
            </a:solidFill>
          </a:ln>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49F50323-29F9-49DB-8764-B4DFC76EF196}"/>
              </a:ext>
            </a:extLst>
          </p:cNvPr>
          <p:cNvSpPr/>
          <p:nvPr/>
        </p:nvSpPr>
        <p:spPr>
          <a:xfrm>
            <a:off x="3851161" y="2766598"/>
            <a:ext cx="843669" cy="128678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46532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Session Information</a:t>
            </a:r>
          </a:p>
        </p:txBody>
      </p:sp>
      <p:sp>
        <p:nvSpPr>
          <p:cNvPr id="5" name="Content Placeholder 4"/>
          <p:cNvSpPr>
            <a:spLocks noGrp="1"/>
          </p:cNvSpPr>
          <p:nvPr>
            <p:ph idx="1"/>
          </p:nvPr>
        </p:nvSpPr>
        <p:spPr>
          <a:xfrm>
            <a:off x="697833" y="1802673"/>
            <a:ext cx="7627268" cy="4585064"/>
          </a:xfrm>
        </p:spPr>
        <p:txBody>
          <a:bodyPr vert="horz" lIns="0" tIns="0" rIns="0" bIns="0" rtlCol="0" anchor="t">
            <a:noAutofit/>
          </a:bodyPr>
          <a:lstStyle/>
          <a:p>
            <a:r>
              <a:rPr lang="en-US" b="1" dirty="0"/>
              <a:t>Session Length: </a:t>
            </a:r>
            <a:r>
              <a:rPr lang="en-US" dirty="0"/>
              <a:t>Approximately 2 hours.</a:t>
            </a:r>
            <a:endParaRPr lang="en-US" dirty="0">
              <a:cs typeface="Calibri"/>
            </a:endParaRPr>
          </a:p>
          <a:p>
            <a:r>
              <a:rPr lang="en-US" b="1" dirty="0"/>
              <a:t>Session Structure: </a:t>
            </a:r>
            <a:r>
              <a:rPr lang="en-US" dirty="0"/>
              <a:t>Presentation with hands-on practice opportunities</a:t>
            </a:r>
          </a:p>
          <a:p>
            <a:r>
              <a:rPr lang="en-US" dirty="0">
                <a:cs typeface="Calibri"/>
              </a:rPr>
              <a:t>This session will be conducted using </a:t>
            </a:r>
          </a:p>
          <a:p>
            <a:pPr lvl="1"/>
            <a:r>
              <a:rPr lang="en-US" dirty="0">
                <a:cs typeface="Calibri"/>
              </a:rPr>
              <a:t>PDF and Accessibility Workshop Resource Webpage</a:t>
            </a:r>
          </a:p>
          <a:p>
            <a:pPr lvl="1"/>
            <a:r>
              <a:rPr lang="en-US" dirty="0">
                <a:cs typeface="Calibri"/>
              </a:rPr>
              <a:t>Adobe Acrobat Pro DC</a:t>
            </a:r>
          </a:p>
          <a:p>
            <a:pPr lvl="1"/>
            <a:endParaRPr lang="en-US" dirty="0">
              <a:cs typeface="Calibri"/>
            </a:endParaRPr>
          </a:p>
          <a:p>
            <a:pPr marL="0" indent="0">
              <a:buNone/>
            </a:pPr>
            <a:r>
              <a:rPr lang="en-US" sz="1600" dirty="0">
                <a:cs typeface="Calibri"/>
              </a:rPr>
              <a:t>Disclaimer: </a:t>
            </a:r>
            <a:r>
              <a:rPr lang="en-US" sz="1600" dirty="0">
                <a:ea typeface="+mn-lt"/>
                <a:cs typeface="+mn-lt"/>
              </a:rPr>
              <a:t>The content in this presentation was prepared for informational purposes only. This is not a certification course.  The information contained herein is not intended to constitute legal advice and you should consult with your own attorney when developing your online accessibility program and policy. Blackboard assumes no liability in connection to this presentation and any information contained here in.</a:t>
            </a:r>
            <a:endParaRPr lang="en-US" sz="1600" dirty="0">
              <a:cs typeface="Calibri"/>
            </a:endParaRP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64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pic>
        <p:nvPicPr>
          <p:cNvPr id="2" name="Picture 7" descr="A screenshot of a computer&#10;&#10;Description generated with very high confidence">
            <a:extLst>
              <a:ext uri="{FF2B5EF4-FFF2-40B4-BE49-F238E27FC236}">
                <a16:creationId xmlns:a16="http://schemas.microsoft.com/office/drawing/2014/main" id="{8312146D-9A65-4FC6-985C-CF1A5B34EDF9}"/>
              </a:ext>
            </a:extLst>
          </p:cNvPr>
          <p:cNvPicPr>
            <a:picLocks noChangeAspect="1"/>
          </p:cNvPicPr>
          <p:nvPr/>
        </p:nvPicPr>
        <p:blipFill rotWithShape="1">
          <a:blip r:embed="rId2"/>
          <a:srcRect l="5364" b="1894"/>
          <a:stretch/>
        </p:blipFill>
        <p:spPr>
          <a:xfrm>
            <a:off x="309561" y="1144327"/>
            <a:ext cx="7388909" cy="528855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590DE37-00E6-4E4D-BE1C-6AB3FD9D0B5F}"/>
              </a:ext>
            </a:extLst>
          </p:cNvPr>
          <p:cNvSpPr txBox="1"/>
          <p:nvPr/>
        </p:nvSpPr>
        <p:spPr>
          <a:xfrm>
            <a:off x="6256422" y="4588043"/>
            <a:ext cx="2449678" cy="1384995"/>
          </a:xfrm>
          <a:prstGeom prst="rect">
            <a:avLst/>
          </a:prstGeom>
          <a:solidFill>
            <a:schemeClr val="bg1"/>
          </a:solidFill>
          <a:ln w="7620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pPr marL="342900" indent="-342900">
              <a:buAutoNum type="arabicParenR"/>
            </a:pPr>
            <a:r>
              <a:rPr lang="en-US" sz="2400"/>
              <a:t>Select Tool</a:t>
            </a:r>
          </a:p>
          <a:p>
            <a:pPr marL="342900" indent="-342900">
              <a:buAutoNum type="arabicParenR"/>
            </a:pPr>
            <a:r>
              <a:rPr lang="en-US" sz="2400"/>
              <a:t>Select Check</a:t>
            </a:r>
          </a:p>
          <a:p>
            <a:pPr marL="342900" indent="-342900">
              <a:buAutoNum type="arabicParenR"/>
            </a:pPr>
            <a:r>
              <a:rPr lang="en-US" sz="2400"/>
              <a:t>Start Checking</a:t>
            </a:r>
          </a:p>
        </p:txBody>
      </p:sp>
    </p:spTree>
    <p:extLst>
      <p:ext uri="{BB962C8B-B14F-4D97-AF65-F5344CB8AC3E}">
        <p14:creationId xmlns:p14="http://schemas.microsoft.com/office/powerpoint/2010/main" val="350082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999D-F1A9-4643-A093-0878B2985815}"/>
              </a:ext>
            </a:extLst>
          </p:cNvPr>
          <p:cNvSpPr>
            <a:spLocks noGrp="1"/>
          </p:cNvSpPr>
          <p:nvPr>
            <p:ph type="title"/>
          </p:nvPr>
        </p:nvSpPr>
        <p:spPr/>
        <p:txBody>
          <a:bodyPr/>
          <a:lstStyle/>
          <a:p>
            <a:r>
              <a:rPr lang="en-US"/>
              <a:t>Sample Content</a:t>
            </a:r>
          </a:p>
        </p:txBody>
      </p:sp>
      <p:pic>
        <p:nvPicPr>
          <p:cNvPr id="4" name="Content Placeholder 3">
            <a:extLst>
              <a:ext uri="{FF2B5EF4-FFF2-40B4-BE49-F238E27FC236}">
                <a16:creationId xmlns:a16="http://schemas.microsoft.com/office/drawing/2014/main" id="{F62C5E53-F010-4558-B0AE-D2725221B73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266950" y="1649412"/>
            <a:ext cx="4610100" cy="4467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94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6B9-D88D-4A57-A930-70B7C9B6C826}"/>
              </a:ext>
            </a:extLst>
          </p:cNvPr>
          <p:cNvSpPr>
            <a:spLocks noGrp="1"/>
          </p:cNvSpPr>
          <p:nvPr>
            <p:ph type="title"/>
          </p:nvPr>
        </p:nvSpPr>
        <p:spPr/>
        <p:txBody>
          <a:bodyPr/>
          <a:lstStyle/>
          <a:p>
            <a:r>
              <a:rPr lang="en-US"/>
              <a:t>Reading Order</a:t>
            </a:r>
          </a:p>
        </p:txBody>
      </p:sp>
      <p:pic>
        <p:nvPicPr>
          <p:cNvPr id="5" name="Content Placeholder 4">
            <a:extLst>
              <a:ext uri="{FF2B5EF4-FFF2-40B4-BE49-F238E27FC236}">
                <a16:creationId xmlns:a16="http://schemas.microsoft.com/office/drawing/2014/main" id="{FEB9D3EE-DCB7-4061-9A56-5D6079E87BAD}"/>
              </a:ext>
            </a:extLst>
          </p:cNvPr>
          <p:cNvPicPr>
            <a:picLocks noGrp="1" noChangeAspect="1"/>
          </p:cNvPicPr>
          <p:nvPr>
            <p:ph idx="1"/>
          </p:nvPr>
        </p:nvPicPr>
        <p:blipFill>
          <a:blip r:embed="rId3"/>
          <a:stretch>
            <a:fillRect/>
          </a:stretch>
        </p:blipFill>
        <p:spPr>
          <a:xfrm>
            <a:off x="830183" y="1452656"/>
            <a:ext cx="3367291" cy="254522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19F1DB6-119C-4F2D-AE26-BDFDD9BE61FB}"/>
              </a:ext>
            </a:extLst>
          </p:cNvPr>
          <p:cNvPicPr>
            <a:picLocks noChangeAspect="1"/>
          </p:cNvPicPr>
          <p:nvPr/>
        </p:nvPicPr>
        <p:blipFill>
          <a:blip r:embed="rId4"/>
          <a:stretch>
            <a:fillRect/>
          </a:stretch>
        </p:blipFill>
        <p:spPr>
          <a:xfrm>
            <a:off x="5213227" y="1008809"/>
            <a:ext cx="2791695" cy="4840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32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38C6C7C3-6202-4465-887A-81065300AE7A}"/>
              </a:ext>
            </a:extLst>
          </p:cNvPr>
          <p:cNvPicPr>
            <a:picLocks noChangeAspect="1"/>
          </p:cNvPicPr>
          <p:nvPr/>
        </p:nvPicPr>
        <p:blipFill>
          <a:blip r:embed="rId2"/>
          <a:stretch>
            <a:fillRect/>
          </a:stretch>
        </p:blipFill>
        <p:spPr>
          <a:xfrm>
            <a:off x="151779" y="1501253"/>
            <a:ext cx="8856091" cy="3862317"/>
          </a:xfrm>
          <a:prstGeom prst="rect">
            <a:avLst/>
          </a:prstGeom>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sp>
        <p:nvSpPr>
          <p:cNvPr id="5" name="Rectangle 4">
            <a:extLst>
              <a:ext uri="{FF2B5EF4-FFF2-40B4-BE49-F238E27FC236}">
                <a16:creationId xmlns:a16="http://schemas.microsoft.com/office/drawing/2014/main" id="{0C4984AC-9297-477C-BF56-89AD5AF4FD63}"/>
              </a:ext>
            </a:extLst>
          </p:cNvPr>
          <p:cNvSpPr/>
          <p:nvPr/>
        </p:nvSpPr>
        <p:spPr>
          <a:xfrm>
            <a:off x="7246961" y="1856095"/>
            <a:ext cx="1433015" cy="36848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5478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58B8-2ADF-4208-BBB0-739A4EA32560}"/>
              </a:ext>
            </a:extLst>
          </p:cNvPr>
          <p:cNvSpPr>
            <a:spLocks noGrp="1"/>
          </p:cNvSpPr>
          <p:nvPr>
            <p:ph type="title"/>
          </p:nvPr>
        </p:nvSpPr>
        <p:spPr/>
        <p:txBody>
          <a:bodyPr/>
          <a:lstStyle/>
          <a:p>
            <a:r>
              <a:rPr lang="en-US"/>
              <a:t>Images </a:t>
            </a:r>
          </a:p>
        </p:txBody>
      </p:sp>
      <p:sp>
        <p:nvSpPr>
          <p:cNvPr id="3" name="Content Placeholder 2">
            <a:extLst>
              <a:ext uri="{FF2B5EF4-FFF2-40B4-BE49-F238E27FC236}">
                <a16:creationId xmlns:a16="http://schemas.microsoft.com/office/drawing/2014/main" id="{3BD86475-8B1A-42C7-8D7D-14D46490DEFA}"/>
              </a:ext>
            </a:extLst>
          </p:cNvPr>
          <p:cNvSpPr>
            <a:spLocks noGrp="1"/>
          </p:cNvSpPr>
          <p:nvPr>
            <p:ph idx="1"/>
          </p:nvPr>
        </p:nvSpPr>
        <p:spPr/>
        <p:txBody>
          <a:bodyPr/>
          <a:lstStyle/>
          <a:p>
            <a:pPr marL="0" lvl="0" indent="0">
              <a:buNone/>
            </a:pPr>
            <a:r>
              <a:rPr lang="en-US" sz="2400" dirty="0"/>
              <a:t>Alt Text allows assistive technologies to convert images into words.</a:t>
            </a:r>
          </a:p>
          <a:p>
            <a:pPr marL="0" lvl="0" indent="0">
              <a:buNone/>
            </a:pPr>
            <a:endParaRPr lang="en-US" sz="2400" dirty="0"/>
          </a:p>
          <a:p>
            <a:pPr marL="0" indent="0">
              <a:buNone/>
            </a:pPr>
            <a:r>
              <a:rPr lang="en-US" sz="2400" dirty="0"/>
              <a:t>Guidelines for Images:</a:t>
            </a:r>
          </a:p>
          <a:p>
            <a:pPr marL="347663" lvl="1" indent="-342900">
              <a:buFont typeface="Arial" panose="020B0604020202020204" pitchFamily="34" charset="0"/>
              <a:buChar char="•"/>
            </a:pPr>
            <a:r>
              <a:rPr lang="en-US" dirty="0"/>
              <a:t>Avoid unrelated images or mark as Background/Artifact</a:t>
            </a:r>
          </a:p>
          <a:p>
            <a:pPr marL="347663" lvl="1" indent="-342900">
              <a:buFont typeface="Arial" panose="020B0604020202020204" pitchFamily="34" charset="0"/>
              <a:buChar char="•"/>
            </a:pPr>
            <a:r>
              <a:rPr lang="en-US" dirty="0"/>
              <a:t>Alt Text should be clear, concise, and descriptive. (1 – 2 Sentences)</a:t>
            </a:r>
          </a:p>
          <a:p>
            <a:pPr marL="347663" lvl="1" indent="-342900">
              <a:buFont typeface="Arial" panose="020B0604020202020204" pitchFamily="34" charset="0"/>
              <a:buChar char="•"/>
            </a:pPr>
            <a:r>
              <a:rPr lang="en-US" dirty="0"/>
              <a:t>Avoid using the same text for every image.</a:t>
            </a:r>
          </a:p>
          <a:p>
            <a:pPr marL="347663" lvl="1" indent="-342900">
              <a:buFont typeface="Arial" panose="020B0604020202020204" pitchFamily="34" charset="0"/>
              <a:buChar char="•"/>
            </a:pPr>
            <a:r>
              <a:rPr lang="en-US" dirty="0"/>
              <a:t>Don’t include “image of…” or “picture of…” as part of alt text</a:t>
            </a:r>
          </a:p>
          <a:p>
            <a:pPr marL="347663" lvl="1" indent="-342900">
              <a:buFont typeface="Arial" panose="020B0604020202020204" pitchFamily="34" charset="0"/>
              <a:buChar char="•"/>
            </a:pPr>
            <a:r>
              <a:rPr lang="en-US" dirty="0"/>
              <a:t>If the image is an infographic you should use alt text to provide the information conveyed in the object.  </a:t>
            </a:r>
          </a:p>
        </p:txBody>
      </p:sp>
    </p:spTree>
    <p:extLst>
      <p:ext uri="{BB962C8B-B14F-4D97-AF65-F5344CB8AC3E}">
        <p14:creationId xmlns:p14="http://schemas.microsoft.com/office/powerpoint/2010/main" val="193135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F83E-3B58-440F-AC82-F9DD00826663}"/>
              </a:ext>
            </a:extLst>
          </p:cNvPr>
          <p:cNvSpPr>
            <a:spLocks noGrp="1"/>
          </p:cNvSpPr>
          <p:nvPr>
            <p:ph type="title"/>
          </p:nvPr>
        </p:nvSpPr>
        <p:spPr/>
        <p:txBody>
          <a:bodyPr/>
          <a:lstStyle/>
          <a:p>
            <a:r>
              <a:rPr lang="en-US"/>
              <a:t>Image &amp; Alt Text</a:t>
            </a:r>
          </a:p>
        </p:txBody>
      </p:sp>
      <p:pic>
        <p:nvPicPr>
          <p:cNvPr id="4" name="Content Placeholder 3">
            <a:extLst>
              <a:ext uri="{FF2B5EF4-FFF2-40B4-BE49-F238E27FC236}">
                <a16:creationId xmlns:a16="http://schemas.microsoft.com/office/drawing/2014/main" id="{665AE04C-E90A-44B2-A879-38BF8F01E22F}"/>
              </a:ext>
            </a:extLst>
          </p:cNvPr>
          <p:cNvPicPr>
            <a:picLocks noGrp="1" noChangeAspect="1"/>
          </p:cNvPicPr>
          <p:nvPr>
            <p:ph idx="1"/>
          </p:nvPr>
        </p:nvPicPr>
        <p:blipFill>
          <a:blip r:embed="rId2"/>
          <a:stretch>
            <a:fillRect/>
          </a:stretch>
        </p:blipFill>
        <p:spPr>
          <a:xfrm>
            <a:off x="309563" y="1294433"/>
            <a:ext cx="4888937" cy="4417254"/>
          </a:xfrm>
          <a:prstGeom prst="rect">
            <a:avLst/>
          </a:prstGeom>
        </p:spPr>
      </p:pic>
      <p:sp>
        <p:nvSpPr>
          <p:cNvPr id="6" name="TextBox 5">
            <a:extLst>
              <a:ext uri="{FF2B5EF4-FFF2-40B4-BE49-F238E27FC236}">
                <a16:creationId xmlns:a16="http://schemas.microsoft.com/office/drawing/2014/main" id="{2E0F782B-8E06-474C-880B-C160F99CD159}"/>
              </a:ext>
            </a:extLst>
          </p:cNvPr>
          <p:cNvSpPr txBox="1"/>
          <p:nvPr/>
        </p:nvSpPr>
        <p:spPr>
          <a:xfrm>
            <a:off x="5368246" y="2122419"/>
            <a:ext cx="3466191" cy="2585323"/>
          </a:xfrm>
          <a:prstGeom prst="rect">
            <a:avLst/>
          </a:prstGeom>
          <a:noFill/>
        </p:spPr>
        <p:txBody>
          <a:bodyPr wrap="square">
            <a:spAutoFit/>
          </a:bodyPr>
          <a:lstStyle/>
          <a:p>
            <a:pPr marL="285750" indent="-285750">
              <a:buFont typeface="Arial" panose="020B0604020202020204" pitchFamily="34" charset="0"/>
              <a:buChar char="•"/>
            </a:pPr>
            <a:r>
              <a:rPr lang="en-US" b="1" dirty="0"/>
              <a:t>Figure: </a:t>
            </a:r>
            <a:r>
              <a:rPr lang="en-US" dirty="0"/>
              <a:t>Image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Figure/Caption: </a:t>
            </a:r>
            <a:r>
              <a:rPr lang="en-US" dirty="0"/>
              <a:t>Image and caption 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Background/Artifact</a:t>
            </a:r>
            <a:r>
              <a:rPr lang="en-US" dirty="0"/>
              <a:t>: Ignore</a:t>
            </a:r>
            <a:br>
              <a:rPr lang="en-US" dirty="0"/>
            </a:br>
            <a:r>
              <a:rPr lang="en-US" dirty="0"/>
              <a:t>(decorative lines or shapes)</a:t>
            </a:r>
          </a:p>
          <a:p>
            <a:endParaRPr lang="en-US" dirty="0"/>
          </a:p>
          <a:p>
            <a:endParaRPr lang="en-US" dirty="0"/>
          </a:p>
        </p:txBody>
      </p:sp>
    </p:spTree>
    <p:extLst>
      <p:ext uri="{BB962C8B-B14F-4D97-AF65-F5344CB8AC3E}">
        <p14:creationId xmlns:p14="http://schemas.microsoft.com/office/powerpoint/2010/main" val="42544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p:txBody>
          <a:bodyPr/>
          <a:lstStyle/>
          <a:p>
            <a:pPr lvl="1"/>
            <a:r>
              <a:rPr lang="en-US" dirty="0"/>
              <a:t>Descriptive Text (for sharing electronically)</a:t>
            </a:r>
          </a:p>
          <a:p>
            <a:pPr lvl="1"/>
            <a:r>
              <a:rPr lang="en-US" dirty="0"/>
              <a:t>Descriptive Text and Short URL (for sharing electronically and as a printout.)</a:t>
            </a:r>
          </a:p>
          <a:p>
            <a:pPr lvl="1"/>
            <a:r>
              <a:rPr lang="en-US" dirty="0"/>
              <a:t>Screen Tip</a:t>
            </a:r>
          </a:p>
          <a:p>
            <a:pPr lvl="1"/>
            <a:endParaRPr lang="en-US" dirty="0"/>
          </a:p>
        </p:txBody>
      </p:sp>
      <p:pic>
        <p:nvPicPr>
          <p:cNvPr id="7" name="Picture 6">
            <a:extLst>
              <a:ext uri="{FF2B5EF4-FFF2-40B4-BE49-F238E27FC236}">
                <a16:creationId xmlns:a16="http://schemas.microsoft.com/office/drawing/2014/main" id="{1C8ADFCF-AB23-40ED-8E63-2F83CDF781D7}"/>
              </a:ext>
            </a:extLst>
          </p:cNvPr>
          <p:cNvPicPr>
            <a:picLocks noChangeAspect="1"/>
          </p:cNvPicPr>
          <p:nvPr/>
        </p:nvPicPr>
        <p:blipFill>
          <a:blip r:embed="rId3"/>
          <a:stretch>
            <a:fillRect/>
          </a:stretch>
        </p:blipFill>
        <p:spPr>
          <a:xfrm>
            <a:off x="989320" y="3013519"/>
            <a:ext cx="6218742" cy="320630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AF12F2B-E3A6-41A9-A7FC-744693A7E72F}"/>
              </a:ext>
            </a:extLst>
          </p:cNvPr>
          <p:cNvPicPr>
            <a:picLocks noChangeAspect="1"/>
          </p:cNvPicPr>
          <p:nvPr/>
        </p:nvPicPr>
        <p:blipFill rotWithShape="1">
          <a:blip r:embed="rId4"/>
          <a:srcRect l="55160" t="73550"/>
          <a:stretch/>
        </p:blipFill>
        <p:spPr>
          <a:xfrm>
            <a:off x="3828528" y="4970440"/>
            <a:ext cx="4526553" cy="1603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0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5A31-A453-43C4-AE73-738E7288BF0F}"/>
              </a:ext>
            </a:extLst>
          </p:cNvPr>
          <p:cNvSpPr>
            <a:spLocks noGrp="1"/>
          </p:cNvSpPr>
          <p:nvPr>
            <p:ph type="title"/>
          </p:nvPr>
        </p:nvSpPr>
        <p:spPr/>
        <p:txBody>
          <a:bodyPr/>
          <a:lstStyle/>
          <a:p>
            <a:r>
              <a:rPr lang="en-US" dirty="0"/>
              <a:t>Links</a:t>
            </a:r>
          </a:p>
        </p:txBody>
      </p:sp>
      <p:pic>
        <p:nvPicPr>
          <p:cNvPr id="4" name="Content Placeholder 3">
            <a:extLst>
              <a:ext uri="{FF2B5EF4-FFF2-40B4-BE49-F238E27FC236}">
                <a16:creationId xmlns:a16="http://schemas.microsoft.com/office/drawing/2014/main" id="{0720AB22-83E4-479E-8963-E05942A9ECE7}"/>
              </a:ext>
            </a:extLst>
          </p:cNvPr>
          <p:cNvPicPr>
            <a:picLocks noGrp="1" noChangeAspect="1"/>
          </p:cNvPicPr>
          <p:nvPr>
            <p:ph idx="1"/>
          </p:nvPr>
        </p:nvPicPr>
        <p:blipFill>
          <a:blip r:embed="rId3"/>
          <a:stretch>
            <a:fillRect/>
          </a:stretch>
        </p:blipFill>
        <p:spPr>
          <a:xfrm>
            <a:off x="309563" y="1338411"/>
            <a:ext cx="8520112" cy="7863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F4F90CB-335D-43C1-999C-C1B62A8D1065}"/>
              </a:ext>
            </a:extLst>
          </p:cNvPr>
          <p:cNvPicPr>
            <a:picLocks noChangeAspect="1"/>
          </p:cNvPicPr>
          <p:nvPr/>
        </p:nvPicPr>
        <p:blipFill>
          <a:blip r:embed="rId4"/>
          <a:stretch>
            <a:fillRect/>
          </a:stretch>
        </p:blipFill>
        <p:spPr>
          <a:xfrm>
            <a:off x="631110" y="2715247"/>
            <a:ext cx="4216551" cy="342429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E4198D5-CD1D-4C3D-8FC6-6992E45C41EB}"/>
              </a:ext>
            </a:extLst>
          </p:cNvPr>
          <p:cNvPicPr>
            <a:picLocks noChangeAspect="1"/>
          </p:cNvPicPr>
          <p:nvPr/>
        </p:nvPicPr>
        <p:blipFill>
          <a:blip r:embed="rId5"/>
          <a:stretch>
            <a:fillRect/>
          </a:stretch>
        </p:blipFill>
        <p:spPr>
          <a:xfrm>
            <a:off x="4469135" y="3753800"/>
            <a:ext cx="4276725" cy="169545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9C548E5-4558-4CC0-B291-DC823525624F}"/>
              </a:ext>
            </a:extLst>
          </p:cNvPr>
          <p:cNvSpPr txBox="1"/>
          <p:nvPr/>
        </p:nvSpPr>
        <p:spPr>
          <a:xfrm>
            <a:off x="7084088" y="6251571"/>
            <a:ext cx="1479957" cy="553998"/>
          </a:xfrm>
          <a:prstGeom prst="rect">
            <a:avLst/>
          </a:prstGeom>
          <a:noFill/>
        </p:spPr>
        <p:txBody>
          <a:bodyPr wrap="none" lIns="137160" tIns="137160" rIns="137160" bIns="137160" rtlCol="0">
            <a:spAutoFit/>
          </a:bodyPr>
          <a:lstStyle/>
          <a:p>
            <a:r>
              <a:rPr lang="en-US" dirty="0"/>
              <a:t>Best Practice</a:t>
            </a:r>
          </a:p>
        </p:txBody>
      </p:sp>
    </p:spTree>
    <p:extLst>
      <p:ext uri="{BB962C8B-B14F-4D97-AF65-F5344CB8AC3E}">
        <p14:creationId xmlns:p14="http://schemas.microsoft.com/office/powerpoint/2010/main" val="143416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EF9D-3336-4621-8230-FD512D8EFAD6}"/>
              </a:ext>
            </a:extLst>
          </p:cNvPr>
          <p:cNvSpPr>
            <a:spLocks noGrp="1"/>
          </p:cNvSpPr>
          <p:nvPr>
            <p:ph type="title"/>
          </p:nvPr>
        </p:nvSpPr>
        <p:spPr/>
        <p:txBody>
          <a:bodyPr/>
          <a:lstStyle/>
          <a:p>
            <a:r>
              <a:rPr lang="en-US"/>
              <a:t>Color Contrast</a:t>
            </a:r>
          </a:p>
        </p:txBody>
      </p:sp>
      <p:pic>
        <p:nvPicPr>
          <p:cNvPr id="5" name="Picture 8" descr="A screenshot of a cell phone&#10;&#10;Description generated with very high confidence">
            <a:extLst>
              <a:ext uri="{FF2B5EF4-FFF2-40B4-BE49-F238E27FC236}">
                <a16:creationId xmlns:a16="http://schemas.microsoft.com/office/drawing/2014/main" id="{EF382E7E-3571-443F-B3A9-43B4FF742097}"/>
              </a:ext>
            </a:extLst>
          </p:cNvPr>
          <p:cNvPicPr>
            <a:picLocks noGrp="1" noChangeAspect="1"/>
          </p:cNvPicPr>
          <p:nvPr>
            <p:ph type="pic" sz="quarter" idx="10"/>
          </p:nvPr>
        </p:nvPicPr>
        <p:blipFill rotWithShape="1">
          <a:blip r:embed="rId3"/>
          <a:srcRect l="31661" t="8167" r="6466"/>
          <a:stretch/>
        </p:blipFill>
        <p:spPr>
          <a:xfrm>
            <a:off x="1623414" y="1300480"/>
            <a:ext cx="5897172" cy="3899000"/>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id="{5A9570D5-929D-49B6-8F5D-776891A2442E}"/>
              </a:ext>
            </a:extLst>
          </p:cNvPr>
          <p:cNvSpPr txBox="1">
            <a:spLocks/>
          </p:cNvSpPr>
          <p:nvPr/>
        </p:nvSpPr>
        <p:spPr>
          <a:xfrm>
            <a:off x="494324" y="5721380"/>
            <a:ext cx="8155352" cy="1205504"/>
          </a:xfrm>
          <a:prstGeom prst="rect">
            <a:avLst/>
          </a:prstGeom>
        </p:spPr>
        <p:txBody>
          <a:bodyPr/>
          <a:lst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Low contrast can make content difficult to read</a:t>
            </a:r>
          </a:p>
          <a:p>
            <a:r>
              <a:rPr lang="en-US" dirty="0"/>
              <a:t>Check contrast for WCAG AA rating (4.5:1 Ratio)</a:t>
            </a:r>
          </a:p>
          <a:p>
            <a:endParaRPr lang="en-US" dirty="0"/>
          </a:p>
        </p:txBody>
      </p:sp>
    </p:spTree>
    <p:extLst>
      <p:ext uri="{BB962C8B-B14F-4D97-AF65-F5344CB8AC3E}">
        <p14:creationId xmlns:p14="http://schemas.microsoft.com/office/powerpoint/2010/main" val="32797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How are we doing? – Ally Checkpoint 2</a:t>
            </a:r>
          </a:p>
        </p:txBody>
      </p:sp>
      <p:sp>
        <p:nvSpPr>
          <p:cNvPr id="3" name="Content Placeholder 2">
            <a:extLst>
              <a:ext uri="{FF2B5EF4-FFF2-40B4-BE49-F238E27FC236}">
                <a16:creationId xmlns:a16="http://schemas.microsoft.com/office/drawing/2014/main" id="{DFE4DDA3-8BE4-4ED7-A24B-A97D04E239EE}"/>
              </a:ext>
            </a:extLst>
          </p:cNvPr>
          <p:cNvSpPr>
            <a:spLocks noGrp="1"/>
          </p:cNvSpPr>
          <p:nvPr>
            <p:ph idx="1"/>
          </p:nvPr>
        </p:nvSpPr>
        <p:spPr>
          <a:xfrm>
            <a:off x="311151" y="1055077"/>
            <a:ext cx="4123690" cy="5167923"/>
          </a:xfrm>
        </p:spPr>
        <p:txBody>
          <a:bodyPr/>
          <a:lstStyle/>
          <a:p>
            <a:pPr>
              <a:spcAft>
                <a:spcPts val="0"/>
              </a:spcAft>
            </a:pPr>
            <a:r>
              <a:rPr lang="en-US" dirty="0"/>
              <a:t>Checkpoint 1 Score -&gt; 11.7 %</a:t>
            </a:r>
          </a:p>
          <a:p>
            <a:pPr marL="342900" indent="-342900">
              <a:spcAft>
                <a:spcPts val="0"/>
              </a:spcAft>
              <a:buFont typeface="Arial" panose="020B0604020202020204" pitchFamily="34" charset="0"/>
              <a:buChar char="•"/>
            </a:pPr>
            <a:r>
              <a:rPr lang="en-US" sz="1800" dirty="0"/>
              <a:t>Set Language</a:t>
            </a:r>
          </a:p>
          <a:p>
            <a:pPr marL="342900" indent="-342900">
              <a:spcAft>
                <a:spcPts val="0"/>
              </a:spcAft>
              <a:buFont typeface="Arial" panose="020B0604020202020204" pitchFamily="34" charset="0"/>
              <a:buChar char="•"/>
            </a:pPr>
            <a:r>
              <a:rPr lang="en-US" sz="1800" dirty="0"/>
              <a:t>Set File Title</a:t>
            </a:r>
          </a:p>
          <a:p>
            <a:pPr marL="342900" indent="-342900">
              <a:spcAft>
                <a:spcPts val="0"/>
              </a:spcAft>
              <a:buFont typeface="Arial" panose="020B0604020202020204" pitchFamily="34" charset="0"/>
              <a:buChar char="•"/>
            </a:pPr>
            <a:r>
              <a:rPr lang="en-US" sz="1800" dirty="0"/>
              <a:t>Recognized Text</a:t>
            </a:r>
          </a:p>
          <a:p>
            <a:endParaRPr lang="en-US" dirty="0"/>
          </a:p>
        </p:txBody>
      </p:sp>
      <p:sp>
        <p:nvSpPr>
          <p:cNvPr id="5" name="Content Placeholder 4">
            <a:extLst>
              <a:ext uri="{FF2B5EF4-FFF2-40B4-BE49-F238E27FC236}">
                <a16:creationId xmlns:a16="http://schemas.microsoft.com/office/drawing/2014/main" id="{F33BB6D7-D611-48FA-A51E-A63F63917B66}"/>
              </a:ext>
            </a:extLst>
          </p:cNvPr>
          <p:cNvSpPr>
            <a:spLocks noGrp="1"/>
          </p:cNvSpPr>
          <p:nvPr>
            <p:ph idx="10"/>
          </p:nvPr>
        </p:nvSpPr>
        <p:spPr>
          <a:xfrm>
            <a:off x="4709160" y="1055077"/>
            <a:ext cx="4123688" cy="5167923"/>
          </a:xfrm>
        </p:spPr>
        <p:txBody>
          <a:bodyPr/>
          <a:lstStyle/>
          <a:p>
            <a:r>
              <a:rPr lang="en-US"/>
              <a:t>Checkpoint Score -&gt; </a:t>
            </a:r>
          </a:p>
          <a:p>
            <a:pPr marL="342900" indent="-342900">
              <a:buFont typeface="Arial" panose="020B0604020202020204" pitchFamily="34" charset="0"/>
              <a:buChar char="•"/>
            </a:pPr>
            <a:endParaRPr lang="en-US"/>
          </a:p>
          <a:p>
            <a:endParaRPr lang="en-US"/>
          </a:p>
        </p:txBody>
      </p:sp>
      <p:sp>
        <p:nvSpPr>
          <p:cNvPr id="2" name="Rectangle 1">
            <a:extLst>
              <a:ext uri="{FF2B5EF4-FFF2-40B4-BE49-F238E27FC236}">
                <a16:creationId xmlns:a16="http://schemas.microsoft.com/office/drawing/2014/main" id="{0C9D2C70-2FA8-40CD-BB29-BCB49BDEA207}"/>
              </a:ext>
            </a:extLst>
          </p:cNvPr>
          <p:cNvSpPr/>
          <p:nvPr/>
        </p:nvSpPr>
        <p:spPr>
          <a:xfrm>
            <a:off x="734518" y="2653259"/>
            <a:ext cx="3192906"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sp>
        <p:nvSpPr>
          <p:cNvPr id="7" name="Rectangle 6">
            <a:extLst>
              <a:ext uri="{FF2B5EF4-FFF2-40B4-BE49-F238E27FC236}">
                <a16:creationId xmlns:a16="http://schemas.microsoft.com/office/drawing/2014/main" id="{93F680BA-FCE8-41A9-8D28-95DB2E07D123}"/>
              </a:ext>
            </a:extLst>
          </p:cNvPr>
          <p:cNvSpPr/>
          <p:nvPr/>
        </p:nvSpPr>
        <p:spPr>
          <a:xfrm>
            <a:off x="5291529" y="2653259"/>
            <a:ext cx="2990538"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pic>
        <p:nvPicPr>
          <p:cNvPr id="9" name="Picture 9" descr="A screenshot of a cell phone&#10;&#10;Description generated with very high confidence">
            <a:extLst>
              <a:ext uri="{FF2B5EF4-FFF2-40B4-BE49-F238E27FC236}">
                <a16:creationId xmlns:a16="http://schemas.microsoft.com/office/drawing/2014/main" id="{F849C6D1-653D-47BC-BEC4-506F32FE905B}"/>
              </a:ext>
            </a:extLst>
          </p:cNvPr>
          <p:cNvPicPr>
            <a:picLocks noChangeAspect="1"/>
          </p:cNvPicPr>
          <p:nvPr/>
        </p:nvPicPr>
        <p:blipFill rotWithShape="1">
          <a:blip r:embed="rId3"/>
          <a:srcRect b="4044"/>
          <a:stretch/>
        </p:blipFill>
        <p:spPr>
          <a:xfrm>
            <a:off x="1012371" y="2737930"/>
            <a:ext cx="2685392" cy="3278396"/>
          </a:xfrm>
          <a:prstGeom prst="rect">
            <a:avLst/>
          </a:prstGeom>
        </p:spPr>
      </p:pic>
    </p:spTree>
    <p:extLst>
      <p:ext uri="{BB962C8B-B14F-4D97-AF65-F5344CB8AC3E}">
        <p14:creationId xmlns:p14="http://schemas.microsoft.com/office/powerpoint/2010/main" val="38250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Topics</a:t>
            </a:r>
          </a:p>
        </p:txBody>
      </p:sp>
      <p:sp>
        <p:nvSpPr>
          <p:cNvPr id="5" name="Content Placeholder 4"/>
          <p:cNvSpPr>
            <a:spLocks noGrp="1"/>
          </p:cNvSpPr>
          <p:nvPr>
            <p:ph idx="1"/>
          </p:nvPr>
        </p:nvSpPr>
        <p:spPr>
          <a:xfrm>
            <a:off x="494324" y="1691148"/>
            <a:ext cx="8649676" cy="4746227"/>
          </a:xfrm>
        </p:spPr>
        <p:txBody>
          <a:bodyPr vert="horz" lIns="0" tIns="0" rIns="0" bIns="0" rtlCol="0" anchor="t">
            <a:noAutofit/>
          </a:bodyPr>
          <a:lstStyle/>
          <a:p>
            <a:pPr fontAlgn="base"/>
            <a:r>
              <a:rPr lang="en-US" dirty="0"/>
              <a:t>Review Common Accessibility Issues for Websites</a:t>
            </a:r>
          </a:p>
          <a:p>
            <a:pPr fontAlgn="base"/>
            <a:r>
              <a:rPr lang="en-US" dirty="0"/>
              <a:t>Analyze Common PDF File Issues reported by Ally </a:t>
            </a:r>
          </a:p>
          <a:p>
            <a:pPr fontAlgn="base"/>
            <a:r>
              <a:rPr lang="en-US" dirty="0"/>
              <a:t>Demonstrate Instructor Feedback </a:t>
            </a:r>
          </a:p>
          <a:p>
            <a:pPr fontAlgn="base"/>
            <a:r>
              <a:rPr lang="en-US" dirty="0"/>
              <a:t>Evaluate and improve the Ally score for </a:t>
            </a:r>
          </a:p>
          <a:p>
            <a:pPr lvl="2" fontAlgn="base"/>
            <a:r>
              <a:rPr lang="en-US" dirty="0"/>
              <a:t>a scanned Document </a:t>
            </a:r>
          </a:p>
          <a:p>
            <a:pPr lvl="2" fontAlgn="base"/>
            <a:r>
              <a:rPr lang="en-US" dirty="0"/>
              <a:t>an existing pdf - where the original document is not available</a:t>
            </a:r>
          </a:p>
          <a:p>
            <a:pPr lvl="2" fontAlgn="base"/>
            <a:r>
              <a:rPr lang="en-US" dirty="0"/>
              <a:t>an existing pdf - created from a Google Docs</a:t>
            </a:r>
          </a:p>
          <a:p>
            <a:pPr fontAlgn="base"/>
            <a:r>
              <a:rPr lang="en-US" dirty="0"/>
              <a:t>Compare and Contrast Instructor Feedback results </a:t>
            </a:r>
          </a:p>
          <a:p>
            <a:pPr marL="0" indent="0">
              <a:buNone/>
            </a:pPr>
            <a:endParaRPr lang="en-US" dirty="0"/>
          </a:p>
          <a:p>
            <a:endParaRPr lang="en-US" dirty="0"/>
          </a:p>
        </p:txBody>
      </p:sp>
    </p:spTree>
    <p:extLst>
      <p:ext uri="{BB962C8B-B14F-4D97-AF65-F5344CB8AC3E}">
        <p14:creationId xmlns:p14="http://schemas.microsoft.com/office/powerpoint/2010/main" val="1411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8D2EB-1DD9-4D56-9E97-FF13820C6BD6}"/>
              </a:ext>
            </a:extLst>
          </p:cNvPr>
          <p:cNvSpPr>
            <a:spLocks noGrp="1"/>
          </p:cNvSpPr>
          <p:nvPr>
            <p:ph type="title"/>
          </p:nvPr>
        </p:nvSpPr>
        <p:spPr/>
        <p:txBody>
          <a:bodyPr/>
          <a:lstStyle/>
          <a:p>
            <a:r>
              <a:rPr lang="en-US"/>
              <a:t>Adobe Pro</a:t>
            </a:r>
          </a:p>
        </p:txBody>
      </p:sp>
      <p:pic>
        <p:nvPicPr>
          <p:cNvPr id="3" name="Picture 2" descr="A close up of a sign&#10;&#10;Description automatically generated">
            <a:extLst>
              <a:ext uri="{FF2B5EF4-FFF2-40B4-BE49-F238E27FC236}">
                <a16:creationId xmlns:a16="http://schemas.microsoft.com/office/drawing/2014/main" id="{CFA7F8A5-8C1D-40D5-9C2D-E900C2DDD8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60113" y="1345773"/>
            <a:ext cx="2563936" cy="2563936"/>
          </a:xfrm>
          <a:prstGeom prst="rect">
            <a:avLst/>
          </a:prstGeom>
        </p:spPr>
      </p:pic>
      <p:sp>
        <p:nvSpPr>
          <p:cNvPr id="10" name="TextBox 9">
            <a:extLst>
              <a:ext uri="{FF2B5EF4-FFF2-40B4-BE49-F238E27FC236}">
                <a16:creationId xmlns:a16="http://schemas.microsoft.com/office/drawing/2014/main" id="{E3B80362-D3D1-4178-86E1-8420F5E1935D}"/>
              </a:ext>
            </a:extLst>
          </p:cNvPr>
          <p:cNvSpPr txBox="1"/>
          <p:nvPr/>
        </p:nvSpPr>
        <p:spPr>
          <a:xfrm>
            <a:off x="3710066" y="407445"/>
            <a:ext cx="4572000" cy="369332"/>
          </a:xfrm>
          <a:prstGeom prst="rect">
            <a:avLst/>
          </a:prstGeom>
          <a:noFill/>
        </p:spPr>
        <p:txBody>
          <a:bodyPr wrap="square">
            <a:spAutoFit/>
          </a:bodyPr>
          <a:lstStyle/>
          <a:p>
            <a:pPr algn="ctr"/>
            <a:r>
              <a:rPr lang="en-US"/>
              <a:t>Google Doc saved as a .pdf</a:t>
            </a:r>
          </a:p>
        </p:txBody>
      </p:sp>
      <p:sp>
        <p:nvSpPr>
          <p:cNvPr id="12" name="TextBox 11">
            <a:extLst>
              <a:ext uri="{FF2B5EF4-FFF2-40B4-BE49-F238E27FC236}">
                <a16:creationId xmlns:a16="http://schemas.microsoft.com/office/drawing/2014/main" id="{B2522728-8805-4367-941D-69AABB54D9CF}"/>
              </a:ext>
            </a:extLst>
          </p:cNvPr>
          <p:cNvSpPr txBox="1"/>
          <p:nvPr/>
        </p:nvSpPr>
        <p:spPr>
          <a:xfrm>
            <a:off x="3691777" y="4478706"/>
            <a:ext cx="4572000" cy="1938992"/>
          </a:xfrm>
          <a:prstGeom prst="rect">
            <a:avLst/>
          </a:prstGeom>
          <a:noFill/>
        </p:spPr>
        <p:txBody>
          <a:bodyPr wrap="square">
            <a:spAutoFit/>
          </a:bodyPr>
          <a:lstStyle/>
          <a:p>
            <a:r>
              <a:rPr lang="en-US" sz="1600">
                <a:solidFill>
                  <a:schemeClr val="tx1"/>
                </a:solidFill>
              </a:rPr>
              <a:t>Building on what you know…</a:t>
            </a:r>
          </a:p>
          <a:p>
            <a:pPr marL="285750" indent="-285750">
              <a:buFont typeface="Arial"/>
              <a:buChar char="•"/>
            </a:pPr>
            <a:r>
              <a:rPr lang="en-US" sz="1600"/>
              <a:t>Assign Document Title</a:t>
            </a:r>
          </a:p>
          <a:p>
            <a:pPr marL="285750" indent="-285750">
              <a:buFont typeface="Arial"/>
              <a:buChar char="•"/>
            </a:pPr>
            <a:r>
              <a:rPr lang="en-US" sz="1600"/>
              <a:t>Set Document Language</a:t>
            </a:r>
          </a:p>
          <a:p>
            <a:pPr marL="285750" indent="-285750">
              <a:buFont typeface="Arial"/>
              <a:buChar char="•"/>
            </a:pPr>
            <a:r>
              <a:rPr lang="en-US" sz="1600">
                <a:solidFill>
                  <a:schemeClr val="tx1"/>
                </a:solidFill>
              </a:rPr>
              <a:t>Identify </a:t>
            </a:r>
            <a:r>
              <a:rPr lang="en-US" sz="1600"/>
              <a:t>Table</a:t>
            </a:r>
          </a:p>
          <a:p>
            <a:pPr marL="285750" indent="-285750">
              <a:buFont typeface="Arial"/>
              <a:buChar char="•"/>
            </a:pPr>
            <a:r>
              <a:rPr lang="en-US" sz="1600"/>
              <a:t>Apply Missing Tags</a:t>
            </a:r>
          </a:p>
          <a:p>
            <a:pPr marL="628650" lvl="1" indent="-285750">
              <a:buFont typeface="Arial"/>
              <a:buChar char="•"/>
            </a:pPr>
            <a:r>
              <a:rPr lang="en-US" sz="1200"/>
              <a:t>Heading Structure</a:t>
            </a:r>
          </a:p>
          <a:p>
            <a:pPr marL="628650" lvl="1" indent="-285750">
              <a:buFont typeface="Arial"/>
              <a:buChar char="•"/>
            </a:pPr>
            <a:r>
              <a:rPr lang="en-US" sz="1200"/>
              <a:t>Image </a:t>
            </a:r>
          </a:p>
          <a:p>
            <a:pPr marL="628650" lvl="1" indent="-285750">
              <a:buFont typeface="Arial"/>
              <a:buChar char="•"/>
            </a:pPr>
            <a:r>
              <a:rPr lang="en-US" sz="1200"/>
              <a:t>Table</a:t>
            </a:r>
            <a:r>
              <a:rPr lang="en-US" sz="1600">
                <a:solidFill>
                  <a:schemeClr val="tx1"/>
                </a:solidFill>
              </a:rPr>
              <a:t> </a:t>
            </a:r>
          </a:p>
        </p:txBody>
      </p:sp>
    </p:spTree>
    <p:extLst>
      <p:ext uri="{BB962C8B-B14F-4D97-AF65-F5344CB8AC3E}">
        <p14:creationId xmlns:p14="http://schemas.microsoft.com/office/powerpoint/2010/main" val="359551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Getting Started</a:t>
            </a:r>
          </a:p>
        </p:txBody>
      </p:sp>
      <p:sp>
        <p:nvSpPr>
          <p:cNvPr id="3" name="Content Placeholder 2">
            <a:extLst>
              <a:ext uri="{FF2B5EF4-FFF2-40B4-BE49-F238E27FC236}">
                <a16:creationId xmlns:a16="http://schemas.microsoft.com/office/drawing/2014/main" id="{B8959FDC-6996-485C-BCDC-A94463F2AC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9C678D-B05B-411E-8BD4-B0B43E1FF801}"/>
              </a:ext>
            </a:extLst>
          </p:cNvPr>
          <p:cNvPicPr>
            <a:picLocks noChangeAspect="1"/>
          </p:cNvPicPr>
          <p:nvPr/>
        </p:nvPicPr>
        <p:blipFill rotWithShape="1">
          <a:blip r:embed="rId3"/>
          <a:srcRect r="277"/>
          <a:stretch/>
        </p:blipFill>
        <p:spPr>
          <a:xfrm>
            <a:off x="522800" y="1546225"/>
            <a:ext cx="8093638" cy="431154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28A3001-1C59-410A-940F-8D7A5805148E}"/>
              </a:ext>
            </a:extLst>
          </p:cNvPr>
          <p:cNvSpPr/>
          <p:nvPr/>
        </p:nvSpPr>
        <p:spPr>
          <a:xfrm>
            <a:off x="865413" y="1714500"/>
            <a:ext cx="571501" cy="37555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8" name="Picture 3" descr="A screenshot of a cell phone&#10;&#10;Description generated with very high confidence">
            <a:extLst>
              <a:ext uri="{FF2B5EF4-FFF2-40B4-BE49-F238E27FC236}">
                <a16:creationId xmlns:a16="http://schemas.microsoft.com/office/drawing/2014/main" id="{E723DDD5-3DE3-4AE3-A4F0-80D9E9565F00}"/>
              </a:ext>
            </a:extLst>
          </p:cNvPr>
          <p:cNvPicPr>
            <a:picLocks noChangeAspect="1"/>
          </p:cNvPicPr>
          <p:nvPr/>
        </p:nvPicPr>
        <p:blipFill rotWithShape="1">
          <a:blip r:embed="rId4"/>
          <a:srcRect l="83375" b="53868"/>
          <a:stretch/>
        </p:blipFill>
        <p:spPr>
          <a:xfrm>
            <a:off x="7413171" y="662401"/>
            <a:ext cx="1416504" cy="210419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C3428F0-0B40-4C2E-A7A2-296002CE26DB}"/>
              </a:ext>
            </a:extLst>
          </p:cNvPr>
          <p:cNvSpPr/>
          <p:nvPr/>
        </p:nvSpPr>
        <p:spPr>
          <a:xfrm>
            <a:off x="7408411" y="662401"/>
            <a:ext cx="1416504" cy="2104197"/>
          </a:xfrm>
          <a:prstGeom prst="rect">
            <a:avLst/>
          </a:prstGeom>
          <a:noFill/>
          <a:ln w="76200">
            <a:solidFill>
              <a:schemeClr val="tx2">
                <a:lumMod val="40000"/>
                <a:lumOff val="60000"/>
              </a:schemeClr>
            </a:solidFill>
          </a:ln>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49F50323-29F9-49DB-8764-B4DFC76EF196}"/>
              </a:ext>
            </a:extLst>
          </p:cNvPr>
          <p:cNvSpPr/>
          <p:nvPr/>
        </p:nvSpPr>
        <p:spPr>
          <a:xfrm>
            <a:off x="3851161" y="2766598"/>
            <a:ext cx="843669" cy="128678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101610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pic>
        <p:nvPicPr>
          <p:cNvPr id="2" name="Picture 7" descr="A screenshot of a computer&#10;&#10;Description generated with very high confidence">
            <a:extLst>
              <a:ext uri="{FF2B5EF4-FFF2-40B4-BE49-F238E27FC236}">
                <a16:creationId xmlns:a16="http://schemas.microsoft.com/office/drawing/2014/main" id="{8312146D-9A65-4FC6-985C-CF1A5B34EDF9}"/>
              </a:ext>
            </a:extLst>
          </p:cNvPr>
          <p:cNvPicPr>
            <a:picLocks noChangeAspect="1"/>
          </p:cNvPicPr>
          <p:nvPr/>
        </p:nvPicPr>
        <p:blipFill rotWithShape="1">
          <a:blip r:embed="rId2"/>
          <a:srcRect l="5364" b="1894"/>
          <a:stretch/>
        </p:blipFill>
        <p:spPr>
          <a:xfrm>
            <a:off x="309561" y="1144327"/>
            <a:ext cx="7388909" cy="528855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590DE37-00E6-4E4D-BE1C-6AB3FD9D0B5F}"/>
              </a:ext>
            </a:extLst>
          </p:cNvPr>
          <p:cNvSpPr txBox="1"/>
          <p:nvPr/>
        </p:nvSpPr>
        <p:spPr>
          <a:xfrm>
            <a:off x="6256422" y="4588043"/>
            <a:ext cx="2449678" cy="1384995"/>
          </a:xfrm>
          <a:prstGeom prst="rect">
            <a:avLst/>
          </a:prstGeom>
          <a:solidFill>
            <a:schemeClr val="bg1"/>
          </a:solidFill>
          <a:ln w="7620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pPr marL="342900" indent="-342900">
              <a:buAutoNum type="arabicParenR"/>
            </a:pPr>
            <a:r>
              <a:rPr lang="en-US" sz="2400"/>
              <a:t>Select Tool</a:t>
            </a:r>
          </a:p>
          <a:p>
            <a:pPr marL="342900" indent="-342900">
              <a:buAutoNum type="arabicParenR"/>
            </a:pPr>
            <a:r>
              <a:rPr lang="en-US" sz="2400"/>
              <a:t>Select Check</a:t>
            </a:r>
          </a:p>
          <a:p>
            <a:pPr marL="342900" indent="-342900">
              <a:buAutoNum type="arabicParenR"/>
            </a:pPr>
            <a:r>
              <a:rPr lang="en-US" sz="2400"/>
              <a:t>Start Checking</a:t>
            </a:r>
          </a:p>
        </p:txBody>
      </p:sp>
    </p:spTree>
    <p:extLst>
      <p:ext uri="{BB962C8B-B14F-4D97-AF65-F5344CB8AC3E}">
        <p14:creationId xmlns:p14="http://schemas.microsoft.com/office/powerpoint/2010/main" val="27850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38C6C7C3-6202-4465-887A-81065300AE7A}"/>
              </a:ext>
            </a:extLst>
          </p:cNvPr>
          <p:cNvPicPr>
            <a:picLocks noChangeAspect="1"/>
          </p:cNvPicPr>
          <p:nvPr/>
        </p:nvPicPr>
        <p:blipFill>
          <a:blip r:embed="rId2"/>
          <a:stretch>
            <a:fillRect/>
          </a:stretch>
        </p:blipFill>
        <p:spPr>
          <a:xfrm>
            <a:off x="151779" y="1501253"/>
            <a:ext cx="8856091" cy="3862317"/>
          </a:xfrm>
          <a:prstGeom prst="rect">
            <a:avLst/>
          </a:prstGeom>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sp>
        <p:nvSpPr>
          <p:cNvPr id="5" name="Rectangle 4">
            <a:extLst>
              <a:ext uri="{FF2B5EF4-FFF2-40B4-BE49-F238E27FC236}">
                <a16:creationId xmlns:a16="http://schemas.microsoft.com/office/drawing/2014/main" id="{0C4984AC-9297-477C-BF56-89AD5AF4FD63}"/>
              </a:ext>
            </a:extLst>
          </p:cNvPr>
          <p:cNvSpPr/>
          <p:nvPr/>
        </p:nvSpPr>
        <p:spPr>
          <a:xfrm>
            <a:off x="7246961" y="1856095"/>
            <a:ext cx="1433015" cy="36848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419979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6B9-D88D-4A57-A930-70B7C9B6C826}"/>
              </a:ext>
            </a:extLst>
          </p:cNvPr>
          <p:cNvSpPr>
            <a:spLocks noGrp="1"/>
          </p:cNvSpPr>
          <p:nvPr>
            <p:ph type="title"/>
          </p:nvPr>
        </p:nvSpPr>
        <p:spPr/>
        <p:txBody>
          <a:bodyPr/>
          <a:lstStyle/>
          <a:p>
            <a:r>
              <a:rPr lang="en-US"/>
              <a:t>Reading Order</a:t>
            </a:r>
          </a:p>
        </p:txBody>
      </p:sp>
      <p:pic>
        <p:nvPicPr>
          <p:cNvPr id="5" name="Content Placeholder 4">
            <a:extLst>
              <a:ext uri="{FF2B5EF4-FFF2-40B4-BE49-F238E27FC236}">
                <a16:creationId xmlns:a16="http://schemas.microsoft.com/office/drawing/2014/main" id="{FEB9D3EE-DCB7-4061-9A56-5D6079E87BAD}"/>
              </a:ext>
            </a:extLst>
          </p:cNvPr>
          <p:cNvPicPr>
            <a:picLocks noGrp="1" noChangeAspect="1"/>
          </p:cNvPicPr>
          <p:nvPr>
            <p:ph idx="1"/>
          </p:nvPr>
        </p:nvPicPr>
        <p:blipFill>
          <a:blip r:embed="rId3"/>
          <a:stretch>
            <a:fillRect/>
          </a:stretch>
        </p:blipFill>
        <p:spPr>
          <a:xfrm>
            <a:off x="483021" y="1833656"/>
            <a:ext cx="3367291" cy="2545229"/>
          </a:xfrm>
          <a:prstGeom prst="rect">
            <a:avLst/>
          </a:prstGeom>
        </p:spPr>
      </p:pic>
      <p:pic>
        <p:nvPicPr>
          <p:cNvPr id="8" name="Picture 7">
            <a:extLst>
              <a:ext uri="{FF2B5EF4-FFF2-40B4-BE49-F238E27FC236}">
                <a16:creationId xmlns:a16="http://schemas.microsoft.com/office/drawing/2014/main" id="{B19F1DB6-119C-4F2D-AE26-BDFDD9BE61FB}"/>
              </a:ext>
            </a:extLst>
          </p:cNvPr>
          <p:cNvPicPr>
            <a:picLocks noChangeAspect="1"/>
          </p:cNvPicPr>
          <p:nvPr/>
        </p:nvPicPr>
        <p:blipFill>
          <a:blip r:embed="rId4"/>
          <a:stretch>
            <a:fillRect/>
          </a:stretch>
        </p:blipFill>
        <p:spPr>
          <a:xfrm>
            <a:off x="4946527" y="861172"/>
            <a:ext cx="2791695" cy="4840381"/>
          </a:xfrm>
          <a:prstGeom prst="rect">
            <a:avLst/>
          </a:prstGeom>
        </p:spPr>
      </p:pic>
    </p:spTree>
    <p:extLst>
      <p:ext uri="{BB962C8B-B14F-4D97-AF65-F5344CB8AC3E}">
        <p14:creationId xmlns:p14="http://schemas.microsoft.com/office/powerpoint/2010/main" val="166368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301219F1-5B75-46DB-A8F0-318395BF4F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22231" y="3386479"/>
            <a:ext cx="2565132" cy="1459832"/>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Reading Language (Via Accessibility Checker)</a:t>
            </a:r>
          </a:p>
        </p:txBody>
      </p:sp>
      <p:pic>
        <p:nvPicPr>
          <p:cNvPr id="2" name="Picture 3">
            <a:extLst>
              <a:ext uri="{FF2B5EF4-FFF2-40B4-BE49-F238E27FC236}">
                <a16:creationId xmlns:a16="http://schemas.microsoft.com/office/drawing/2014/main" id="{CD61284D-1A6A-4B95-9B84-D1CFE330CDCF}"/>
              </a:ext>
            </a:extLst>
          </p:cNvPr>
          <p:cNvPicPr>
            <a:picLocks noChangeAspect="1"/>
          </p:cNvPicPr>
          <p:nvPr/>
        </p:nvPicPr>
        <p:blipFill>
          <a:blip r:embed="rId3"/>
          <a:stretch>
            <a:fillRect/>
          </a:stretch>
        </p:blipFill>
        <p:spPr>
          <a:xfrm>
            <a:off x="761999" y="1527190"/>
            <a:ext cx="3611623" cy="378274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F522C63-C5B5-4DB9-B905-B0CA093A0800}"/>
              </a:ext>
            </a:extLst>
          </p:cNvPr>
          <p:cNvSpPr/>
          <p:nvPr/>
        </p:nvSpPr>
        <p:spPr>
          <a:xfrm>
            <a:off x="2631978" y="2855496"/>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655914" y="4339389"/>
            <a:ext cx="1097811" cy="425115"/>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34659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Document Title (Via Accessibility Checker)</a:t>
            </a:r>
          </a:p>
        </p:txBody>
      </p:sp>
      <p:pic>
        <p:nvPicPr>
          <p:cNvPr id="5" name="Picture 6" descr="A screenshot of a cell phone&#10;&#10;Description generated with very high confidence">
            <a:extLst>
              <a:ext uri="{FF2B5EF4-FFF2-40B4-BE49-F238E27FC236}">
                <a16:creationId xmlns:a16="http://schemas.microsoft.com/office/drawing/2014/main" id="{EEFED224-666C-4D0E-9D71-D641203B0428}"/>
              </a:ext>
            </a:extLst>
          </p:cNvPr>
          <p:cNvPicPr>
            <a:picLocks noChangeAspect="1"/>
          </p:cNvPicPr>
          <p:nvPr/>
        </p:nvPicPr>
        <p:blipFill rotWithShape="1">
          <a:blip r:embed="rId2"/>
          <a:srcRect l="6198" t="1476"/>
          <a:stretch/>
        </p:blipFill>
        <p:spPr>
          <a:xfrm>
            <a:off x="4781883" y="1331495"/>
            <a:ext cx="3176338" cy="3595949"/>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ED62DB37-3493-4746-A008-05903E73985F}"/>
              </a:ext>
            </a:extLst>
          </p:cNvPr>
          <p:cNvPicPr>
            <a:picLocks noChangeAspect="1"/>
          </p:cNvPicPr>
          <p:nvPr/>
        </p:nvPicPr>
        <p:blipFill rotWithShape="1">
          <a:blip r:embed="rId3"/>
          <a:srcRect l="9205" r="9480"/>
          <a:stretch/>
        </p:blipFill>
        <p:spPr>
          <a:xfrm>
            <a:off x="593558" y="1446428"/>
            <a:ext cx="3176338" cy="2787303"/>
          </a:xfrm>
          <a:prstGeom prst="rect">
            <a:avLst/>
          </a:prstGeom>
        </p:spPr>
      </p:pic>
      <p:sp>
        <p:nvSpPr>
          <p:cNvPr id="12" name="Rectangle 11">
            <a:extLst>
              <a:ext uri="{FF2B5EF4-FFF2-40B4-BE49-F238E27FC236}">
                <a16:creationId xmlns:a16="http://schemas.microsoft.com/office/drawing/2014/main" id="{1F522C63-C5B5-4DB9-B905-B0CA093A0800}"/>
              </a:ext>
            </a:extLst>
          </p:cNvPr>
          <p:cNvSpPr/>
          <p:nvPr/>
        </p:nvSpPr>
        <p:spPr>
          <a:xfrm>
            <a:off x="1845915" y="1831319"/>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142569" y="1694962"/>
            <a:ext cx="2685978" cy="695312"/>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82BA49F3-95EC-4410-9920-7C6EB9DE84B5}"/>
              </a:ext>
            </a:extLst>
          </p:cNvPr>
          <p:cNvSpPr/>
          <p:nvPr/>
        </p:nvSpPr>
        <p:spPr>
          <a:xfrm>
            <a:off x="5791200" y="4435643"/>
            <a:ext cx="1098884" cy="461316"/>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31120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Tables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a:xfrm>
            <a:off x="494324" y="1552073"/>
            <a:ext cx="8265103" cy="3934327"/>
          </a:xfrm>
        </p:spPr>
        <p:txBody>
          <a:bodyPr/>
          <a:lstStyle/>
          <a:p>
            <a:pPr fontAlgn="base"/>
            <a:r>
              <a:rPr lang="en-US" dirty="0"/>
              <a:t>Use simple table structure</a:t>
            </a:r>
          </a:p>
          <a:p>
            <a:pPr fontAlgn="base"/>
            <a:r>
              <a:rPr lang="en-US" dirty="0"/>
              <a:t>Cells should be defined</a:t>
            </a:r>
          </a:p>
          <a:p>
            <a:pPr fontAlgn="base"/>
            <a:r>
              <a:rPr lang="en-US" dirty="0"/>
              <a:t>Table Headers need to be defined</a:t>
            </a:r>
          </a:p>
          <a:p>
            <a:pPr fontAlgn="base"/>
            <a:r>
              <a:rPr lang="en-US" dirty="0"/>
              <a:t>Tables should include a summary</a:t>
            </a:r>
          </a:p>
          <a:p>
            <a:pPr fontAlgn="base"/>
            <a:r>
              <a:rPr lang="en-US" dirty="0"/>
              <a:t>Tables should not contain </a:t>
            </a:r>
          </a:p>
          <a:p>
            <a:pPr lvl="1" fontAlgn="base"/>
            <a:r>
              <a:rPr lang="en-US" dirty="0"/>
              <a:t>split cells</a:t>
            </a:r>
            <a:endParaRPr lang="en-US" sz="2800" dirty="0"/>
          </a:p>
          <a:p>
            <a:pPr lvl="1" fontAlgn="base"/>
            <a:r>
              <a:rPr lang="en-US" dirty="0"/>
              <a:t>merged cells</a:t>
            </a:r>
            <a:endParaRPr lang="en-US" sz="2800" dirty="0"/>
          </a:p>
          <a:p>
            <a:pPr lvl="1" fontAlgn="base"/>
            <a:r>
              <a:rPr lang="en-US" dirty="0"/>
              <a:t>nested tables</a:t>
            </a:r>
            <a:endParaRPr lang="en-US" sz="2800" dirty="0"/>
          </a:p>
          <a:p>
            <a:pPr marL="0" indent="0">
              <a:buNone/>
            </a:pPr>
            <a:endParaRPr lang="en-US" dirty="0">
              <a:solidFill>
                <a:schemeClr val="tx1"/>
              </a:solidFill>
            </a:endParaRPr>
          </a:p>
        </p:txBody>
      </p:sp>
    </p:spTree>
    <p:extLst>
      <p:ext uri="{BB962C8B-B14F-4D97-AF65-F5344CB8AC3E}">
        <p14:creationId xmlns:p14="http://schemas.microsoft.com/office/powerpoint/2010/main" val="19946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5A31-A453-43C4-AE73-738E7288BF0F}"/>
              </a:ext>
            </a:extLst>
          </p:cNvPr>
          <p:cNvSpPr>
            <a:spLocks noGrp="1"/>
          </p:cNvSpPr>
          <p:nvPr>
            <p:ph type="title"/>
          </p:nvPr>
        </p:nvSpPr>
        <p:spPr/>
        <p:txBody>
          <a:bodyPr/>
          <a:lstStyle/>
          <a:p>
            <a:r>
              <a:rPr lang="en-US"/>
              <a:t>Table</a:t>
            </a:r>
          </a:p>
        </p:txBody>
      </p:sp>
      <p:pic>
        <p:nvPicPr>
          <p:cNvPr id="4" name="Picture 4" descr="A screenshot of a cell phone&#10;&#10;Description automatically generated">
            <a:extLst>
              <a:ext uri="{FF2B5EF4-FFF2-40B4-BE49-F238E27FC236}">
                <a16:creationId xmlns:a16="http://schemas.microsoft.com/office/drawing/2014/main" id="{AFA61F37-645B-4103-AA27-4DBB6F83A5DF}"/>
              </a:ext>
            </a:extLst>
          </p:cNvPr>
          <p:cNvPicPr>
            <a:picLocks noGrp="1" noChangeAspect="1"/>
          </p:cNvPicPr>
          <p:nvPr>
            <p:ph idx="1"/>
          </p:nvPr>
        </p:nvPicPr>
        <p:blipFill rotWithShape="1">
          <a:blip r:embed="rId2"/>
          <a:srcRect r="19046" b="45195"/>
          <a:stretch/>
        </p:blipFill>
        <p:spPr>
          <a:xfrm>
            <a:off x="309563" y="1260975"/>
            <a:ext cx="3631812" cy="1299833"/>
          </a:xfrm>
        </p:spPr>
      </p:pic>
      <p:pic>
        <p:nvPicPr>
          <p:cNvPr id="5" name="Picture 5" descr="A screenshot of a cell phone&#10;&#10;Description automatically generated">
            <a:extLst>
              <a:ext uri="{FF2B5EF4-FFF2-40B4-BE49-F238E27FC236}">
                <a16:creationId xmlns:a16="http://schemas.microsoft.com/office/drawing/2014/main" id="{3FFE6D06-1FC0-44C0-97D2-976D1A9A8895}"/>
              </a:ext>
            </a:extLst>
          </p:cNvPr>
          <p:cNvPicPr>
            <a:picLocks noChangeAspect="1"/>
          </p:cNvPicPr>
          <p:nvPr/>
        </p:nvPicPr>
        <p:blipFill>
          <a:blip r:embed="rId3"/>
          <a:stretch>
            <a:fillRect/>
          </a:stretch>
        </p:blipFill>
        <p:spPr>
          <a:xfrm>
            <a:off x="5534647" y="1910891"/>
            <a:ext cx="2238375" cy="2095500"/>
          </a:xfrm>
          <a:prstGeom prst="rect">
            <a:avLst/>
          </a:prstGeom>
        </p:spPr>
      </p:pic>
      <p:pic>
        <p:nvPicPr>
          <p:cNvPr id="6" name="Picture 6" descr="A screenshot of a cell phone&#10;&#10;Description automatically generated">
            <a:extLst>
              <a:ext uri="{FF2B5EF4-FFF2-40B4-BE49-F238E27FC236}">
                <a16:creationId xmlns:a16="http://schemas.microsoft.com/office/drawing/2014/main" id="{3AF70AF5-D5E1-4E3B-A79B-1A030ECD896F}"/>
              </a:ext>
            </a:extLst>
          </p:cNvPr>
          <p:cNvPicPr>
            <a:picLocks noChangeAspect="1"/>
          </p:cNvPicPr>
          <p:nvPr/>
        </p:nvPicPr>
        <p:blipFill>
          <a:blip r:embed="rId4"/>
          <a:stretch>
            <a:fillRect/>
          </a:stretch>
        </p:blipFill>
        <p:spPr>
          <a:xfrm>
            <a:off x="5926238" y="5863883"/>
            <a:ext cx="2743200" cy="678611"/>
          </a:xfrm>
          <a:prstGeom prst="rect">
            <a:avLst/>
          </a:prstGeom>
        </p:spPr>
      </p:pic>
      <p:pic>
        <p:nvPicPr>
          <p:cNvPr id="7" name="Picture 7" descr="A screenshot of a cell phone&#10;&#10;Description automatically generated">
            <a:extLst>
              <a:ext uri="{FF2B5EF4-FFF2-40B4-BE49-F238E27FC236}">
                <a16:creationId xmlns:a16="http://schemas.microsoft.com/office/drawing/2014/main" id="{C771694C-5ACA-4D25-8A76-4670480F0F36}"/>
              </a:ext>
            </a:extLst>
          </p:cNvPr>
          <p:cNvPicPr>
            <a:picLocks noChangeAspect="1"/>
          </p:cNvPicPr>
          <p:nvPr/>
        </p:nvPicPr>
        <p:blipFill>
          <a:blip r:embed="rId5"/>
          <a:stretch>
            <a:fillRect/>
          </a:stretch>
        </p:blipFill>
        <p:spPr>
          <a:xfrm>
            <a:off x="351128" y="3082147"/>
            <a:ext cx="2562225" cy="2409825"/>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7189C115-1881-409F-9998-0BE5ADDDF94B}"/>
              </a:ext>
            </a:extLst>
          </p:cNvPr>
          <p:cNvPicPr>
            <a:picLocks noChangeAspect="1"/>
          </p:cNvPicPr>
          <p:nvPr/>
        </p:nvPicPr>
        <p:blipFill>
          <a:blip r:embed="rId6"/>
          <a:stretch>
            <a:fillRect/>
          </a:stretch>
        </p:blipFill>
        <p:spPr>
          <a:xfrm>
            <a:off x="3487449" y="2677755"/>
            <a:ext cx="2743200" cy="2633809"/>
          </a:xfrm>
          <a:prstGeom prst="rect">
            <a:avLst/>
          </a:prstGeom>
        </p:spPr>
      </p:pic>
    </p:spTree>
    <p:extLst>
      <p:ext uri="{BB962C8B-B14F-4D97-AF65-F5344CB8AC3E}">
        <p14:creationId xmlns:p14="http://schemas.microsoft.com/office/powerpoint/2010/main" val="127135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5A31-A453-43C4-AE73-738E7288BF0F}"/>
              </a:ext>
            </a:extLst>
          </p:cNvPr>
          <p:cNvSpPr>
            <a:spLocks noGrp="1"/>
          </p:cNvSpPr>
          <p:nvPr>
            <p:ph type="title"/>
          </p:nvPr>
        </p:nvSpPr>
        <p:spPr/>
        <p:txBody>
          <a:bodyPr/>
          <a:lstStyle/>
          <a:p>
            <a:r>
              <a:rPr lang="en-US"/>
              <a:t>Table</a:t>
            </a:r>
          </a:p>
        </p:txBody>
      </p:sp>
      <p:pic>
        <p:nvPicPr>
          <p:cNvPr id="4" name="Picture 4" descr="A screenshot of a cell phone&#10;&#10;Description automatically generated">
            <a:extLst>
              <a:ext uri="{FF2B5EF4-FFF2-40B4-BE49-F238E27FC236}">
                <a16:creationId xmlns:a16="http://schemas.microsoft.com/office/drawing/2014/main" id="{AFA61F37-645B-4103-AA27-4DBB6F83A5DF}"/>
              </a:ext>
            </a:extLst>
          </p:cNvPr>
          <p:cNvPicPr>
            <a:picLocks noGrp="1" noChangeAspect="1"/>
          </p:cNvPicPr>
          <p:nvPr>
            <p:ph idx="1"/>
          </p:nvPr>
        </p:nvPicPr>
        <p:blipFill rotWithShape="1">
          <a:blip r:embed="rId2"/>
          <a:srcRect r="19046" b="45195"/>
          <a:stretch/>
        </p:blipFill>
        <p:spPr>
          <a:xfrm>
            <a:off x="309562" y="1260975"/>
            <a:ext cx="4915635" cy="1759316"/>
          </a:xfrm>
        </p:spPr>
      </p:pic>
      <p:pic>
        <p:nvPicPr>
          <p:cNvPr id="5" name="Picture 5" descr="A screenshot of a cell phone&#10;&#10;Description automatically generated">
            <a:extLst>
              <a:ext uri="{FF2B5EF4-FFF2-40B4-BE49-F238E27FC236}">
                <a16:creationId xmlns:a16="http://schemas.microsoft.com/office/drawing/2014/main" id="{3FFE6D06-1FC0-44C0-97D2-976D1A9A8895}"/>
              </a:ext>
            </a:extLst>
          </p:cNvPr>
          <p:cNvPicPr>
            <a:picLocks noChangeAspect="1"/>
          </p:cNvPicPr>
          <p:nvPr/>
        </p:nvPicPr>
        <p:blipFill>
          <a:blip r:embed="rId3"/>
          <a:stretch>
            <a:fillRect/>
          </a:stretch>
        </p:blipFill>
        <p:spPr>
          <a:xfrm>
            <a:off x="824102" y="3658687"/>
            <a:ext cx="2238375" cy="2095500"/>
          </a:xfrm>
          <a:prstGeom prst="rect">
            <a:avLst/>
          </a:prstGeom>
        </p:spPr>
      </p:pic>
      <p:pic>
        <p:nvPicPr>
          <p:cNvPr id="7" name="Picture 7" descr="A screenshot of a cell phone&#10;&#10;Description automatically generated">
            <a:extLst>
              <a:ext uri="{FF2B5EF4-FFF2-40B4-BE49-F238E27FC236}">
                <a16:creationId xmlns:a16="http://schemas.microsoft.com/office/drawing/2014/main" id="{C771694C-5ACA-4D25-8A76-4670480F0F36}"/>
              </a:ext>
            </a:extLst>
          </p:cNvPr>
          <p:cNvPicPr>
            <a:picLocks noChangeAspect="1"/>
          </p:cNvPicPr>
          <p:nvPr/>
        </p:nvPicPr>
        <p:blipFill>
          <a:blip r:embed="rId4"/>
          <a:stretch>
            <a:fillRect/>
          </a:stretch>
        </p:blipFill>
        <p:spPr>
          <a:xfrm>
            <a:off x="5334189" y="3344362"/>
            <a:ext cx="2562225" cy="2409825"/>
          </a:xfrm>
          <a:prstGeom prst="rect">
            <a:avLst/>
          </a:prstGeom>
        </p:spPr>
      </p:pic>
    </p:spTree>
    <p:extLst>
      <p:ext uri="{BB962C8B-B14F-4D97-AF65-F5344CB8AC3E}">
        <p14:creationId xmlns:p14="http://schemas.microsoft.com/office/powerpoint/2010/main" val="14951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CDF-3CFC-4AF7-BF90-280F37F88948}"/>
              </a:ext>
            </a:extLst>
          </p:cNvPr>
          <p:cNvSpPr>
            <a:spLocks noGrp="1"/>
          </p:cNvSpPr>
          <p:nvPr>
            <p:ph type="title"/>
          </p:nvPr>
        </p:nvSpPr>
        <p:spPr/>
        <p:txBody>
          <a:bodyPr/>
          <a:lstStyle/>
          <a:p>
            <a:r>
              <a:rPr lang="en-US" dirty="0"/>
              <a:t>Common Accessibility Issues for Websites.</a:t>
            </a:r>
          </a:p>
        </p:txBody>
      </p:sp>
      <p:sp>
        <p:nvSpPr>
          <p:cNvPr id="3" name="Content Placeholder 2">
            <a:extLst>
              <a:ext uri="{FF2B5EF4-FFF2-40B4-BE49-F238E27FC236}">
                <a16:creationId xmlns:a16="http://schemas.microsoft.com/office/drawing/2014/main" id="{69394E02-6ABB-4600-AEBC-AC49C9CD79F4}"/>
              </a:ext>
            </a:extLst>
          </p:cNvPr>
          <p:cNvSpPr>
            <a:spLocks noGrp="1"/>
          </p:cNvSpPr>
          <p:nvPr>
            <p:ph idx="1"/>
          </p:nvPr>
        </p:nvSpPr>
        <p:spPr>
          <a:xfrm>
            <a:off x="674323" y="1546225"/>
            <a:ext cx="8155351" cy="4673600"/>
          </a:xfrm>
        </p:spPr>
        <p:txBody>
          <a:bodyPr vert="horz" lIns="0" tIns="0" rIns="0" bIns="0" rtlCol="0" anchor="t">
            <a:noAutofit/>
          </a:bodyPr>
          <a:lstStyle/>
          <a:p>
            <a:pPr marL="228600" lvl="1">
              <a:buFont typeface="Arial" panose="020B0604020202020204" pitchFamily="34" charset="0"/>
              <a:buChar char="•"/>
            </a:pPr>
            <a:r>
              <a:rPr lang="en-US" sz="1800" dirty="0"/>
              <a:t>Improper use of headers.</a:t>
            </a:r>
            <a:endParaRPr lang="en-US" sz="1800" dirty="0">
              <a:cs typeface="Calibri"/>
            </a:endParaRPr>
          </a:p>
          <a:p>
            <a:pPr marL="228600" lvl="1">
              <a:buFont typeface="Arial" panose="020B0604020202020204" pitchFamily="34" charset="0"/>
              <a:buChar char="•"/>
            </a:pPr>
            <a:r>
              <a:rPr lang="en-US" sz="1800" dirty="0"/>
              <a:t>Incorrectly built lists.</a:t>
            </a:r>
          </a:p>
          <a:p>
            <a:pPr marL="228600" lvl="1">
              <a:buFont typeface="Arial" panose="020B0604020202020204" pitchFamily="34" charset="0"/>
              <a:buChar char="•"/>
            </a:pPr>
            <a:r>
              <a:rPr lang="en-US" sz="1800" dirty="0"/>
              <a:t>Empty links or links without descriptive text.</a:t>
            </a:r>
          </a:p>
          <a:p>
            <a:pPr marL="228600" lvl="1">
              <a:buFont typeface="Arial" panose="020B0604020202020204" pitchFamily="34" charset="0"/>
              <a:buChar char="•"/>
            </a:pPr>
            <a:r>
              <a:rPr lang="en-US" sz="1800" dirty="0"/>
              <a:t>Missing alternative text tags in images.</a:t>
            </a:r>
          </a:p>
          <a:p>
            <a:pPr marL="228600" lvl="1">
              <a:buFont typeface="Arial" panose="020B0604020202020204" pitchFamily="34" charset="0"/>
              <a:buChar char="•"/>
            </a:pPr>
            <a:r>
              <a:rPr lang="en-US" sz="1800" dirty="0"/>
              <a:t>Using tables incorrectly.</a:t>
            </a:r>
          </a:p>
          <a:p>
            <a:pPr marL="228600" lvl="1">
              <a:buFont typeface="Arial" panose="020B0604020202020204" pitchFamily="34" charset="0"/>
              <a:buChar char="•"/>
            </a:pPr>
            <a:r>
              <a:rPr lang="en-US" sz="1800" dirty="0"/>
              <a:t>Uploaded Files/Documents that are not built accessibly (scanned docs for example).</a:t>
            </a:r>
          </a:p>
          <a:p>
            <a:pPr marL="228600" lvl="1">
              <a:buFont typeface="Arial" panose="020B0604020202020204" pitchFamily="34" charset="0"/>
              <a:buChar char="•"/>
            </a:pPr>
            <a:r>
              <a:rPr lang="en-US" sz="1800" dirty="0"/>
              <a:t>Color contrast issues.</a:t>
            </a:r>
          </a:p>
          <a:p>
            <a:pPr marL="228600" lvl="1">
              <a:buFont typeface="Arial" panose="020B0604020202020204" pitchFamily="34" charset="0"/>
              <a:buChar char="•"/>
            </a:pPr>
            <a:r>
              <a:rPr lang="en-US" sz="1800" dirty="0"/>
              <a:t>Readability </a:t>
            </a:r>
          </a:p>
          <a:p>
            <a:pPr marL="228600" lvl="1">
              <a:buFont typeface="Arial" panose="020B0604020202020204" pitchFamily="34" charset="0"/>
              <a:buChar char="•"/>
            </a:pPr>
            <a:r>
              <a:rPr lang="en-US" sz="1800" dirty="0"/>
              <a:t>Videos missing closed captioning or no transcript</a:t>
            </a:r>
          </a:p>
          <a:p>
            <a:pPr marL="0" lvl="1" indent="0">
              <a:buNone/>
            </a:pPr>
            <a:endParaRPr lang="en-US" sz="1800" dirty="0">
              <a:cs typeface="Calibri"/>
            </a:endParaRPr>
          </a:p>
          <a:p>
            <a:pPr marL="0" lvl="1" indent="0">
              <a:buNone/>
            </a:pPr>
            <a:endParaRPr lang="en-US" sz="1800" dirty="0">
              <a:cs typeface="Calibri"/>
            </a:endParaRPr>
          </a:p>
          <a:p>
            <a:pPr marL="0" lvl="1" indent="0">
              <a:buNone/>
            </a:pPr>
            <a:r>
              <a:rPr lang="en-US" sz="1400" dirty="0">
                <a:cs typeface="Calibri"/>
              </a:rPr>
              <a:t>Note: </a:t>
            </a:r>
            <a:r>
              <a:rPr lang="en-US" sz="1400" dirty="0">
                <a:ea typeface="+mn-lt"/>
                <a:cs typeface="+mn-lt"/>
              </a:rPr>
              <a:t>The Web Content Accessibility Guidelines are authored and implemented by the US Office of Civil Rights. </a:t>
            </a:r>
            <a:endParaRPr lang="en-US" sz="1400" dirty="0"/>
          </a:p>
        </p:txBody>
      </p:sp>
    </p:spTree>
    <p:extLst>
      <p:ext uri="{BB962C8B-B14F-4D97-AF65-F5344CB8AC3E}">
        <p14:creationId xmlns:p14="http://schemas.microsoft.com/office/powerpoint/2010/main" val="404235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Topics</a:t>
            </a:r>
          </a:p>
        </p:txBody>
      </p:sp>
      <p:sp>
        <p:nvSpPr>
          <p:cNvPr id="5" name="Content Placeholder 4"/>
          <p:cNvSpPr>
            <a:spLocks noGrp="1"/>
          </p:cNvSpPr>
          <p:nvPr>
            <p:ph idx="1"/>
          </p:nvPr>
        </p:nvSpPr>
        <p:spPr>
          <a:xfrm>
            <a:off x="494324" y="1691148"/>
            <a:ext cx="8649676" cy="4746227"/>
          </a:xfrm>
        </p:spPr>
        <p:txBody>
          <a:bodyPr vert="horz" lIns="0" tIns="0" rIns="0" bIns="0" rtlCol="0" anchor="t">
            <a:noAutofit/>
          </a:bodyPr>
          <a:lstStyle/>
          <a:p>
            <a:pPr fontAlgn="base"/>
            <a:r>
              <a:rPr lang="en-US" dirty="0"/>
              <a:t>Review Common Accessibility Issues for Digital Resources</a:t>
            </a:r>
          </a:p>
          <a:p>
            <a:pPr fontAlgn="base"/>
            <a:r>
              <a:rPr lang="en-US" dirty="0"/>
              <a:t>Analyze Common PDF File Issues reported by Ally </a:t>
            </a:r>
          </a:p>
          <a:p>
            <a:pPr fontAlgn="base"/>
            <a:r>
              <a:rPr lang="en-US" dirty="0"/>
              <a:t>Demonstrate Instructor Feedback </a:t>
            </a:r>
          </a:p>
          <a:p>
            <a:pPr fontAlgn="base"/>
            <a:r>
              <a:rPr lang="en-US" dirty="0"/>
              <a:t>Evaluate and improve the Ally score for </a:t>
            </a:r>
          </a:p>
          <a:p>
            <a:pPr lvl="2" fontAlgn="base"/>
            <a:r>
              <a:rPr lang="en-US" dirty="0"/>
              <a:t>a scanned Document </a:t>
            </a:r>
          </a:p>
          <a:p>
            <a:pPr lvl="2" fontAlgn="base"/>
            <a:r>
              <a:rPr lang="en-US" dirty="0"/>
              <a:t>an existing pdf - where the original document is not available</a:t>
            </a:r>
          </a:p>
          <a:p>
            <a:pPr lvl="2" fontAlgn="base"/>
            <a:r>
              <a:rPr lang="en-US" dirty="0"/>
              <a:t>an existing pdf - created from a Google Docs</a:t>
            </a:r>
          </a:p>
          <a:p>
            <a:pPr fontAlgn="base"/>
            <a:r>
              <a:rPr lang="en-US" dirty="0"/>
              <a:t>Compare and Contrast Instructor Feedback results </a:t>
            </a:r>
          </a:p>
          <a:p>
            <a:pPr marL="0" indent="0">
              <a:buNone/>
            </a:pPr>
            <a:endParaRPr lang="en-US" dirty="0"/>
          </a:p>
          <a:p>
            <a:endParaRPr lang="en-US" dirty="0"/>
          </a:p>
        </p:txBody>
      </p:sp>
    </p:spTree>
    <p:extLst>
      <p:ext uri="{BB962C8B-B14F-4D97-AF65-F5344CB8AC3E}">
        <p14:creationId xmlns:p14="http://schemas.microsoft.com/office/powerpoint/2010/main" val="250645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A49D7-29F2-401D-8270-B7FBF69CBBBD}"/>
              </a:ext>
            </a:extLst>
          </p:cNvPr>
          <p:cNvSpPr>
            <a:spLocks noGrp="1"/>
          </p:cNvSpPr>
          <p:nvPr>
            <p:ph type="title" idx="4294967295"/>
          </p:nvPr>
        </p:nvSpPr>
        <p:spPr>
          <a:xfrm>
            <a:off x="1488830" y="4023825"/>
            <a:ext cx="8524875" cy="766762"/>
          </a:xfrm>
        </p:spPr>
        <p:txBody>
          <a:bodyPr/>
          <a:lstStyle/>
          <a:p>
            <a:r>
              <a:rPr lang="en-US" sz="2800" dirty="0"/>
              <a:t>Have Questions or need Further Assistance?</a:t>
            </a:r>
          </a:p>
        </p:txBody>
      </p:sp>
      <p:sp>
        <p:nvSpPr>
          <p:cNvPr id="3" name="Content Placeholder 2">
            <a:extLst>
              <a:ext uri="{FF2B5EF4-FFF2-40B4-BE49-F238E27FC236}">
                <a16:creationId xmlns:a16="http://schemas.microsoft.com/office/drawing/2014/main" id="{FC185356-6F2A-45D4-BEE0-878198E357D1}"/>
              </a:ext>
            </a:extLst>
          </p:cNvPr>
          <p:cNvSpPr>
            <a:spLocks noGrp="1"/>
          </p:cNvSpPr>
          <p:nvPr>
            <p:ph idx="4294967295"/>
          </p:nvPr>
        </p:nvSpPr>
        <p:spPr>
          <a:xfrm>
            <a:off x="1395046" y="5310553"/>
            <a:ext cx="7125067" cy="909271"/>
          </a:xfrm>
        </p:spPr>
        <p:txBody>
          <a:bodyPr/>
          <a:lstStyle/>
          <a:p>
            <a:r>
              <a:rPr lang="en-US" sz="2400" dirty="0"/>
              <a:t>Send an email to Blackboard Accessibility Support</a:t>
            </a:r>
          </a:p>
          <a:p>
            <a:r>
              <a:rPr lang="en-US" sz="2400" dirty="0"/>
              <a:t>Submit a </a:t>
            </a:r>
            <a:r>
              <a:rPr lang="en-US" sz="2400" dirty="0" err="1"/>
              <a:t>FootPrints</a:t>
            </a:r>
            <a:r>
              <a:rPr lang="en-US" sz="2400" dirty="0"/>
              <a:t> Ticket</a:t>
            </a:r>
          </a:p>
          <a:p>
            <a:pPr marL="0" indent="0">
              <a:buNone/>
            </a:pPr>
            <a:endParaRPr lang="en-US" dirty="0"/>
          </a:p>
        </p:txBody>
      </p:sp>
      <p:sp>
        <p:nvSpPr>
          <p:cNvPr id="5" name="Title 3">
            <a:extLst>
              <a:ext uri="{FF2B5EF4-FFF2-40B4-BE49-F238E27FC236}">
                <a16:creationId xmlns:a16="http://schemas.microsoft.com/office/drawing/2014/main" id="{62DBB25F-A64C-444E-8F79-0D45B01DBB4A}"/>
              </a:ext>
            </a:extLst>
          </p:cNvPr>
          <p:cNvSpPr txBox="1">
            <a:spLocks/>
          </p:cNvSpPr>
          <p:nvPr/>
        </p:nvSpPr>
        <p:spPr>
          <a:xfrm>
            <a:off x="1395046" y="638176"/>
            <a:ext cx="8524875" cy="76676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302427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5A1-6C3A-4F3B-BE1D-E8632F076E71}"/>
              </a:ext>
            </a:extLst>
          </p:cNvPr>
          <p:cNvSpPr>
            <a:spLocks noGrp="1"/>
          </p:cNvSpPr>
          <p:nvPr>
            <p:ph type="title"/>
          </p:nvPr>
        </p:nvSpPr>
        <p:spPr/>
        <p:txBody>
          <a:bodyPr/>
          <a:lstStyle/>
          <a:p>
            <a:r>
              <a:rPr lang="en-US"/>
              <a:t>What does ALLY scan for in </a:t>
            </a:r>
            <a:r>
              <a:rPr lang="en-US" b="1" u="sng"/>
              <a:t>PDF Files</a:t>
            </a:r>
            <a:r>
              <a:rPr lang="en-US"/>
              <a:t>?</a:t>
            </a:r>
          </a:p>
        </p:txBody>
      </p:sp>
      <p:graphicFrame>
        <p:nvGraphicFramePr>
          <p:cNvPr id="6" name="Diagram 5">
            <a:extLst>
              <a:ext uri="{FF2B5EF4-FFF2-40B4-BE49-F238E27FC236}">
                <a16:creationId xmlns:a16="http://schemas.microsoft.com/office/drawing/2014/main" id="{315DD6A7-BD15-46E7-8B3C-08526D43C6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4345718"/>
              </p:ext>
            </p:extLst>
          </p:nvPr>
        </p:nvGraphicFramePr>
        <p:xfrm>
          <a:off x="311944" y="1382940"/>
          <a:ext cx="8520112" cy="519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A9DA256-84AC-4016-9608-493B96D4E54C}"/>
              </a:ext>
              <a:ext uri="{C183D7F6-B498-43B3-948B-1728B52AA6E4}">
                <adec:decorative xmlns:adec="http://schemas.microsoft.com/office/drawing/2017/decorative" val="1"/>
              </a:ext>
            </a:extLst>
          </p:cNvPr>
          <p:cNvSpPr/>
          <p:nvPr/>
        </p:nvSpPr>
        <p:spPr>
          <a:xfrm>
            <a:off x="3273934" y="1859471"/>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7" name="Picture 6">
            <a:extLst>
              <a:ext uri="{FF2B5EF4-FFF2-40B4-BE49-F238E27FC236}">
                <a16:creationId xmlns:a16="http://schemas.microsoft.com/office/drawing/2014/main" id="{597BB641-0AEE-4CF8-98D9-2C97F606A1C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305275" y="1908027"/>
            <a:ext cx="587850" cy="485615"/>
          </a:xfrm>
          <a:prstGeom prst="rect">
            <a:avLst/>
          </a:prstGeom>
        </p:spPr>
      </p:pic>
      <p:sp>
        <p:nvSpPr>
          <p:cNvPr id="15" name="Rectangle 14">
            <a:extLst>
              <a:ext uri="{FF2B5EF4-FFF2-40B4-BE49-F238E27FC236}">
                <a16:creationId xmlns:a16="http://schemas.microsoft.com/office/drawing/2014/main" id="{BB262C25-BD5E-4C60-B06B-2C258A8E3B69}"/>
              </a:ext>
              <a:ext uri="{C183D7F6-B498-43B3-948B-1728B52AA6E4}">
                <adec:decorative xmlns:adec="http://schemas.microsoft.com/office/drawing/2017/decorative" val="1"/>
              </a:ext>
            </a:extLst>
          </p:cNvPr>
          <p:cNvSpPr/>
          <p:nvPr/>
        </p:nvSpPr>
        <p:spPr>
          <a:xfrm>
            <a:off x="6235924" y="185164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9" name="Picture 8">
            <a:extLst>
              <a:ext uri="{FF2B5EF4-FFF2-40B4-BE49-F238E27FC236}">
                <a16:creationId xmlns:a16="http://schemas.microsoft.com/office/drawing/2014/main" id="{AB9A5FC0-DCE3-4D2D-BE4B-2B032105C9D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380671" y="1959008"/>
            <a:ext cx="408939" cy="434498"/>
          </a:xfrm>
          <a:prstGeom prst="rect">
            <a:avLst/>
          </a:prstGeom>
        </p:spPr>
      </p:pic>
      <p:sp>
        <p:nvSpPr>
          <p:cNvPr id="12" name="Rectangle 11">
            <a:extLst>
              <a:ext uri="{FF2B5EF4-FFF2-40B4-BE49-F238E27FC236}">
                <a16:creationId xmlns:a16="http://schemas.microsoft.com/office/drawing/2014/main" id="{DAF93F2C-62AF-4670-9336-9B1F308C73C3}"/>
              </a:ext>
              <a:ext uri="{C183D7F6-B498-43B3-948B-1728B52AA6E4}">
                <adec:decorative xmlns:adec="http://schemas.microsoft.com/office/drawing/2017/decorative" val="1"/>
              </a:ext>
            </a:extLst>
          </p:cNvPr>
          <p:cNvSpPr/>
          <p:nvPr/>
        </p:nvSpPr>
        <p:spPr>
          <a:xfrm>
            <a:off x="311944" y="185947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11" name="Picture 10">
            <a:extLst>
              <a:ext uri="{FF2B5EF4-FFF2-40B4-BE49-F238E27FC236}">
                <a16:creationId xmlns:a16="http://schemas.microsoft.com/office/drawing/2014/main" id="{AF99843E-EF5D-43E1-826F-50C5681CE44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57164" y="1905192"/>
            <a:ext cx="536733" cy="511174"/>
          </a:xfrm>
          <a:prstGeom prst="rect">
            <a:avLst/>
          </a:prstGeom>
        </p:spPr>
      </p:pic>
      <p:sp>
        <p:nvSpPr>
          <p:cNvPr id="3" name="Content Placeholder 2">
            <a:extLst>
              <a:ext uri="{FF2B5EF4-FFF2-40B4-BE49-F238E27FC236}">
                <a16:creationId xmlns:a16="http://schemas.microsoft.com/office/drawing/2014/main" id="{330BA55F-E889-4E0F-97D5-45CD9867593B}"/>
              </a:ext>
            </a:extLst>
          </p:cNvPr>
          <p:cNvSpPr>
            <a:spLocks noGrp="1"/>
          </p:cNvSpPr>
          <p:nvPr>
            <p:ph idx="1"/>
          </p:nvPr>
        </p:nvSpPr>
        <p:spPr>
          <a:xfrm>
            <a:off x="311944" y="1382940"/>
            <a:ext cx="8520112" cy="511174"/>
          </a:xfrm>
        </p:spPr>
        <p:txBody>
          <a:bodyPr vert="horz" lIns="0" tIns="0" rIns="0" bIns="0" numCol="1" rtlCol="0" anchor="t">
            <a:noAutofit/>
          </a:bodyPr>
          <a:lstStyle/>
          <a:p>
            <a:pPr marL="0" indent="0">
              <a:buNone/>
            </a:pPr>
            <a:r>
              <a:rPr lang="en-US" sz="1800" dirty="0">
                <a:ea typeface="+mn-lt"/>
                <a:cs typeface="+mn-lt"/>
              </a:rPr>
              <a:t>This includes all pdfs created by a variety of methods.</a:t>
            </a:r>
            <a:endParaRPr lang="en-US" sz="1800" dirty="0">
              <a:cs typeface="Calibri"/>
            </a:endParaRPr>
          </a:p>
        </p:txBody>
      </p:sp>
    </p:spTree>
    <p:extLst>
      <p:ext uri="{BB962C8B-B14F-4D97-AF65-F5344CB8AC3E}">
        <p14:creationId xmlns:p14="http://schemas.microsoft.com/office/powerpoint/2010/main" val="14746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dirty="0"/>
              <a:t>Accessing the Ally Report</a:t>
            </a:r>
          </a:p>
        </p:txBody>
      </p:sp>
      <p:sp>
        <p:nvSpPr>
          <p:cNvPr id="7" name="Content Placeholder 6">
            <a:extLst>
              <a:ext uri="{FF2B5EF4-FFF2-40B4-BE49-F238E27FC236}">
                <a16:creationId xmlns:a16="http://schemas.microsoft.com/office/drawing/2014/main" id="{B63C8902-D1FA-459C-8A21-1CCCC882440D}"/>
              </a:ext>
            </a:extLst>
          </p:cNvPr>
          <p:cNvSpPr>
            <a:spLocks noGrp="1"/>
          </p:cNvSpPr>
          <p:nvPr>
            <p:ph idx="1"/>
          </p:nvPr>
        </p:nvSpPr>
        <p:spPr/>
        <p:txBody>
          <a:bodyPr/>
          <a:lstStyle/>
          <a:p>
            <a:r>
              <a:rPr lang="en-US" dirty="0"/>
              <a:t>Subsite or Section Workspace</a:t>
            </a:r>
          </a:p>
        </p:txBody>
      </p:sp>
      <p:sp>
        <p:nvSpPr>
          <p:cNvPr id="9" name="Content Placeholder 8">
            <a:extLst>
              <a:ext uri="{FF2B5EF4-FFF2-40B4-BE49-F238E27FC236}">
                <a16:creationId xmlns:a16="http://schemas.microsoft.com/office/drawing/2014/main" id="{E23FD98D-21A1-4605-8B6B-5D056FDE2920}"/>
              </a:ext>
            </a:extLst>
          </p:cNvPr>
          <p:cNvSpPr>
            <a:spLocks noGrp="1"/>
          </p:cNvSpPr>
          <p:nvPr>
            <p:ph idx="10"/>
          </p:nvPr>
        </p:nvSpPr>
        <p:spPr/>
        <p:txBody>
          <a:bodyPr/>
          <a:lstStyle/>
          <a:p>
            <a:r>
              <a:rPr lang="en-US" dirty="0"/>
              <a:t>Overview </a:t>
            </a:r>
          </a:p>
          <a:p>
            <a:endParaRPr lang="en-US" dirty="0"/>
          </a:p>
          <a:p>
            <a:endParaRPr lang="en-US" dirty="0"/>
          </a:p>
        </p:txBody>
      </p:sp>
      <p:sp>
        <p:nvSpPr>
          <p:cNvPr id="12" name="TextBox 11">
            <a:extLst>
              <a:ext uri="{FF2B5EF4-FFF2-40B4-BE49-F238E27FC236}">
                <a16:creationId xmlns:a16="http://schemas.microsoft.com/office/drawing/2014/main" id="{E7C34161-3617-4431-9D81-A93B8C04F428}"/>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pic>
        <p:nvPicPr>
          <p:cNvPr id="3" name="Picture 2">
            <a:extLst>
              <a:ext uri="{FF2B5EF4-FFF2-40B4-BE49-F238E27FC236}">
                <a16:creationId xmlns:a16="http://schemas.microsoft.com/office/drawing/2014/main" id="{2E05A981-89BC-44EF-9054-38924A5F9D97}"/>
              </a:ext>
            </a:extLst>
          </p:cNvPr>
          <p:cNvPicPr>
            <a:picLocks noChangeAspect="1"/>
          </p:cNvPicPr>
          <p:nvPr/>
        </p:nvPicPr>
        <p:blipFill>
          <a:blip r:embed="rId3"/>
          <a:stretch>
            <a:fillRect/>
          </a:stretch>
        </p:blipFill>
        <p:spPr>
          <a:xfrm>
            <a:off x="448095" y="2310355"/>
            <a:ext cx="3486150" cy="2781300"/>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CEB9D4EC-E11C-4875-BD5F-7EF50A366919}"/>
              </a:ext>
            </a:extLst>
          </p:cNvPr>
          <p:cNvSpPr/>
          <p:nvPr/>
        </p:nvSpPr>
        <p:spPr>
          <a:xfrm>
            <a:off x="3270143" y="2784143"/>
            <a:ext cx="609600" cy="380146"/>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dirty="0"/>
          </a:p>
        </p:txBody>
      </p:sp>
      <p:pic>
        <p:nvPicPr>
          <p:cNvPr id="11" name="Picture 10">
            <a:extLst>
              <a:ext uri="{FF2B5EF4-FFF2-40B4-BE49-F238E27FC236}">
                <a16:creationId xmlns:a16="http://schemas.microsoft.com/office/drawing/2014/main" id="{1260CD74-F13D-41AD-820A-20B574B090B5}"/>
              </a:ext>
            </a:extLst>
          </p:cNvPr>
          <p:cNvPicPr>
            <a:picLocks noChangeAspect="1"/>
          </p:cNvPicPr>
          <p:nvPr/>
        </p:nvPicPr>
        <p:blipFill>
          <a:blip r:embed="rId4"/>
          <a:stretch>
            <a:fillRect/>
          </a:stretch>
        </p:blipFill>
        <p:spPr>
          <a:xfrm>
            <a:off x="4927493" y="2310355"/>
            <a:ext cx="365760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305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04EC9-4B9E-4EDD-BCA6-74873C94686E}"/>
              </a:ext>
            </a:extLst>
          </p:cNvPr>
          <p:cNvPicPr>
            <a:picLocks noChangeAspect="1"/>
          </p:cNvPicPr>
          <p:nvPr/>
        </p:nvPicPr>
        <p:blipFill>
          <a:blip r:embed="rId3"/>
          <a:stretch>
            <a:fillRect/>
          </a:stretch>
        </p:blipFill>
        <p:spPr>
          <a:xfrm>
            <a:off x="586627" y="1347070"/>
            <a:ext cx="7279346" cy="211965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a:t>
            </a:r>
          </a:p>
        </p:txBody>
      </p:sp>
      <p:cxnSp>
        <p:nvCxnSpPr>
          <p:cNvPr id="8" name="Straight Arrow Connector 7">
            <a:extLst>
              <a:ext uri="{FF2B5EF4-FFF2-40B4-BE49-F238E27FC236}">
                <a16:creationId xmlns:a16="http://schemas.microsoft.com/office/drawing/2014/main" id="{C567AB97-102B-4AB5-A33B-22EC84FBFCF8}"/>
              </a:ext>
              <a:ext uri="{C183D7F6-B498-43B3-948B-1728B52AA6E4}">
                <adec:decorative xmlns:adec="http://schemas.microsoft.com/office/drawing/2017/decorative" val="1"/>
              </a:ext>
            </a:extLst>
          </p:cNvPr>
          <p:cNvCxnSpPr>
            <a:cxnSpLocks/>
          </p:cNvCxnSpPr>
          <p:nvPr/>
        </p:nvCxnSpPr>
        <p:spPr>
          <a:xfrm flipH="1">
            <a:off x="7070377" y="1831839"/>
            <a:ext cx="1591192" cy="1150117"/>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E7C34161-3617-4431-9D81-A93B8C04F428}"/>
              </a:ext>
              <a:ext uri="{C183D7F6-B498-43B3-948B-1728B52AA6E4}">
                <adec:decorative xmlns:adec="http://schemas.microsoft.com/office/drawing/2017/decorative" val="1"/>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pic>
        <p:nvPicPr>
          <p:cNvPr id="4" name="Picture 3">
            <a:extLst>
              <a:ext uri="{FF2B5EF4-FFF2-40B4-BE49-F238E27FC236}">
                <a16:creationId xmlns:a16="http://schemas.microsoft.com/office/drawing/2014/main" id="{B0D6D51F-BEE4-4C89-A3E9-60810B287B1B}"/>
              </a:ext>
            </a:extLst>
          </p:cNvPr>
          <p:cNvPicPr>
            <a:picLocks noChangeAspect="1"/>
          </p:cNvPicPr>
          <p:nvPr/>
        </p:nvPicPr>
        <p:blipFill>
          <a:blip r:embed="rId4"/>
          <a:stretch>
            <a:fillRect/>
          </a:stretch>
        </p:blipFill>
        <p:spPr>
          <a:xfrm>
            <a:off x="2167128" y="3609326"/>
            <a:ext cx="6316551" cy="2681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9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Where do I edit my file?</a:t>
            </a:r>
          </a:p>
        </p:txBody>
      </p:sp>
      <p:pic>
        <p:nvPicPr>
          <p:cNvPr id="5" name="Content Placeholder 4" descr="A picture containing monitor, screen, room, television&#10;&#10;Description automatically generated">
            <a:extLst>
              <a:ext uri="{FF2B5EF4-FFF2-40B4-BE49-F238E27FC236}">
                <a16:creationId xmlns:a16="http://schemas.microsoft.com/office/drawing/2014/main" id="{2E0EFAD6-B877-4983-B6D0-78E6949E336E}"/>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27073" t="27204" r="18553" b="15692"/>
          <a:stretch/>
        </p:blipFill>
        <p:spPr>
          <a:xfrm>
            <a:off x="1190846" y="2026153"/>
            <a:ext cx="1721119" cy="1807535"/>
          </a:xfrm>
        </p:spPr>
      </p:pic>
      <p:pic>
        <p:nvPicPr>
          <p:cNvPr id="9" name="Picture 8" descr="Text, logo&#10;&#10;Description automatically generated">
            <a:extLst>
              <a:ext uri="{FF2B5EF4-FFF2-40B4-BE49-F238E27FC236}">
                <a16:creationId xmlns:a16="http://schemas.microsoft.com/office/drawing/2014/main" id="{596ABC0E-BF4D-4AF4-883F-8C19D540950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911009" y="2181210"/>
            <a:ext cx="1321982" cy="1652478"/>
          </a:xfrm>
          <a:prstGeom prst="rect">
            <a:avLst/>
          </a:prstGeom>
        </p:spPr>
      </p:pic>
      <p:pic>
        <p:nvPicPr>
          <p:cNvPr id="12" name="Picture 11" descr="A close up of a sign&#10;&#10;Description automatically generated">
            <a:extLst>
              <a:ext uri="{FF2B5EF4-FFF2-40B4-BE49-F238E27FC236}">
                <a16:creationId xmlns:a16="http://schemas.microsoft.com/office/drawing/2014/main" id="{23B152A8-4812-4CF1-A8A5-26A8AD14DFE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504071" y="4209137"/>
            <a:ext cx="1576777" cy="1547870"/>
          </a:xfrm>
          <a:prstGeom prst="rect">
            <a:avLst/>
          </a:prstGeom>
        </p:spPr>
      </p:pic>
      <p:pic>
        <p:nvPicPr>
          <p:cNvPr id="15" name="Picture 14" descr="Icon&#10;&#10;Description automatically generated">
            <a:extLst>
              <a:ext uri="{FF2B5EF4-FFF2-40B4-BE49-F238E27FC236}">
                <a16:creationId xmlns:a16="http://schemas.microsoft.com/office/drawing/2014/main" id="{62A96E89-F420-4D91-980C-6AE25798026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157638" y="4090052"/>
            <a:ext cx="1753371" cy="1753371"/>
          </a:xfrm>
          <a:prstGeom prst="rect">
            <a:avLst/>
          </a:prstGeom>
        </p:spPr>
      </p:pic>
      <p:pic>
        <p:nvPicPr>
          <p:cNvPr id="18" name="Picture 17" descr="Icon&#10;&#10;Description automatically generated">
            <a:extLst>
              <a:ext uri="{FF2B5EF4-FFF2-40B4-BE49-F238E27FC236}">
                <a16:creationId xmlns:a16="http://schemas.microsoft.com/office/drawing/2014/main" id="{1F18915B-A009-4318-BFA8-0D5607F4A16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404101" y="1912264"/>
            <a:ext cx="1721119" cy="1721119"/>
          </a:xfrm>
          <a:prstGeom prst="rect">
            <a:avLst/>
          </a:prstGeom>
        </p:spPr>
      </p:pic>
    </p:spTree>
    <p:extLst>
      <p:ext uri="{BB962C8B-B14F-4D97-AF65-F5344CB8AC3E}">
        <p14:creationId xmlns:p14="http://schemas.microsoft.com/office/powerpoint/2010/main" val="18452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2.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83C06782C044499D2A672CCFDFDDFC" ma:contentTypeVersion="7" ma:contentTypeDescription="Create a new document." ma:contentTypeScope="" ma:versionID="0828338fbc6f2d0a2b31a645a46adcc3">
  <xsd:schema xmlns:xsd="http://www.w3.org/2001/XMLSchema" xmlns:xs="http://www.w3.org/2001/XMLSchema" xmlns:p="http://schemas.microsoft.com/office/2006/metadata/properties" xmlns:ns3="7d747ad8-1310-49cd-9290-b5786cedc98f" xmlns:ns4="bbd89747-3036-408d-bca0-3ed254569891" targetNamespace="http://schemas.microsoft.com/office/2006/metadata/properties" ma:root="true" ma:fieldsID="1765768c0d667f33dda6e7486d94d746" ns3:_="" ns4:_="">
    <xsd:import namespace="7d747ad8-1310-49cd-9290-b5786cedc98f"/>
    <xsd:import namespace="bbd89747-3036-408d-bca0-3ed2545698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47ad8-1310-49cd-9290-b5786cedc9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89747-3036-408d-bca0-3ed2545698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F21FD-9EF1-4B47-82F8-E842A33F82D6}">
  <ds:schemaRefs>
    <ds:schemaRef ds:uri="http://schemas.microsoft.com/sharepoint/v3/contenttype/forms"/>
  </ds:schemaRefs>
</ds:datastoreItem>
</file>

<file path=customXml/itemProps2.xml><?xml version="1.0" encoding="utf-8"?>
<ds:datastoreItem xmlns:ds="http://schemas.openxmlformats.org/officeDocument/2006/customXml" ds:itemID="{0469D99B-6D6C-435F-B1A1-3C319F34CE51}">
  <ds:schemaRefs>
    <ds:schemaRef ds:uri="7d747ad8-1310-49cd-9290-b5786cedc98f"/>
    <ds:schemaRef ds:uri="bbd89747-3036-408d-bca0-3ed2545698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113312-02F7-4435-9277-2E963B52AE91}">
  <ds:schemaRefs>
    <ds:schemaRef ds:uri="7d747ad8-1310-49cd-9290-b5786cedc98f"/>
    <ds:schemaRef ds:uri="bbd89747-3036-408d-bca0-3ed2545698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5025</TotalTime>
  <Words>1279</Words>
  <Application>Microsoft Office PowerPoint</Application>
  <PresentationFormat>On-screen Show (4:3)</PresentationFormat>
  <Paragraphs>280</Paragraphs>
  <Slides>51</Slides>
  <Notes>34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51</vt:i4>
      </vt:variant>
    </vt:vector>
  </HeadingPairs>
  <TitlesOfParts>
    <vt:vector size="55" baseType="lpstr">
      <vt:lpstr>Arial</vt:lpstr>
      <vt:lpstr>Calibri</vt:lpstr>
      <vt:lpstr>Bb 4-3 light v3.3</vt:lpstr>
      <vt:lpstr>Bb 4-3 light v3.3</vt:lpstr>
      <vt:lpstr>PDFs and Accessibility: Adobe Pro DC</vt:lpstr>
      <vt:lpstr>PDFs and Accessibility: Adobe Pro DC</vt:lpstr>
      <vt:lpstr>Session Information</vt:lpstr>
      <vt:lpstr>Session Topics</vt:lpstr>
      <vt:lpstr>Common Accessibility Issues for Websites.</vt:lpstr>
      <vt:lpstr>What does ALLY scan for in PDF Files?</vt:lpstr>
      <vt:lpstr>Accessing the Ally Report</vt:lpstr>
      <vt:lpstr>Instructor Feedback</vt:lpstr>
      <vt:lpstr>Where do I edit my file?</vt:lpstr>
      <vt:lpstr>Document modification path – pdf examples</vt:lpstr>
      <vt:lpstr>Document modification path – MS Word examples</vt:lpstr>
      <vt:lpstr>Document modification path – Google Docs examples</vt:lpstr>
      <vt:lpstr>Workshop Resource Webpage</vt:lpstr>
      <vt:lpstr>Scanned PDF (non-OCR)    </vt:lpstr>
      <vt:lpstr>Getting Started</vt:lpstr>
      <vt:lpstr>Add Accessibility feature to Toolbar</vt:lpstr>
      <vt:lpstr>Upload the Scanned Document</vt:lpstr>
      <vt:lpstr>Recognize Text </vt:lpstr>
      <vt:lpstr>Initiate Accessibility Tool</vt:lpstr>
      <vt:lpstr>Accessibility Checker Results</vt:lpstr>
      <vt:lpstr>Set the Reading Language (Via Accessibility Checker)</vt:lpstr>
      <vt:lpstr>Set the Reading Language (Via File Properties)</vt:lpstr>
      <vt:lpstr>Set the Document Title (Via Accessibility Checker)</vt:lpstr>
      <vt:lpstr>Set the Document Title (Via File Properties)</vt:lpstr>
      <vt:lpstr>Edit “Look” for System Fonts Usage</vt:lpstr>
      <vt:lpstr>How are we doing? – Ally Checkpoint 1</vt:lpstr>
      <vt:lpstr>Adobe Pro  </vt:lpstr>
      <vt:lpstr>What is “Tagging”? </vt:lpstr>
      <vt:lpstr>Getting Started</vt:lpstr>
      <vt:lpstr>Initiate Accessibility Tool</vt:lpstr>
      <vt:lpstr>Sample Content</vt:lpstr>
      <vt:lpstr>Reading Order</vt:lpstr>
      <vt:lpstr>Initiate Accessibility Tool</vt:lpstr>
      <vt:lpstr>Images </vt:lpstr>
      <vt:lpstr>Image &amp; Alt Text</vt:lpstr>
      <vt:lpstr>Links</vt:lpstr>
      <vt:lpstr>Links</vt:lpstr>
      <vt:lpstr>Color Contrast</vt:lpstr>
      <vt:lpstr>How are we doing? – Ally Checkpoint 2</vt:lpstr>
      <vt:lpstr>Adobe Pro</vt:lpstr>
      <vt:lpstr>Getting Started</vt:lpstr>
      <vt:lpstr>Initiate Accessibility Tool</vt:lpstr>
      <vt:lpstr>Initiate Accessibility Tool</vt:lpstr>
      <vt:lpstr>Reading Order</vt:lpstr>
      <vt:lpstr>Set the Reading Language (Via Accessibility Checker)</vt:lpstr>
      <vt:lpstr>Set the Document Title (Via Accessibility Checker)</vt:lpstr>
      <vt:lpstr>Tables</vt:lpstr>
      <vt:lpstr>Table</vt:lpstr>
      <vt:lpstr>Table</vt:lpstr>
      <vt:lpstr>Session Topics</vt:lpstr>
      <vt:lpstr>Have Questions or need Further Assistance?</vt:lpstr>
    </vt:vector>
  </TitlesOfParts>
  <Company>Blackboard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Huettel</dc:creator>
  <cp:lastModifiedBy>Tamatha Leuschen</cp:lastModifiedBy>
  <cp:revision>2</cp:revision>
  <cp:lastPrinted>2020-07-17T09:50:49Z</cp:lastPrinted>
  <dcterms:created xsi:type="dcterms:W3CDTF">2019-04-08T15:52:29Z</dcterms:created>
  <dcterms:modified xsi:type="dcterms:W3CDTF">2020-09-29T12:00:07Z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0x0101000983C06782C044499D2A672CCFDFDDFC</vt:lpwstr>
  </property>
</Properties>
</file>