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91" r:id="rId5"/>
  </p:sldMasterIdLst>
  <p:notesMasterIdLst>
    <p:notesMasterId r:id="rId45"/>
  </p:notesMasterIdLst>
  <p:sldIdLst>
    <p:sldId id="488" r:id="rId6"/>
    <p:sldId id="426" r:id="rId7"/>
    <p:sldId id="427" r:id="rId8"/>
    <p:sldId id="306" r:id="rId9"/>
    <p:sldId id="507" r:id="rId10"/>
    <p:sldId id="491" r:id="rId11"/>
    <p:sldId id="492" r:id="rId12"/>
    <p:sldId id="444" r:id="rId13"/>
    <p:sldId id="494" r:id="rId14"/>
    <p:sldId id="428" r:id="rId15"/>
    <p:sldId id="495" r:id="rId16"/>
    <p:sldId id="478" r:id="rId17"/>
    <p:sldId id="496" r:id="rId18"/>
    <p:sldId id="434" r:id="rId19"/>
    <p:sldId id="497" r:id="rId20"/>
    <p:sldId id="498" r:id="rId21"/>
    <p:sldId id="499" r:id="rId22"/>
    <p:sldId id="441" r:id="rId23"/>
    <p:sldId id="433" r:id="rId24"/>
    <p:sldId id="500" r:id="rId25"/>
    <p:sldId id="501" r:id="rId26"/>
    <p:sldId id="502" r:id="rId27"/>
    <p:sldId id="503" r:id="rId28"/>
    <p:sldId id="504" r:id="rId29"/>
    <p:sldId id="445" r:id="rId30"/>
    <p:sldId id="439" r:id="rId31"/>
    <p:sldId id="449" r:id="rId32"/>
    <p:sldId id="272" r:id="rId33"/>
    <p:sldId id="480" r:id="rId34"/>
    <p:sldId id="505" r:id="rId35"/>
    <p:sldId id="464" r:id="rId36"/>
    <p:sldId id="465" r:id="rId37"/>
    <p:sldId id="466" r:id="rId38"/>
    <p:sldId id="467" r:id="rId39"/>
    <p:sldId id="481" r:id="rId40"/>
    <p:sldId id="482" r:id="rId41"/>
    <p:sldId id="483" r:id="rId42"/>
    <p:sldId id="509" r:id="rId43"/>
    <p:sldId id="508" r:id="rId4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 userDrawn="1">
          <p15:clr>
            <a:srgbClr val="A4A3A4"/>
          </p15:clr>
        </p15:guide>
        <p15:guide id="2" pos="5562" userDrawn="1">
          <p15:clr>
            <a:srgbClr val="A4A3A4"/>
          </p15:clr>
        </p15:guide>
        <p15:guide id="3" orient="horz" pos="777" userDrawn="1">
          <p15:clr>
            <a:srgbClr val="A4A3A4"/>
          </p15:clr>
        </p15:guide>
        <p15:guide id="4" orient="horz" pos="974" userDrawn="1">
          <p15:clr>
            <a:srgbClr val="A4A3A4"/>
          </p15:clr>
        </p15:guide>
        <p15:guide id="5" orient="horz" pos="3918" userDrawn="1">
          <p15:clr>
            <a:srgbClr val="A4A3A4"/>
          </p15:clr>
        </p15:guide>
        <p15:guide id="6" pos="2007" userDrawn="1">
          <p15:clr>
            <a:srgbClr val="A4A3A4"/>
          </p15:clr>
        </p15:guide>
        <p15:guide id="7" pos="2211" userDrawn="1">
          <p15:clr>
            <a:srgbClr val="A4A3A4"/>
          </p15:clr>
        </p15:guide>
        <p15:guide id="8" pos="19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tha Leuschen" initials="TL" lastIdx="10" clrIdx="0">
    <p:extLst>
      <p:ext uri="{19B8F6BF-5375-455C-9EA6-DF929625EA0E}">
        <p15:presenceInfo xmlns:p15="http://schemas.microsoft.com/office/powerpoint/2012/main" userId="S::tamatha.leuschen@blackboard.com::038717c8-34b4-419f-9b9b-02390a1f0ed5" providerId="AD"/>
      </p:ext>
    </p:extLst>
  </p:cmAuthor>
  <p:cmAuthor id="2" name="Hannah Kloscak" initials="HK" lastIdx="1" clrIdx="1">
    <p:extLst>
      <p:ext uri="{19B8F6BF-5375-455C-9EA6-DF929625EA0E}">
        <p15:presenceInfo xmlns:p15="http://schemas.microsoft.com/office/powerpoint/2012/main" userId="S::hannah.kloscak@blackboard.com::215553a4-321f-4173-b2ab-0fa2664387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CFD8F-65BF-44C3-9897-581BF73CA4A8}" v="43" dt="2020-09-28T12:29:39.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59" autoAdjust="0"/>
  </p:normalViewPr>
  <p:slideViewPr>
    <p:cSldViewPr snapToGrid="0">
      <p:cViewPr varScale="1">
        <p:scale>
          <a:sx n="46" d="100"/>
          <a:sy n="46" d="100"/>
        </p:scale>
        <p:origin x="1788" y="44"/>
      </p:cViewPr>
      <p:guideLst>
        <p:guide orient="horz" pos="399"/>
        <p:guide pos="5562"/>
        <p:guide orient="horz" pos="777"/>
        <p:guide orient="horz" pos="974"/>
        <p:guide orient="horz" pos="3918"/>
        <p:guide pos="2007"/>
        <p:guide pos="2211"/>
        <p:guide pos="1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atha Leuschen" userId="038717c8-34b4-419f-9b9b-02390a1f0ed5" providerId="ADAL" clId="{0AACFD8F-65BF-44C3-9897-581BF73CA4A8}"/>
    <pc:docChg chg="undo redo custSel addSld delSld modSld sldOrd modNotesMaster">
      <pc:chgData name="Tamatha Leuschen" userId="038717c8-34b4-419f-9b9b-02390a1f0ed5" providerId="ADAL" clId="{0AACFD8F-65BF-44C3-9897-581BF73CA4A8}" dt="2020-09-28T12:30:14.720" v="1387" actId="13822"/>
      <pc:docMkLst>
        <pc:docMk/>
      </pc:docMkLst>
      <pc:sldChg chg="modSp mod">
        <pc:chgData name="Tamatha Leuschen" userId="038717c8-34b4-419f-9b9b-02390a1f0ed5" providerId="ADAL" clId="{0AACFD8F-65BF-44C3-9897-581BF73CA4A8}" dt="2020-09-22T22:30:54.163" v="1231" actId="20577"/>
        <pc:sldMkLst>
          <pc:docMk/>
          <pc:sldMk cId="141175711" sldId="306"/>
        </pc:sldMkLst>
        <pc:spChg chg="mod">
          <ac:chgData name="Tamatha Leuschen" userId="038717c8-34b4-419f-9b9b-02390a1f0ed5" providerId="ADAL" clId="{0AACFD8F-65BF-44C3-9897-581BF73CA4A8}" dt="2020-09-08T16:40:25.907" v="309" actId="20577"/>
          <ac:spMkLst>
            <pc:docMk/>
            <pc:sldMk cId="141175711" sldId="306"/>
            <ac:spMk id="4" creationId="{00000000-0000-0000-0000-000000000000}"/>
          </ac:spMkLst>
        </pc:spChg>
        <pc:spChg chg="mod">
          <ac:chgData name="Tamatha Leuschen" userId="038717c8-34b4-419f-9b9b-02390a1f0ed5" providerId="ADAL" clId="{0AACFD8F-65BF-44C3-9897-581BF73CA4A8}" dt="2020-09-22T22:30:54.163" v="1231" actId="20577"/>
          <ac:spMkLst>
            <pc:docMk/>
            <pc:sldMk cId="141175711" sldId="306"/>
            <ac:spMk id="5" creationId="{00000000-0000-0000-0000-000000000000}"/>
          </ac:spMkLst>
        </pc:spChg>
      </pc:sldChg>
      <pc:sldChg chg="modSp del mod">
        <pc:chgData name="Tamatha Leuschen" userId="038717c8-34b4-419f-9b9b-02390a1f0ed5" providerId="ADAL" clId="{0AACFD8F-65BF-44C3-9897-581BF73CA4A8}" dt="2020-09-25T02:50:28.418" v="1336" actId="47"/>
        <pc:sldMkLst>
          <pc:docMk/>
          <pc:sldMk cId="4215443279" sldId="411"/>
        </pc:sldMkLst>
        <pc:spChg chg="mod">
          <ac:chgData name="Tamatha Leuschen" userId="038717c8-34b4-419f-9b9b-02390a1f0ed5" providerId="ADAL" clId="{0AACFD8F-65BF-44C3-9897-581BF73CA4A8}" dt="2020-09-08T17:39:11.204" v="610" actId="6549"/>
          <ac:spMkLst>
            <pc:docMk/>
            <pc:sldMk cId="4215443279" sldId="411"/>
            <ac:spMk id="4" creationId="{577A49D7-29F2-401D-8270-B7FBF69CBBBD}"/>
          </ac:spMkLst>
        </pc:spChg>
      </pc:sldChg>
      <pc:sldChg chg="del">
        <pc:chgData name="Tamatha Leuschen" userId="038717c8-34b4-419f-9b9b-02390a1f0ed5" providerId="ADAL" clId="{0AACFD8F-65BF-44C3-9897-581BF73CA4A8}" dt="2020-09-08T17:39:23.232" v="611" actId="47"/>
        <pc:sldMkLst>
          <pc:docMk/>
          <pc:sldMk cId="3965982631" sldId="425"/>
        </pc:sldMkLst>
      </pc:sldChg>
      <pc:sldChg chg="addSp modSp mod modNotesTx">
        <pc:chgData name="Tamatha Leuschen" userId="038717c8-34b4-419f-9b9b-02390a1f0ed5" providerId="ADAL" clId="{0AACFD8F-65BF-44C3-9897-581BF73CA4A8}" dt="2020-09-28T12:30:14.720" v="1387" actId="13822"/>
        <pc:sldMkLst>
          <pc:docMk/>
          <pc:sldMk cId="3326141461" sldId="426"/>
        </pc:sldMkLst>
        <pc:spChg chg="mod">
          <ac:chgData name="Tamatha Leuschen" userId="038717c8-34b4-419f-9b9b-02390a1f0ed5" providerId="ADAL" clId="{0AACFD8F-65BF-44C3-9897-581BF73CA4A8}" dt="2020-09-08T16:36:50.104" v="147" actId="1076"/>
          <ac:spMkLst>
            <pc:docMk/>
            <pc:sldMk cId="3326141461" sldId="426"/>
            <ac:spMk id="2" creationId="{6EFA54EE-304B-4BC1-BEDC-531E16DE1226}"/>
          </ac:spMkLst>
        </pc:spChg>
        <pc:spChg chg="mod">
          <ac:chgData name="Tamatha Leuschen" userId="038717c8-34b4-419f-9b9b-02390a1f0ed5" providerId="ADAL" clId="{0AACFD8F-65BF-44C3-9897-581BF73CA4A8}" dt="2020-09-08T17:44:25.885" v="630" actId="20577"/>
          <ac:spMkLst>
            <pc:docMk/>
            <pc:sldMk cId="3326141461" sldId="426"/>
            <ac:spMk id="3" creationId="{EAF3F26B-F418-4E43-8D27-ABE58BDCB7C6}"/>
          </ac:spMkLst>
        </pc:spChg>
        <pc:spChg chg="add mod">
          <ac:chgData name="Tamatha Leuschen" userId="038717c8-34b4-419f-9b9b-02390a1f0ed5" providerId="ADAL" clId="{0AACFD8F-65BF-44C3-9897-581BF73CA4A8}" dt="2020-09-28T12:30:14.720" v="1387" actId="13822"/>
          <ac:spMkLst>
            <pc:docMk/>
            <pc:sldMk cId="3326141461" sldId="426"/>
            <ac:spMk id="4" creationId="{02D64995-FE0E-4F46-B544-27C0E9B8ECB1}"/>
          </ac:spMkLst>
        </pc:spChg>
      </pc:sldChg>
      <pc:sldChg chg="modSp mod modNotesTx">
        <pc:chgData name="Tamatha Leuschen" userId="038717c8-34b4-419f-9b9b-02390a1f0ed5" providerId="ADAL" clId="{0AACFD8F-65BF-44C3-9897-581BF73CA4A8}" dt="2020-09-14T17:56:11.085" v="1166" actId="20577"/>
        <pc:sldMkLst>
          <pc:docMk/>
          <pc:sldMk cId="166451047" sldId="427"/>
        </pc:sldMkLst>
        <pc:spChg chg="mod">
          <ac:chgData name="Tamatha Leuschen" userId="038717c8-34b4-419f-9b9b-02390a1f0ed5" providerId="ADAL" clId="{0AACFD8F-65BF-44C3-9897-581BF73CA4A8}" dt="2020-09-14T17:56:11.085" v="1166" actId="20577"/>
          <ac:spMkLst>
            <pc:docMk/>
            <pc:sldMk cId="166451047" sldId="427"/>
            <ac:spMk id="5" creationId="{00000000-0000-0000-0000-000000000000}"/>
          </ac:spMkLst>
        </pc:spChg>
      </pc:sldChg>
      <pc:sldChg chg="addSp delSp modSp add mod modNotesTx">
        <pc:chgData name="Tamatha Leuschen" userId="038717c8-34b4-419f-9b9b-02390a1f0ed5" providerId="ADAL" clId="{0AACFD8F-65BF-44C3-9897-581BF73CA4A8}" dt="2020-09-23T19:59:15.465" v="1297" actId="1076"/>
        <pc:sldMkLst>
          <pc:docMk/>
          <pc:sldMk cId="3535631562" sldId="428"/>
        </pc:sldMkLst>
        <pc:spChg chg="add del mod">
          <ac:chgData name="Tamatha Leuschen" userId="038717c8-34b4-419f-9b9b-02390a1f0ed5" providerId="ADAL" clId="{0AACFD8F-65BF-44C3-9897-581BF73CA4A8}" dt="2020-09-09T14:18:07.857" v="1091" actId="478"/>
          <ac:spMkLst>
            <pc:docMk/>
            <pc:sldMk cId="3535631562" sldId="428"/>
            <ac:spMk id="3" creationId="{565F6DA9-8E8A-4CF2-9840-3A6A8F1EDA99}"/>
          </ac:spMkLst>
        </pc:spChg>
        <pc:spChg chg="add del mod">
          <ac:chgData name="Tamatha Leuschen" userId="038717c8-34b4-419f-9b9b-02390a1f0ed5" providerId="ADAL" clId="{0AACFD8F-65BF-44C3-9897-581BF73CA4A8}" dt="2020-09-08T17:04:05.659" v="429" actId="478"/>
          <ac:spMkLst>
            <pc:docMk/>
            <pc:sldMk cId="3535631562" sldId="428"/>
            <ac:spMk id="5" creationId="{42EDF1BC-3B7D-4986-8B7F-CD27348EE382}"/>
          </ac:spMkLst>
        </pc:spChg>
        <pc:spChg chg="mod">
          <ac:chgData name="Tamatha Leuschen" userId="038717c8-34b4-419f-9b9b-02390a1f0ed5" providerId="ADAL" clId="{0AACFD8F-65BF-44C3-9897-581BF73CA4A8}" dt="2020-09-09T14:18:32.394" v="1094" actId="6549"/>
          <ac:spMkLst>
            <pc:docMk/>
            <pc:sldMk cId="3535631562" sldId="428"/>
            <ac:spMk id="6" creationId="{0021A9D5-8D77-4CB7-9DC7-3ED912BA6502}"/>
          </ac:spMkLst>
        </pc:spChg>
        <pc:grpChg chg="add del">
          <ac:chgData name="Tamatha Leuschen" userId="038717c8-34b4-419f-9b9b-02390a1f0ed5" providerId="ADAL" clId="{0AACFD8F-65BF-44C3-9897-581BF73CA4A8}" dt="2020-09-08T17:06:20.400" v="468" actId="478"/>
          <ac:grpSpMkLst>
            <pc:docMk/>
            <pc:sldMk cId="3535631562" sldId="428"/>
            <ac:grpSpMk id="9" creationId="{365A0F43-DBB7-47C5-840A-9C514A2DD88B}"/>
          </ac:grpSpMkLst>
        </pc:grpChg>
        <pc:picChg chg="add del mod">
          <ac:chgData name="Tamatha Leuschen" userId="038717c8-34b4-419f-9b9b-02390a1f0ed5" providerId="ADAL" clId="{0AACFD8F-65BF-44C3-9897-581BF73CA4A8}" dt="2020-09-23T19:58:47.776" v="1288" actId="478"/>
          <ac:picMkLst>
            <pc:docMk/>
            <pc:sldMk cId="3535631562" sldId="428"/>
            <ac:picMk id="3" creationId="{37555EDD-96F7-4EFA-BCAE-5AC7917FE06B}"/>
          </ac:picMkLst>
        </pc:picChg>
        <pc:picChg chg="add del mod ord">
          <ac:chgData name="Tamatha Leuschen" userId="038717c8-34b4-419f-9b9b-02390a1f0ed5" providerId="ADAL" clId="{0AACFD8F-65BF-44C3-9897-581BF73CA4A8}" dt="2020-09-22T12:29:18.389" v="1195" actId="478"/>
          <ac:picMkLst>
            <pc:docMk/>
            <pc:sldMk cId="3535631562" sldId="428"/>
            <ac:picMk id="4" creationId="{2934AA3D-401A-48C4-BA52-2F9E71124BBD}"/>
          </ac:picMkLst>
        </pc:picChg>
        <pc:picChg chg="add mod">
          <ac:chgData name="Tamatha Leuschen" userId="038717c8-34b4-419f-9b9b-02390a1f0ed5" providerId="ADAL" clId="{0AACFD8F-65BF-44C3-9897-581BF73CA4A8}" dt="2020-09-23T19:59:15.465" v="1297" actId="1076"/>
          <ac:picMkLst>
            <pc:docMk/>
            <pc:sldMk cId="3535631562" sldId="428"/>
            <ac:picMk id="4" creationId="{9350A500-003B-477D-B68A-B5D74723B091}"/>
          </ac:picMkLst>
        </pc:picChg>
        <pc:picChg chg="add del mod modCrop">
          <ac:chgData name="Tamatha Leuschen" userId="038717c8-34b4-419f-9b9b-02390a1f0ed5" providerId="ADAL" clId="{0AACFD8F-65BF-44C3-9897-581BF73CA4A8}" dt="2020-09-08T17:11:35.019" v="479" actId="478"/>
          <ac:picMkLst>
            <pc:docMk/>
            <pc:sldMk cId="3535631562" sldId="428"/>
            <ac:picMk id="10" creationId="{E9FDCD24-BD7D-49BF-BA48-A325E806A765}"/>
          </ac:picMkLst>
        </pc:picChg>
        <pc:picChg chg="add del mod">
          <ac:chgData name="Tamatha Leuschen" userId="038717c8-34b4-419f-9b9b-02390a1f0ed5" providerId="ADAL" clId="{0AACFD8F-65BF-44C3-9897-581BF73CA4A8}" dt="2020-09-08T18:03:23.646" v="733" actId="478"/>
          <ac:picMkLst>
            <pc:docMk/>
            <pc:sldMk cId="3535631562" sldId="428"/>
            <ac:picMk id="11" creationId="{3B3D5EEA-28B3-49DA-8EDC-A7DC2E7C24FA}"/>
          </ac:picMkLst>
        </pc:picChg>
        <pc:picChg chg="add del mod ord">
          <ac:chgData name="Tamatha Leuschen" userId="038717c8-34b4-419f-9b9b-02390a1f0ed5" providerId="ADAL" clId="{0AACFD8F-65BF-44C3-9897-581BF73CA4A8}" dt="2020-09-09T14:18:04.644" v="1089" actId="478"/>
          <ac:picMkLst>
            <pc:docMk/>
            <pc:sldMk cId="3535631562" sldId="428"/>
            <ac:picMk id="12" creationId="{49C3B7C9-E9BA-4985-8BD3-2BD92CBE6834}"/>
          </ac:picMkLst>
        </pc:picChg>
      </pc:sldChg>
      <pc:sldChg chg="addSp delSp modSp del mod modClrScheme chgLayout">
        <pc:chgData name="Tamatha Leuschen" userId="038717c8-34b4-419f-9b9b-02390a1f0ed5" providerId="ADAL" clId="{0AACFD8F-65BF-44C3-9897-581BF73CA4A8}" dt="2020-09-08T17:49:43.179" v="675" actId="47"/>
        <pc:sldMkLst>
          <pc:docMk/>
          <pc:sldMk cId="4042356575" sldId="429"/>
        </pc:sldMkLst>
        <pc:spChg chg="mod ord">
          <ac:chgData name="Tamatha Leuschen" userId="038717c8-34b4-419f-9b9b-02390a1f0ed5" providerId="ADAL" clId="{0AACFD8F-65BF-44C3-9897-581BF73CA4A8}" dt="2020-09-08T17:28:18.730" v="498" actId="700"/>
          <ac:spMkLst>
            <pc:docMk/>
            <pc:sldMk cId="4042356575" sldId="429"/>
            <ac:spMk id="2" creationId="{69B5ACDF-3CFC-4AF7-BF90-280F37F88948}"/>
          </ac:spMkLst>
        </pc:spChg>
        <pc:spChg chg="mod ord">
          <ac:chgData name="Tamatha Leuschen" userId="038717c8-34b4-419f-9b9b-02390a1f0ed5" providerId="ADAL" clId="{0AACFD8F-65BF-44C3-9897-581BF73CA4A8}" dt="2020-09-08T17:28:18.730" v="498" actId="700"/>
          <ac:spMkLst>
            <pc:docMk/>
            <pc:sldMk cId="4042356575" sldId="429"/>
            <ac:spMk id="3" creationId="{69394E02-6ABB-4600-AEBC-AC49C9CD79F4}"/>
          </ac:spMkLst>
        </pc:spChg>
        <pc:spChg chg="add del">
          <ac:chgData name="Tamatha Leuschen" userId="038717c8-34b4-419f-9b9b-02390a1f0ed5" providerId="ADAL" clId="{0AACFD8F-65BF-44C3-9897-581BF73CA4A8}" dt="2020-09-08T16:41:41.542" v="365" actId="22"/>
          <ac:spMkLst>
            <pc:docMk/>
            <pc:sldMk cId="4042356575" sldId="429"/>
            <ac:spMk id="5" creationId="{4CE0390A-6948-4B8F-96E3-B7A11095C98A}"/>
          </ac:spMkLst>
        </pc:spChg>
        <pc:spChg chg="add del mod ord">
          <ac:chgData name="Tamatha Leuschen" userId="038717c8-34b4-419f-9b9b-02390a1f0ed5" providerId="ADAL" clId="{0AACFD8F-65BF-44C3-9897-581BF73CA4A8}" dt="2020-09-08T17:28:18.730" v="498" actId="700"/>
          <ac:spMkLst>
            <pc:docMk/>
            <pc:sldMk cId="4042356575" sldId="429"/>
            <ac:spMk id="6" creationId="{E9742080-1CAF-4E12-B56F-8FA7F1FE8DC6}"/>
          </ac:spMkLst>
        </pc:spChg>
      </pc:sldChg>
      <pc:sldChg chg="del">
        <pc:chgData name="Tamatha Leuschen" userId="038717c8-34b4-419f-9b9b-02390a1f0ed5" providerId="ADAL" clId="{0AACFD8F-65BF-44C3-9897-581BF73CA4A8}" dt="2020-09-08T17:33:15.981" v="527" actId="47"/>
        <pc:sldMkLst>
          <pc:docMk/>
          <pc:sldMk cId="1474611110" sldId="430"/>
        </pc:sldMkLst>
      </pc:sldChg>
      <pc:sldChg chg="del">
        <pc:chgData name="Tamatha Leuschen" userId="038717c8-34b4-419f-9b9b-02390a1f0ed5" providerId="ADAL" clId="{0AACFD8F-65BF-44C3-9897-581BF73CA4A8}" dt="2020-09-08T17:33:27.098" v="534" actId="47"/>
        <pc:sldMkLst>
          <pc:docMk/>
          <pc:sldMk cId="2043294366" sldId="431"/>
        </pc:sldMkLst>
      </pc:sldChg>
      <pc:sldChg chg="del">
        <pc:chgData name="Tamatha Leuschen" userId="038717c8-34b4-419f-9b9b-02390a1f0ed5" providerId="ADAL" clId="{0AACFD8F-65BF-44C3-9897-581BF73CA4A8}" dt="2020-09-08T17:33:31.747" v="537" actId="47"/>
        <pc:sldMkLst>
          <pc:docMk/>
          <pc:sldMk cId="997825287" sldId="432"/>
        </pc:sldMkLst>
      </pc:sldChg>
      <pc:sldChg chg="modSp add del mod">
        <pc:chgData name="Tamatha Leuschen" userId="038717c8-34b4-419f-9b9b-02390a1f0ed5" providerId="ADAL" clId="{0AACFD8F-65BF-44C3-9897-581BF73CA4A8}" dt="2020-09-23T03:43:04.467" v="1259" actId="20577"/>
        <pc:sldMkLst>
          <pc:docMk/>
          <pc:sldMk cId="1931358141" sldId="433"/>
        </pc:sldMkLst>
        <pc:spChg chg="mod">
          <ac:chgData name="Tamatha Leuschen" userId="038717c8-34b4-419f-9b9b-02390a1f0ed5" providerId="ADAL" clId="{0AACFD8F-65BF-44C3-9897-581BF73CA4A8}" dt="2020-09-23T03:43:04.467" v="1259" actId="20577"/>
          <ac:spMkLst>
            <pc:docMk/>
            <pc:sldMk cId="1931358141" sldId="433"/>
            <ac:spMk id="3" creationId="{3BD86475-8B1A-42C7-8D7D-14D46490DEFA}"/>
          </ac:spMkLst>
        </pc:spChg>
      </pc:sldChg>
      <pc:sldChg chg="addSp delSp modSp add del mod modNotesTx">
        <pc:chgData name="Tamatha Leuschen" userId="038717c8-34b4-419f-9b9b-02390a1f0ed5" providerId="ADAL" clId="{0AACFD8F-65BF-44C3-9897-581BF73CA4A8}" dt="2020-09-08T19:39:21.293" v="1004" actId="1076"/>
        <pc:sldMkLst>
          <pc:docMk/>
          <pc:sldMk cId="2064038154" sldId="434"/>
        </pc:sldMkLst>
        <pc:picChg chg="add del">
          <ac:chgData name="Tamatha Leuschen" userId="038717c8-34b4-419f-9b9b-02390a1f0ed5" providerId="ADAL" clId="{0AACFD8F-65BF-44C3-9897-581BF73CA4A8}" dt="2020-09-08T19:38:56.025" v="1000"/>
          <ac:picMkLst>
            <pc:docMk/>
            <pc:sldMk cId="2064038154" sldId="434"/>
            <ac:picMk id="4" creationId="{7F5CC916-093C-40E1-B1BF-651612363384}"/>
          </ac:picMkLst>
        </pc:picChg>
        <pc:picChg chg="add mod">
          <ac:chgData name="Tamatha Leuschen" userId="038717c8-34b4-419f-9b9b-02390a1f0ed5" providerId="ADAL" clId="{0AACFD8F-65BF-44C3-9897-581BF73CA4A8}" dt="2020-09-08T19:39:21.293" v="1004" actId="1076"/>
          <ac:picMkLst>
            <pc:docMk/>
            <pc:sldMk cId="2064038154" sldId="434"/>
            <ac:picMk id="5" creationId="{8BBF61AE-7C07-42CE-A315-1EC5A4FDCB4B}"/>
          </ac:picMkLst>
        </pc:picChg>
        <pc:picChg chg="del">
          <ac:chgData name="Tamatha Leuschen" userId="038717c8-34b4-419f-9b9b-02390a1f0ed5" providerId="ADAL" clId="{0AACFD8F-65BF-44C3-9897-581BF73CA4A8}" dt="2020-09-08T19:21:52.577" v="998" actId="478"/>
          <ac:picMkLst>
            <pc:docMk/>
            <pc:sldMk cId="2064038154" sldId="434"/>
            <ac:picMk id="6" creationId="{0EE8938B-AE5E-4542-91A8-C259D2DF0E39}"/>
          </ac:picMkLst>
        </pc:picChg>
      </pc:sldChg>
      <pc:sldChg chg="del">
        <pc:chgData name="Tamatha Leuschen" userId="038717c8-34b4-419f-9b9b-02390a1f0ed5" providerId="ADAL" clId="{0AACFD8F-65BF-44C3-9897-581BF73CA4A8}" dt="2020-09-08T17:33:33.868" v="539" actId="47"/>
        <pc:sldMkLst>
          <pc:docMk/>
          <pc:sldMk cId="318799758" sldId="435"/>
        </pc:sldMkLst>
      </pc:sldChg>
      <pc:sldChg chg="del">
        <pc:chgData name="Tamatha Leuschen" userId="038717c8-34b4-419f-9b9b-02390a1f0ed5" providerId="ADAL" clId="{0AACFD8F-65BF-44C3-9897-581BF73CA4A8}" dt="2020-09-08T17:06:35.817" v="470" actId="47"/>
        <pc:sldMkLst>
          <pc:docMk/>
          <pc:sldMk cId="4013146434" sldId="437"/>
        </pc:sldMkLst>
      </pc:sldChg>
      <pc:sldChg chg="modSp mod">
        <pc:chgData name="Tamatha Leuschen" userId="038717c8-34b4-419f-9b9b-02390a1f0ed5" providerId="ADAL" clId="{0AACFD8F-65BF-44C3-9897-581BF73CA4A8}" dt="2020-09-08T20:15:02.129" v="1067" actId="6549"/>
        <pc:sldMkLst>
          <pc:docMk/>
          <pc:sldMk cId="1226878725" sldId="439"/>
        </pc:sldMkLst>
        <pc:spChg chg="mod">
          <ac:chgData name="Tamatha Leuschen" userId="038717c8-34b4-419f-9b9b-02390a1f0ed5" providerId="ADAL" clId="{0AACFD8F-65BF-44C3-9897-581BF73CA4A8}" dt="2020-09-08T20:15:02.129" v="1067" actId="6549"/>
          <ac:spMkLst>
            <pc:docMk/>
            <pc:sldMk cId="1226878725" sldId="439"/>
            <ac:spMk id="3" creationId="{F412A2A5-1AC5-4811-A893-E32D57C3A31E}"/>
          </ac:spMkLst>
        </pc:spChg>
      </pc:sldChg>
      <pc:sldChg chg="add del">
        <pc:chgData name="Tamatha Leuschen" userId="038717c8-34b4-419f-9b9b-02390a1f0ed5" providerId="ADAL" clId="{0AACFD8F-65BF-44C3-9897-581BF73CA4A8}" dt="2020-09-08T18:23:10.331" v="851"/>
        <pc:sldMkLst>
          <pc:docMk/>
          <pc:sldMk cId="878323059" sldId="440"/>
        </pc:sldMkLst>
      </pc:sldChg>
      <pc:sldChg chg="addSp delSp modSp add del mod ord">
        <pc:chgData name="Tamatha Leuschen" userId="038717c8-34b4-419f-9b9b-02390a1f0ed5" providerId="ADAL" clId="{0AACFD8F-65BF-44C3-9897-581BF73CA4A8}" dt="2020-09-23T03:01:34.550" v="1246"/>
        <pc:sldMkLst>
          <pc:docMk/>
          <pc:sldMk cId="3487838233" sldId="441"/>
        </pc:sldMkLst>
        <pc:spChg chg="mod">
          <ac:chgData name="Tamatha Leuschen" userId="038717c8-34b4-419f-9b9b-02390a1f0ed5" providerId="ADAL" clId="{0AACFD8F-65BF-44C3-9897-581BF73CA4A8}" dt="2020-09-08T18:43:53.763" v="953" actId="14100"/>
          <ac:spMkLst>
            <pc:docMk/>
            <pc:sldMk cId="3487838233" sldId="441"/>
            <ac:spMk id="6" creationId="{7E4084F2-9DAA-4B79-8DEC-471CC387DD87}"/>
          </ac:spMkLst>
        </pc:spChg>
        <pc:picChg chg="del">
          <ac:chgData name="Tamatha Leuschen" userId="038717c8-34b4-419f-9b9b-02390a1f0ed5" providerId="ADAL" clId="{0AACFD8F-65BF-44C3-9897-581BF73CA4A8}" dt="2020-09-08T18:43:37.435" v="948" actId="478"/>
          <ac:picMkLst>
            <pc:docMk/>
            <pc:sldMk cId="3487838233" sldId="441"/>
            <ac:picMk id="4" creationId="{AA364CA4-6BD5-44BB-8AFA-91758F7E7BAE}"/>
          </ac:picMkLst>
        </pc:picChg>
        <pc:picChg chg="add mod ord">
          <ac:chgData name="Tamatha Leuschen" userId="038717c8-34b4-419f-9b9b-02390a1f0ed5" providerId="ADAL" clId="{0AACFD8F-65BF-44C3-9897-581BF73CA4A8}" dt="2020-09-08T18:43:44.022" v="951" actId="167"/>
          <ac:picMkLst>
            <pc:docMk/>
            <pc:sldMk cId="3487838233" sldId="441"/>
            <ac:picMk id="5" creationId="{EF752A85-D1F8-4570-BF6B-65412081223B}"/>
          </ac:picMkLst>
        </pc:picChg>
      </pc:sldChg>
      <pc:sldChg chg="del">
        <pc:chgData name="Tamatha Leuschen" userId="038717c8-34b4-419f-9b9b-02390a1f0ed5" providerId="ADAL" clId="{0AACFD8F-65BF-44C3-9897-581BF73CA4A8}" dt="2020-09-08T17:33:35.498" v="540" actId="47"/>
        <pc:sldMkLst>
          <pc:docMk/>
          <pc:sldMk cId="2514056802" sldId="442"/>
        </pc:sldMkLst>
      </pc:sldChg>
      <pc:sldChg chg="del">
        <pc:chgData name="Tamatha Leuschen" userId="038717c8-34b4-419f-9b9b-02390a1f0ed5" providerId="ADAL" clId="{0AACFD8F-65BF-44C3-9897-581BF73CA4A8}" dt="2020-09-08T17:33:39.228" v="542" actId="47"/>
        <pc:sldMkLst>
          <pc:docMk/>
          <pc:sldMk cId="4130569326" sldId="443"/>
        </pc:sldMkLst>
      </pc:sldChg>
      <pc:sldChg chg="modSp add del mod ord modClrScheme chgLayout">
        <pc:chgData name="Tamatha Leuschen" userId="038717c8-34b4-419f-9b9b-02390a1f0ed5" providerId="ADAL" clId="{0AACFD8F-65BF-44C3-9897-581BF73CA4A8}" dt="2020-09-08T17:28:43.954" v="501" actId="700"/>
        <pc:sldMkLst>
          <pc:docMk/>
          <pc:sldMk cId="1449769764" sldId="444"/>
        </pc:sldMkLst>
        <pc:spChg chg="mod ord">
          <ac:chgData name="Tamatha Leuschen" userId="038717c8-34b4-419f-9b9b-02390a1f0ed5" providerId="ADAL" clId="{0AACFD8F-65BF-44C3-9897-581BF73CA4A8}" dt="2020-09-08T17:28:43.954" v="501" actId="700"/>
          <ac:spMkLst>
            <pc:docMk/>
            <pc:sldMk cId="1449769764" sldId="444"/>
            <ac:spMk id="2" creationId="{8F705BF6-6B71-426B-A966-645201A95EC2}"/>
          </ac:spMkLst>
        </pc:spChg>
        <pc:spChg chg="mod ord">
          <ac:chgData name="Tamatha Leuschen" userId="038717c8-34b4-419f-9b9b-02390a1f0ed5" providerId="ADAL" clId="{0AACFD8F-65BF-44C3-9897-581BF73CA4A8}" dt="2020-09-08T17:28:43.954" v="501" actId="700"/>
          <ac:spMkLst>
            <pc:docMk/>
            <pc:sldMk cId="1449769764" sldId="444"/>
            <ac:spMk id="7" creationId="{B63C8902-D1FA-459C-8A21-1CCCC882440D}"/>
          </ac:spMkLst>
        </pc:spChg>
        <pc:spChg chg="mod ord">
          <ac:chgData name="Tamatha Leuschen" userId="038717c8-34b4-419f-9b9b-02390a1f0ed5" providerId="ADAL" clId="{0AACFD8F-65BF-44C3-9897-581BF73CA4A8}" dt="2020-09-08T17:28:43.954" v="501" actId="700"/>
          <ac:spMkLst>
            <pc:docMk/>
            <pc:sldMk cId="1449769764" sldId="444"/>
            <ac:spMk id="9" creationId="{E23FD98D-21A1-4605-8B6B-5D056FDE2920}"/>
          </ac:spMkLst>
        </pc:spChg>
      </pc:sldChg>
      <pc:sldChg chg="modSp mod">
        <pc:chgData name="Tamatha Leuschen" userId="038717c8-34b4-419f-9b9b-02390a1f0ed5" providerId="ADAL" clId="{0AACFD8F-65BF-44C3-9897-581BF73CA4A8}" dt="2020-09-08T20:14:38.641" v="1066" actId="20577"/>
        <pc:sldMkLst>
          <pc:docMk/>
          <pc:sldMk cId="3595517647" sldId="445"/>
        </pc:sldMkLst>
        <pc:spChg chg="mod">
          <ac:chgData name="Tamatha Leuschen" userId="038717c8-34b4-419f-9b9b-02390a1f0ed5" providerId="ADAL" clId="{0AACFD8F-65BF-44C3-9897-581BF73CA4A8}" dt="2020-09-08T20:14:38.641" v="1066" actId="20577"/>
          <ac:spMkLst>
            <pc:docMk/>
            <pc:sldMk cId="3595517647" sldId="445"/>
            <ac:spMk id="5" creationId="{3C6A654B-2095-4E16-B421-D65E5DD5C0E0}"/>
          </ac:spMkLst>
        </pc:spChg>
      </pc:sldChg>
      <pc:sldChg chg="del">
        <pc:chgData name="Tamatha Leuschen" userId="038717c8-34b4-419f-9b9b-02390a1f0ed5" providerId="ADAL" clId="{0AACFD8F-65BF-44C3-9897-581BF73CA4A8}" dt="2020-09-08T17:33:28.070" v="535" actId="47"/>
        <pc:sldMkLst>
          <pc:docMk/>
          <pc:sldMk cId="2645470162" sldId="452"/>
        </pc:sldMkLst>
      </pc:sldChg>
      <pc:sldChg chg="del">
        <pc:chgData name="Tamatha Leuschen" userId="038717c8-34b4-419f-9b9b-02390a1f0ed5" providerId="ADAL" clId="{0AACFD8F-65BF-44C3-9897-581BF73CA4A8}" dt="2020-09-08T17:33:32.934" v="538" actId="47"/>
        <pc:sldMkLst>
          <pc:docMk/>
          <pc:sldMk cId="3382264858" sldId="454"/>
        </pc:sldMkLst>
      </pc:sldChg>
      <pc:sldChg chg="del">
        <pc:chgData name="Tamatha Leuschen" userId="038717c8-34b4-419f-9b9b-02390a1f0ed5" providerId="ADAL" clId="{0AACFD8F-65BF-44C3-9897-581BF73CA4A8}" dt="2020-09-08T17:33:37.342" v="541" actId="47"/>
        <pc:sldMkLst>
          <pc:docMk/>
          <pc:sldMk cId="2846146931" sldId="460"/>
        </pc:sldMkLst>
      </pc:sldChg>
      <pc:sldChg chg="modSp mod">
        <pc:chgData name="Tamatha Leuschen" userId="038717c8-34b4-419f-9b9b-02390a1f0ed5" providerId="ADAL" clId="{0AACFD8F-65BF-44C3-9897-581BF73CA4A8}" dt="2020-09-24T20:19:09.443" v="1323" actId="6549"/>
        <pc:sldMkLst>
          <pc:docMk/>
          <pc:sldMk cId="2157238052" sldId="464"/>
        </pc:sldMkLst>
        <pc:spChg chg="mod">
          <ac:chgData name="Tamatha Leuschen" userId="038717c8-34b4-419f-9b9b-02390a1f0ed5" providerId="ADAL" clId="{0AACFD8F-65BF-44C3-9897-581BF73CA4A8}" dt="2020-09-24T20:19:09.443" v="1323" actId="6549"/>
          <ac:spMkLst>
            <pc:docMk/>
            <pc:sldMk cId="2157238052" sldId="464"/>
            <ac:spMk id="3" creationId="{7B49B2DC-0FAE-4216-8F9B-7455CB26B265}"/>
          </ac:spMkLst>
        </pc:spChg>
      </pc:sldChg>
      <pc:sldChg chg="modSp mod">
        <pc:chgData name="Tamatha Leuschen" userId="038717c8-34b4-419f-9b9b-02390a1f0ed5" providerId="ADAL" clId="{0AACFD8F-65BF-44C3-9897-581BF73CA4A8}" dt="2020-09-24T20:54:57.455" v="1325" actId="14100"/>
        <pc:sldMkLst>
          <pc:docMk/>
          <pc:sldMk cId="1994693605" sldId="467"/>
        </pc:sldMkLst>
        <pc:spChg chg="mod">
          <ac:chgData name="Tamatha Leuschen" userId="038717c8-34b4-419f-9b9b-02390a1f0ed5" providerId="ADAL" clId="{0AACFD8F-65BF-44C3-9897-581BF73CA4A8}" dt="2020-09-24T20:54:57.455" v="1325" actId="14100"/>
          <ac:spMkLst>
            <pc:docMk/>
            <pc:sldMk cId="1994693605" sldId="467"/>
            <ac:spMk id="3" creationId="{7B49B2DC-0FAE-4216-8F9B-7455CB26B265}"/>
          </ac:spMkLst>
        </pc:spChg>
      </pc:sldChg>
      <pc:sldChg chg="add">
        <pc:chgData name="Tamatha Leuschen" userId="038717c8-34b4-419f-9b9b-02390a1f0ed5" providerId="ADAL" clId="{0AACFD8F-65BF-44C3-9897-581BF73CA4A8}" dt="2020-09-08T18:23:20.392" v="852"/>
        <pc:sldMkLst>
          <pc:docMk/>
          <pc:sldMk cId="2295591151" sldId="478"/>
        </pc:sldMkLst>
      </pc:sldChg>
      <pc:sldChg chg="del">
        <pc:chgData name="Tamatha Leuschen" userId="038717c8-34b4-419f-9b9b-02390a1f0ed5" providerId="ADAL" clId="{0AACFD8F-65BF-44C3-9897-581BF73CA4A8}" dt="2020-09-08T17:33:52.104" v="544" actId="47"/>
        <pc:sldMkLst>
          <pc:docMk/>
          <pc:sldMk cId="597705845" sldId="479"/>
        </pc:sldMkLst>
      </pc:sldChg>
      <pc:sldChg chg="addSp delSp modSp mod ord modClrScheme chgLayout">
        <pc:chgData name="Tamatha Leuschen" userId="038717c8-34b4-419f-9b9b-02390a1f0ed5" providerId="ADAL" clId="{0AACFD8F-65BF-44C3-9897-581BF73CA4A8}" dt="2020-09-24T19:52:27.223" v="1312" actId="1076"/>
        <pc:sldMkLst>
          <pc:docMk/>
          <pc:sldMk cId="192842022" sldId="480"/>
        </pc:sldMkLst>
        <pc:spChg chg="mod ord">
          <ac:chgData name="Tamatha Leuschen" userId="038717c8-34b4-419f-9b9b-02390a1f0ed5" providerId="ADAL" clId="{0AACFD8F-65BF-44C3-9897-581BF73CA4A8}" dt="2020-09-08T17:35:41.252" v="568" actId="700"/>
          <ac:spMkLst>
            <pc:docMk/>
            <pc:sldMk cId="192842022" sldId="480"/>
            <ac:spMk id="2" creationId="{8034133B-90EC-4955-A720-0BEC48A3BDDE}"/>
          </ac:spMkLst>
        </pc:spChg>
        <pc:spChg chg="mod ord">
          <ac:chgData name="Tamatha Leuschen" userId="038717c8-34b4-419f-9b9b-02390a1f0ed5" providerId="ADAL" clId="{0AACFD8F-65BF-44C3-9897-581BF73CA4A8}" dt="2020-09-08T17:35:41.252" v="568" actId="700"/>
          <ac:spMkLst>
            <pc:docMk/>
            <pc:sldMk cId="192842022" sldId="480"/>
            <ac:spMk id="3" creationId="{7B49B2DC-0FAE-4216-8F9B-7455CB26B265}"/>
          </ac:spMkLst>
        </pc:spChg>
        <pc:spChg chg="add del mod">
          <ac:chgData name="Tamatha Leuschen" userId="038717c8-34b4-419f-9b9b-02390a1f0ed5" providerId="ADAL" clId="{0AACFD8F-65BF-44C3-9897-581BF73CA4A8}" dt="2020-09-08T17:35:24.825" v="565" actId="478"/>
          <ac:spMkLst>
            <pc:docMk/>
            <pc:sldMk cId="192842022" sldId="480"/>
            <ac:spMk id="5" creationId="{F48CD955-4A4B-4400-B872-312E96E0E38A}"/>
          </ac:spMkLst>
        </pc:spChg>
        <pc:spChg chg="add del mod">
          <ac:chgData name="Tamatha Leuschen" userId="038717c8-34b4-419f-9b9b-02390a1f0ed5" providerId="ADAL" clId="{0AACFD8F-65BF-44C3-9897-581BF73CA4A8}" dt="2020-09-08T17:35:41.252" v="568" actId="700"/>
          <ac:spMkLst>
            <pc:docMk/>
            <pc:sldMk cId="192842022" sldId="480"/>
            <ac:spMk id="9" creationId="{81A8FDE0-2D75-4E02-A022-E24132C42CE5}"/>
          </ac:spMkLst>
        </pc:spChg>
        <pc:picChg chg="mod">
          <ac:chgData name="Tamatha Leuschen" userId="038717c8-34b4-419f-9b9b-02390a1f0ed5" providerId="ADAL" clId="{0AACFD8F-65BF-44C3-9897-581BF73CA4A8}" dt="2020-09-24T19:52:27.223" v="1312" actId="1076"/>
          <ac:picMkLst>
            <pc:docMk/>
            <pc:sldMk cId="192842022" sldId="480"/>
            <ac:picMk id="6" creationId="{FA7B5BE4-7902-4729-9442-570B6E871CA0}"/>
          </ac:picMkLst>
        </pc:picChg>
        <pc:picChg chg="add del mod">
          <ac:chgData name="Tamatha Leuschen" userId="038717c8-34b4-419f-9b9b-02390a1f0ed5" providerId="ADAL" clId="{0AACFD8F-65BF-44C3-9897-581BF73CA4A8}" dt="2020-09-24T19:52:12.117" v="1309" actId="21"/>
          <ac:picMkLst>
            <pc:docMk/>
            <pc:sldMk cId="192842022" sldId="480"/>
            <ac:picMk id="7" creationId="{D004D757-E58F-424B-8A2B-19696D4CC015}"/>
          </ac:picMkLst>
        </pc:picChg>
        <pc:picChg chg="del">
          <ac:chgData name="Tamatha Leuschen" userId="038717c8-34b4-419f-9b9b-02390a1f0ed5" providerId="ADAL" clId="{0AACFD8F-65BF-44C3-9897-581BF73CA4A8}" dt="2020-09-08T17:35:12.074" v="561" actId="478"/>
          <ac:picMkLst>
            <pc:docMk/>
            <pc:sldMk cId="192842022" sldId="480"/>
            <ac:picMk id="8" creationId="{465821DE-834F-4C28-8A1F-29C0D024059E}"/>
          </ac:picMkLst>
        </pc:picChg>
      </pc:sldChg>
      <pc:sldChg chg="modSp modNotesTx">
        <pc:chgData name="Tamatha Leuschen" userId="038717c8-34b4-419f-9b9b-02390a1f0ed5" providerId="ADAL" clId="{0AACFD8F-65BF-44C3-9897-581BF73CA4A8}" dt="2020-09-24T21:13:01.585" v="1326" actId="6549"/>
        <pc:sldMkLst>
          <pc:docMk/>
          <pc:sldMk cId="3420041988" sldId="481"/>
        </pc:sldMkLst>
        <pc:graphicFrameChg chg="mod">
          <ac:chgData name="Tamatha Leuschen" userId="038717c8-34b4-419f-9b9b-02390a1f0ed5" providerId="ADAL" clId="{0AACFD8F-65BF-44C3-9897-581BF73CA4A8}" dt="2020-09-10T04:36:48.533" v="1098" actId="20577"/>
          <ac:graphicFrameMkLst>
            <pc:docMk/>
            <pc:sldMk cId="3420041988" sldId="481"/>
            <ac:graphicFrameMk id="4" creationId="{8A8D934B-41A1-43DF-90C7-081B2BBAAD67}"/>
          </ac:graphicFrameMkLst>
        </pc:graphicFrameChg>
      </pc:sldChg>
      <pc:sldChg chg="delSp modSp mod">
        <pc:chgData name="Tamatha Leuschen" userId="038717c8-34b4-419f-9b9b-02390a1f0ed5" providerId="ADAL" clId="{0AACFD8F-65BF-44C3-9897-581BF73CA4A8}" dt="2020-09-25T02:50:37.667" v="1338" actId="478"/>
        <pc:sldMkLst>
          <pc:docMk/>
          <pc:sldMk cId="3906743643" sldId="483"/>
        </pc:sldMkLst>
        <pc:picChg chg="del mod">
          <ac:chgData name="Tamatha Leuschen" userId="038717c8-34b4-419f-9b9b-02390a1f0ed5" providerId="ADAL" clId="{0AACFD8F-65BF-44C3-9897-581BF73CA4A8}" dt="2020-09-08T17:38:19.262" v="605" actId="478"/>
          <ac:picMkLst>
            <pc:docMk/>
            <pc:sldMk cId="3906743643" sldId="483"/>
            <ac:picMk id="5" creationId="{012820FD-C9E0-4EEA-BD72-268CB3015820}"/>
          </ac:picMkLst>
        </pc:picChg>
        <pc:picChg chg="del mod">
          <ac:chgData name="Tamatha Leuschen" userId="038717c8-34b4-419f-9b9b-02390a1f0ed5" providerId="ADAL" clId="{0AACFD8F-65BF-44C3-9897-581BF73CA4A8}" dt="2020-09-25T02:50:37.667" v="1338" actId="478"/>
          <ac:picMkLst>
            <pc:docMk/>
            <pc:sldMk cId="3906743643" sldId="483"/>
            <ac:picMk id="6" creationId="{F8CD55ED-251A-4AB9-BC12-BF16109F6F4A}"/>
          </ac:picMkLst>
        </pc:picChg>
        <pc:picChg chg="del">
          <ac:chgData name="Tamatha Leuschen" userId="038717c8-34b4-419f-9b9b-02390a1f0ed5" providerId="ADAL" clId="{0AACFD8F-65BF-44C3-9897-581BF73CA4A8}" dt="2020-09-08T17:38:13.543" v="602" actId="478"/>
          <ac:picMkLst>
            <pc:docMk/>
            <pc:sldMk cId="3906743643" sldId="483"/>
            <ac:picMk id="7" creationId="{CECD4B48-D73A-4CC0-B1E2-936E2BA62852}"/>
          </ac:picMkLst>
        </pc:picChg>
      </pc:sldChg>
      <pc:sldChg chg="del">
        <pc:chgData name="Tamatha Leuschen" userId="038717c8-34b4-419f-9b9b-02390a1f0ed5" providerId="ADAL" clId="{0AACFD8F-65BF-44C3-9897-581BF73CA4A8}" dt="2020-09-08T17:39:26.691" v="612" actId="47"/>
        <pc:sldMkLst>
          <pc:docMk/>
          <pc:sldMk cId="2459348797" sldId="484"/>
        </pc:sldMkLst>
      </pc:sldChg>
      <pc:sldChg chg="del">
        <pc:chgData name="Tamatha Leuschen" userId="038717c8-34b4-419f-9b9b-02390a1f0ed5" providerId="ADAL" clId="{0AACFD8F-65BF-44C3-9897-581BF73CA4A8}" dt="2020-09-08T17:33:25.617" v="533" actId="47"/>
        <pc:sldMkLst>
          <pc:docMk/>
          <pc:sldMk cId="2870699601" sldId="485"/>
        </pc:sldMkLst>
      </pc:sldChg>
      <pc:sldChg chg="del">
        <pc:chgData name="Tamatha Leuschen" userId="038717c8-34b4-419f-9b9b-02390a1f0ed5" providerId="ADAL" clId="{0AACFD8F-65BF-44C3-9897-581BF73CA4A8}" dt="2020-09-08T17:33:40.553" v="543" actId="47"/>
        <pc:sldMkLst>
          <pc:docMk/>
          <pc:sldMk cId="3126942446" sldId="486"/>
        </pc:sldMkLst>
      </pc:sldChg>
      <pc:sldChg chg="modSp mod modNotes modNotesTx">
        <pc:chgData name="Tamatha Leuschen" userId="038717c8-34b4-419f-9b9b-02390a1f0ed5" providerId="ADAL" clId="{0AACFD8F-65BF-44C3-9897-581BF73CA4A8}" dt="2020-09-10T03:38:52.250" v="1096"/>
        <pc:sldMkLst>
          <pc:docMk/>
          <pc:sldMk cId="2878320979" sldId="488"/>
        </pc:sldMkLst>
        <pc:spChg chg="mod ord">
          <ac:chgData name="Tamatha Leuschen" userId="038717c8-34b4-419f-9b9b-02390a1f0ed5" providerId="ADAL" clId="{0AACFD8F-65BF-44C3-9897-581BF73CA4A8}" dt="2020-09-08T21:35:02.595" v="1072" actId="13244"/>
          <ac:spMkLst>
            <pc:docMk/>
            <pc:sldMk cId="2878320979" sldId="488"/>
            <ac:spMk id="2" creationId="{6EFA54EE-304B-4BC1-BEDC-531E16DE1226}"/>
          </ac:spMkLst>
        </pc:spChg>
        <pc:spChg chg="mod">
          <ac:chgData name="Tamatha Leuschen" userId="038717c8-34b4-419f-9b9b-02390a1f0ed5" providerId="ADAL" clId="{0AACFD8F-65BF-44C3-9897-581BF73CA4A8}" dt="2020-09-08T16:35:53.985" v="135" actId="20577"/>
          <ac:spMkLst>
            <pc:docMk/>
            <pc:sldMk cId="2878320979" sldId="488"/>
            <ac:spMk id="7" creationId="{9EC7DE6F-1D66-4126-9E45-891196E6A640}"/>
          </ac:spMkLst>
        </pc:spChg>
      </pc:sldChg>
      <pc:sldChg chg="del">
        <pc:chgData name="Tamatha Leuschen" userId="038717c8-34b4-419f-9b9b-02390a1f0ed5" providerId="ADAL" clId="{0AACFD8F-65BF-44C3-9897-581BF73CA4A8}" dt="2020-09-08T17:33:23.542" v="531" actId="47"/>
        <pc:sldMkLst>
          <pc:docMk/>
          <pc:sldMk cId="2504360306" sldId="489"/>
        </pc:sldMkLst>
      </pc:sldChg>
      <pc:sldChg chg="del">
        <pc:chgData name="Tamatha Leuschen" userId="038717c8-34b4-419f-9b9b-02390a1f0ed5" providerId="ADAL" clId="{0AACFD8F-65BF-44C3-9897-581BF73CA4A8}" dt="2020-09-08T17:33:22.440" v="530" actId="47"/>
        <pc:sldMkLst>
          <pc:docMk/>
          <pc:sldMk cId="1506862488" sldId="490"/>
        </pc:sldMkLst>
      </pc:sldChg>
      <pc:sldChg chg="modSp add mod">
        <pc:chgData name="Tamatha Leuschen" userId="038717c8-34b4-419f-9b9b-02390a1f0ed5" providerId="ADAL" clId="{0AACFD8F-65BF-44C3-9897-581BF73CA4A8}" dt="2020-09-08T16:43:00.963" v="390" actId="20577"/>
        <pc:sldMkLst>
          <pc:docMk/>
          <pc:sldMk cId="3829538818" sldId="491"/>
        </pc:sldMkLst>
        <pc:spChg chg="mod">
          <ac:chgData name="Tamatha Leuschen" userId="038717c8-34b4-419f-9b9b-02390a1f0ed5" providerId="ADAL" clId="{0AACFD8F-65BF-44C3-9897-581BF73CA4A8}" dt="2020-09-08T16:43:00.963" v="390" actId="20577"/>
          <ac:spMkLst>
            <pc:docMk/>
            <pc:sldMk cId="3829538818" sldId="491"/>
            <ac:spMk id="2" creationId="{2A04E5A1-6C3A-4F3B-BE1D-E8632F076E71}"/>
          </ac:spMkLst>
        </pc:spChg>
        <pc:spChg chg="mod">
          <ac:chgData name="Tamatha Leuschen" userId="038717c8-34b4-419f-9b9b-02390a1f0ed5" providerId="ADAL" clId="{0AACFD8F-65BF-44C3-9897-581BF73CA4A8}" dt="2020-09-08T16:42:56.632" v="386" actId="20577"/>
          <ac:spMkLst>
            <pc:docMk/>
            <pc:sldMk cId="3829538818" sldId="491"/>
            <ac:spMk id="3" creationId="{330BA55F-E889-4E0F-97D5-45CD9867593B}"/>
          </ac:spMkLst>
        </pc:spChg>
      </pc:sldChg>
      <pc:sldChg chg="modSp add mod">
        <pc:chgData name="Tamatha Leuschen" userId="038717c8-34b4-419f-9b9b-02390a1f0ed5" providerId="ADAL" clId="{0AACFD8F-65BF-44C3-9897-581BF73CA4A8}" dt="2020-09-08T17:38:50.710" v="608" actId="6549"/>
        <pc:sldMkLst>
          <pc:docMk/>
          <pc:sldMk cId="437992870" sldId="492"/>
        </pc:sldMkLst>
        <pc:spChg chg="mod">
          <ac:chgData name="Tamatha Leuschen" userId="038717c8-34b4-419f-9b9b-02390a1f0ed5" providerId="ADAL" clId="{0AACFD8F-65BF-44C3-9897-581BF73CA4A8}" dt="2020-09-08T17:02:49.821" v="408" actId="20577"/>
          <ac:spMkLst>
            <pc:docMk/>
            <pc:sldMk cId="437992870" sldId="492"/>
            <ac:spMk id="3" creationId="{6D8D95F7-3391-4B97-96C0-A4AFFB164766}"/>
          </ac:spMkLst>
        </pc:spChg>
        <pc:spChg chg="mod">
          <ac:chgData name="Tamatha Leuschen" userId="038717c8-34b4-419f-9b9b-02390a1f0ed5" providerId="ADAL" clId="{0AACFD8F-65BF-44C3-9897-581BF73CA4A8}" dt="2020-09-08T17:38:50.710" v="608" actId="6549"/>
          <ac:spMkLst>
            <pc:docMk/>
            <pc:sldMk cId="437992870" sldId="492"/>
            <ac:spMk id="5" creationId="{B9DF2E4B-06C3-4537-A8A1-E8EE82133AE7}"/>
          </ac:spMkLst>
        </pc:spChg>
      </pc:sldChg>
      <pc:sldChg chg="delSp modSp add del mod">
        <pc:chgData name="Tamatha Leuschen" userId="038717c8-34b4-419f-9b9b-02390a1f0ed5" providerId="ADAL" clId="{0AACFD8F-65BF-44C3-9897-581BF73CA4A8}" dt="2020-09-08T17:27:18.510" v="494" actId="47"/>
        <pc:sldMkLst>
          <pc:docMk/>
          <pc:sldMk cId="2178820390" sldId="493"/>
        </pc:sldMkLst>
        <pc:picChg chg="del">
          <ac:chgData name="Tamatha Leuschen" userId="038717c8-34b4-419f-9b9b-02390a1f0ed5" providerId="ADAL" clId="{0AACFD8F-65BF-44C3-9897-581BF73CA4A8}" dt="2020-09-08T17:26:26.147" v="487" actId="478"/>
          <ac:picMkLst>
            <pc:docMk/>
            <pc:sldMk cId="2178820390" sldId="493"/>
            <ac:picMk id="4" creationId="{8871A1A1-2754-457E-9D17-43B9A613FCDF}"/>
          </ac:picMkLst>
        </pc:picChg>
        <pc:picChg chg="mod">
          <ac:chgData name="Tamatha Leuschen" userId="038717c8-34b4-419f-9b9b-02390a1f0ed5" providerId="ADAL" clId="{0AACFD8F-65BF-44C3-9897-581BF73CA4A8}" dt="2020-09-08T17:26:28.085" v="488" actId="1076"/>
          <ac:picMkLst>
            <pc:docMk/>
            <pc:sldMk cId="2178820390" sldId="493"/>
            <ac:picMk id="5" creationId="{E5211FAC-3DFF-4F54-AAB9-1B9C877CD449}"/>
          </ac:picMkLst>
        </pc:picChg>
      </pc:sldChg>
      <pc:sldChg chg="add del">
        <pc:chgData name="Tamatha Leuschen" userId="038717c8-34b4-419f-9b9b-02390a1f0ed5" providerId="ADAL" clId="{0AACFD8F-65BF-44C3-9897-581BF73CA4A8}" dt="2020-09-08T17:26:47.890" v="492"/>
        <pc:sldMkLst>
          <pc:docMk/>
          <pc:sldMk cId="1510677098" sldId="494"/>
        </pc:sldMkLst>
      </pc:sldChg>
      <pc:sldChg chg="addSp delSp modSp add mod modClrScheme chgLayout">
        <pc:chgData name="Tamatha Leuschen" userId="038717c8-34b4-419f-9b9b-02390a1f0ed5" providerId="ADAL" clId="{0AACFD8F-65BF-44C3-9897-581BF73CA4A8}" dt="2020-09-22T01:36:50.252" v="1194" actId="1076"/>
        <pc:sldMkLst>
          <pc:docMk/>
          <pc:sldMk cId="2621943284" sldId="494"/>
        </pc:sldMkLst>
        <pc:spChg chg="mod ord">
          <ac:chgData name="Tamatha Leuschen" userId="038717c8-34b4-419f-9b9b-02390a1f0ed5" providerId="ADAL" clId="{0AACFD8F-65BF-44C3-9897-581BF73CA4A8}" dt="2020-09-08T17:28:50.965" v="502" actId="700"/>
          <ac:spMkLst>
            <pc:docMk/>
            <pc:sldMk cId="2621943284" sldId="494"/>
            <ac:spMk id="2" creationId="{8F705BF6-6B71-426B-A966-645201A95EC2}"/>
          </ac:spMkLst>
        </pc:spChg>
        <pc:spChg chg="add del mod ord">
          <ac:chgData name="Tamatha Leuschen" userId="038717c8-34b4-419f-9b9b-02390a1f0ed5" providerId="ADAL" clId="{0AACFD8F-65BF-44C3-9897-581BF73CA4A8}" dt="2020-09-08T17:27:53.719" v="496" actId="700"/>
          <ac:spMkLst>
            <pc:docMk/>
            <pc:sldMk cId="2621943284" sldId="494"/>
            <ac:spMk id="3" creationId="{BDDB68E5-56D8-4DA9-982F-B94FBA489F79}"/>
          </ac:spMkLst>
        </pc:spChg>
        <pc:spChg chg="add del mod ord">
          <ac:chgData name="Tamatha Leuschen" userId="038717c8-34b4-419f-9b9b-02390a1f0ed5" providerId="ADAL" clId="{0AACFD8F-65BF-44C3-9897-581BF73CA4A8}" dt="2020-09-08T17:27:53.719" v="496" actId="700"/>
          <ac:spMkLst>
            <pc:docMk/>
            <pc:sldMk cId="2621943284" sldId="494"/>
            <ac:spMk id="4" creationId="{9AF9D13D-9E05-4AA6-AA25-57B23A558D52}"/>
          </ac:spMkLst>
        </pc:spChg>
        <pc:spChg chg="add del mod ord">
          <ac:chgData name="Tamatha Leuschen" userId="038717c8-34b4-419f-9b9b-02390a1f0ed5" providerId="ADAL" clId="{0AACFD8F-65BF-44C3-9897-581BF73CA4A8}" dt="2020-09-08T17:28:50.965" v="502" actId="700"/>
          <ac:spMkLst>
            <pc:docMk/>
            <pc:sldMk cId="2621943284" sldId="494"/>
            <ac:spMk id="7" creationId="{2A923950-0D42-43F6-A98F-567B84D929E5}"/>
          </ac:spMkLst>
        </pc:spChg>
        <pc:spChg chg="add del mod ord">
          <ac:chgData name="Tamatha Leuschen" userId="038717c8-34b4-419f-9b9b-02390a1f0ed5" providerId="ADAL" clId="{0AACFD8F-65BF-44C3-9897-581BF73CA4A8}" dt="2020-09-22T01:35:31.966" v="1189" actId="478"/>
          <ac:spMkLst>
            <pc:docMk/>
            <pc:sldMk cId="2621943284" sldId="494"/>
            <ac:spMk id="9" creationId="{2D1E441A-4E15-458D-84DB-61838744B053}"/>
          </ac:spMkLst>
        </pc:spChg>
        <pc:picChg chg="add del mod">
          <ac:chgData name="Tamatha Leuschen" userId="038717c8-34b4-419f-9b9b-02390a1f0ed5" providerId="ADAL" clId="{0AACFD8F-65BF-44C3-9897-581BF73CA4A8}" dt="2020-09-22T01:31:52.042" v="1171" actId="478"/>
          <ac:picMkLst>
            <pc:docMk/>
            <pc:sldMk cId="2621943284" sldId="494"/>
            <ac:picMk id="3" creationId="{FF9E73FD-3CD7-40E2-BECD-E6D9826EE120}"/>
          </ac:picMkLst>
        </pc:picChg>
        <pc:picChg chg="add del mod">
          <ac:chgData name="Tamatha Leuschen" userId="038717c8-34b4-419f-9b9b-02390a1f0ed5" providerId="ADAL" clId="{0AACFD8F-65BF-44C3-9897-581BF73CA4A8}" dt="2020-09-22T01:35:09.647" v="1179" actId="478"/>
          <ac:picMkLst>
            <pc:docMk/>
            <pc:sldMk cId="2621943284" sldId="494"/>
            <ac:picMk id="4" creationId="{0340E929-D933-4808-B734-614E22A3724D}"/>
          </ac:picMkLst>
        </pc:picChg>
        <pc:picChg chg="del">
          <ac:chgData name="Tamatha Leuschen" userId="038717c8-34b4-419f-9b9b-02390a1f0ed5" providerId="ADAL" clId="{0AACFD8F-65BF-44C3-9897-581BF73CA4A8}" dt="2020-09-22T01:32:39.759" v="1172" actId="478"/>
          <ac:picMkLst>
            <pc:docMk/>
            <pc:sldMk cId="2621943284" sldId="494"/>
            <ac:picMk id="5" creationId="{E5211FAC-3DFF-4F54-AAB9-1B9C877CD449}"/>
          </ac:picMkLst>
        </pc:picChg>
        <pc:picChg chg="del">
          <ac:chgData name="Tamatha Leuschen" userId="038717c8-34b4-419f-9b9b-02390a1f0ed5" providerId="ADAL" clId="{0AACFD8F-65BF-44C3-9897-581BF73CA4A8}" dt="2020-09-22T01:36:44.102" v="1191" actId="478"/>
          <ac:picMkLst>
            <pc:docMk/>
            <pc:sldMk cId="2621943284" sldId="494"/>
            <ac:picMk id="6" creationId="{C5214A71-5FDC-42D7-AB83-2AA6C38F9FDF}"/>
          </ac:picMkLst>
        </pc:picChg>
        <pc:picChg chg="add mod ord">
          <ac:chgData name="Tamatha Leuschen" userId="038717c8-34b4-419f-9b9b-02390a1f0ed5" providerId="ADAL" clId="{0AACFD8F-65BF-44C3-9897-581BF73CA4A8}" dt="2020-09-22T01:35:35.656" v="1190" actId="1440"/>
          <ac:picMkLst>
            <pc:docMk/>
            <pc:sldMk cId="2621943284" sldId="494"/>
            <ac:picMk id="7" creationId="{EAA9F186-39A4-4E23-A921-AE84CF79F7C6}"/>
          </ac:picMkLst>
        </pc:picChg>
        <pc:picChg chg="add mod">
          <ac:chgData name="Tamatha Leuschen" userId="038717c8-34b4-419f-9b9b-02390a1f0ed5" providerId="ADAL" clId="{0AACFD8F-65BF-44C3-9897-581BF73CA4A8}" dt="2020-09-22T01:36:50.252" v="1194" actId="1076"/>
          <ac:picMkLst>
            <pc:docMk/>
            <pc:sldMk cId="2621943284" sldId="494"/>
            <ac:picMk id="10" creationId="{EA825B16-89CA-486E-917A-994C53C12E29}"/>
          </ac:picMkLst>
        </pc:picChg>
        <pc:cxnChg chg="mod ord">
          <ac:chgData name="Tamatha Leuschen" userId="038717c8-34b4-419f-9b9b-02390a1f0ed5" providerId="ADAL" clId="{0AACFD8F-65BF-44C3-9897-581BF73CA4A8}" dt="2020-09-22T01:35:27.155" v="1188" actId="1076"/>
          <ac:cxnSpMkLst>
            <pc:docMk/>
            <pc:sldMk cId="2621943284" sldId="494"/>
            <ac:cxnSpMk id="8" creationId="{C567AB97-102B-4AB5-A33B-22EC84FBFCF8}"/>
          </ac:cxnSpMkLst>
        </pc:cxnChg>
      </pc:sldChg>
      <pc:sldChg chg="addSp modSp add mod modNotesTx">
        <pc:chgData name="Tamatha Leuschen" userId="038717c8-34b4-419f-9b9b-02390a1f0ed5" providerId="ADAL" clId="{0AACFD8F-65BF-44C3-9897-581BF73CA4A8}" dt="2020-09-08T18:20:33.604" v="847" actId="1076"/>
        <pc:sldMkLst>
          <pc:docMk/>
          <pc:sldMk cId="2577234721" sldId="495"/>
        </pc:sldMkLst>
        <pc:spChg chg="add mod">
          <ac:chgData name="Tamatha Leuschen" userId="038717c8-34b4-419f-9b9b-02390a1f0ed5" providerId="ADAL" clId="{0AACFD8F-65BF-44C3-9897-581BF73CA4A8}" dt="2020-09-08T18:05:13.789" v="776" actId="20577"/>
          <ac:spMkLst>
            <pc:docMk/>
            <pc:sldMk cId="2577234721" sldId="495"/>
            <ac:spMk id="5" creationId="{66B579EA-011D-46DC-91A3-1BAA7841755B}"/>
          </ac:spMkLst>
        </pc:spChg>
        <pc:picChg chg="add mod">
          <ac:chgData name="Tamatha Leuschen" userId="038717c8-34b4-419f-9b9b-02390a1f0ed5" providerId="ADAL" clId="{0AACFD8F-65BF-44C3-9897-581BF73CA4A8}" dt="2020-09-08T18:20:33.604" v="847" actId="1076"/>
          <ac:picMkLst>
            <pc:docMk/>
            <pc:sldMk cId="2577234721" sldId="495"/>
            <ac:picMk id="3" creationId="{6203FD10-9CA5-496D-9699-49801CBD22E7}"/>
          </ac:picMkLst>
        </pc:picChg>
        <pc:picChg chg="mod">
          <ac:chgData name="Tamatha Leuschen" userId="038717c8-34b4-419f-9b9b-02390a1f0ed5" providerId="ADAL" clId="{0AACFD8F-65BF-44C3-9897-581BF73CA4A8}" dt="2020-09-08T17:54:33.605" v="728" actId="1076"/>
          <ac:picMkLst>
            <pc:docMk/>
            <pc:sldMk cId="2577234721" sldId="495"/>
            <ac:picMk id="7" creationId="{E992C12F-7D78-4D23-98B2-FDD833C59965}"/>
          </ac:picMkLst>
        </pc:picChg>
      </pc:sldChg>
      <pc:sldChg chg="addSp modSp add mod modNotesTx">
        <pc:chgData name="Tamatha Leuschen" userId="038717c8-34b4-419f-9b9b-02390a1f0ed5" providerId="ADAL" clId="{0AACFD8F-65BF-44C3-9897-581BF73CA4A8}" dt="2020-09-08T18:32:34" v="921" actId="20577"/>
        <pc:sldMkLst>
          <pc:docMk/>
          <pc:sldMk cId="3276638288" sldId="496"/>
        </pc:sldMkLst>
        <pc:spChg chg="mod">
          <ac:chgData name="Tamatha Leuschen" userId="038717c8-34b4-419f-9b9b-02390a1f0ed5" providerId="ADAL" clId="{0AACFD8F-65BF-44C3-9897-581BF73CA4A8}" dt="2020-09-08T18:27:56.156" v="913" actId="6549"/>
          <ac:spMkLst>
            <pc:docMk/>
            <pc:sldMk cId="3276638288" sldId="496"/>
            <ac:spMk id="3" creationId="{F412A2A5-1AC5-4811-A893-E32D57C3A31E}"/>
          </ac:spMkLst>
        </pc:spChg>
        <pc:picChg chg="add mod">
          <ac:chgData name="Tamatha Leuschen" userId="038717c8-34b4-419f-9b9b-02390a1f0ed5" providerId="ADAL" clId="{0AACFD8F-65BF-44C3-9897-581BF73CA4A8}" dt="2020-09-08T18:30:24.887" v="918" actId="1076"/>
          <ac:picMkLst>
            <pc:docMk/>
            <pc:sldMk cId="3276638288" sldId="496"/>
            <ac:picMk id="5" creationId="{B7BCE64F-AB97-47C0-BD6F-167917711655}"/>
          </ac:picMkLst>
        </pc:picChg>
      </pc:sldChg>
      <pc:sldChg chg="addSp delSp modSp add mod modNotesTx">
        <pc:chgData name="Tamatha Leuschen" userId="038717c8-34b4-419f-9b9b-02390a1f0ed5" providerId="ADAL" clId="{0AACFD8F-65BF-44C3-9897-581BF73CA4A8}" dt="2020-09-08T18:34:38.996" v="922" actId="20577"/>
        <pc:sldMkLst>
          <pc:docMk/>
          <pc:sldMk cId="699977464" sldId="497"/>
        </pc:sldMkLst>
        <pc:spChg chg="add mod">
          <ac:chgData name="Tamatha Leuschen" userId="038717c8-34b4-419f-9b9b-02390a1f0ed5" providerId="ADAL" clId="{0AACFD8F-65BF-44C3-9897-581BF73CA4A8}" dt="2020-09-08T18:25:29.718" v="877" actId="1076"/>
          <ac:spMkLst>
            <pc:docMk/>
            <pc:sldMk cId="699977464" sldId="497"/>
            <ac:spMk id="8" creationId="{869B7CAB-8A20-47EC-A439-B326D8F34A3A}"/>
          </ac:spMkLst>
        </pc:spChg>
        <pc:picChg chg="add del mod modCrop">
          <ac:chgData name="Tamatha Leuschen" userId="038717c8-34b4-419f-9b9b-02390a1f0ed5" providerId="ADAL" clId="{0AACFD8F-65BF-44C3-9897-581BF73CA4A8}" dt="2020-09-08T18:19:04.364" v="802" actId="21"/>
          <ac:picMkLst>
            <pc:docMk/>
            <pc:sldMk cId="699977464" sldId="497"/>
            <ac:picMk id="4" creationId="{AB1DB3CE-1819-4AC8-9F3E-2465AC35C6F5}"/>
          </ac:picMkLst>
        </pc:picChg>
        <pc:picChg chg="add mod">
          <ac:chgData name="Tamatha Leuschen" userId="038717c8-34b4-419f-9b9b-02390a1f0ed5" providerId="ADAL" clId="{0AACFD8F-65BF-44C3-9897-581BF73CA4A8}" dt="2020-09-08T18:26:57.940" v="879" actId="1076"/>
          <ac:picMkLst>
            <pc:docMk/>
            <pc:sldMk cId="699977464" sldId="497"/>
            <ac:picMk id="5" creationId="{FA4AFF60-C5C6-4EEB-B985-91ADA7A205BE}"/>
          </ac:picMkLst>
        </pc:picChg>
        <pc:picChg chg="del mod">
          <ac:chgData name="Tamatha Leuschen" userId="038717c8-34b4-419f-9b9b-02390a1f0ed5" providerId="ADAL" clId="{0AACFD8F-65BF-44C3-9897-581BF73CA4A8}" dt="2020-09-08T18:13:51.920" v="778" actId="478"/>
          <ac:picMkLst>
            <pc:docMk/>
            <pc:sldMk cId="699977464" sldId="497"/>
            <ac:picMk id="6" creationId="{F0B6A4EA-C687-4DD7-B2BB-CAEA561E76D8}"/>
          </ac:picMkLst>
        </pc:picChg>
      </pc:sldChg>
      <pc:sldChg chg="modSp add mod modNotesTx">
        <pc:chgData name="Tamatha Leuschen" userId="038717c8-34b4-419f-9b9b-02390a1f0ed5" providerId="ADAL" clId="{0AACFD8F-65BF-44C3-9897-581BF73CA4A8}" dt="2020-09-08T18:36:57.205" v="930" actId="20577"/>
        <pc:sldMkLst>
          <pc:docMk/>
          <pc:sldMk cId="1046211674" sldId="498"/>
        </pc:sldMkLst>
        <pc:spChg chg="mod">
          <ac:chgData name="Tamatha Leuschen" userId="038717c8-34b4-419f-9b9b-02390a1f0ed5" providerId="ADAL" clId="{0AACFD8F-65BF-44C3-9897-581BF73CA4A8}" dt="2020-09-08T18:36:53.296" v="929" actId="20577"/>
          <ac:spMkLst>
            <pc:docMk/>
            <pc:sldMk cId="1046211674" sldId="498"/>
            <ac:spMk id="4" creationId="{D64A7F11-9C0B-450E-9666-D738D08F4BC5}"/>
          </ac:spMkLst>
        </pc:spChg>
      </pc:sldChg>
      <pc:sldChg chg="addSp delSp modSp add mod ord">
        <pc:chgData name="Tamatha Leuschen" userId="038717c8-34b4-419f-9b9b-02390a1f0ed5" providerId="ADAL" clId="{0AACFD8F-65BF-44C3-9897-581BF73CA4A8}" dt="2020-09-23T03:01:56.771" v="1248"/>
        <pc:sldMkLst>
          <pc:docMk/>
          <pc:sldMk cId="1300035827" sldId="499"/>
        </pc:sldMkLst>
        <pc:spChg chg="mod">
          <ac:chgData name="Tamatha Leuschen" userId="038717c8-34b4-419f-9b9b-02390a1f0ed5" providerId="ADAL" clId="{0AACFD8F-65BF-44C3-9897-581BF73CA4A8}" dt="2020-09-08T18:51:36.378" v="959" actId="20577"/>
          <ac:spMkLst>
            <pc:docMk/>
            <pc:sldMk cId="1300035827" sldId="499"/>
            <ac:spMk id="2" creationId="{8034133B-90EC-4955-A720-0BEC48A3BDDE}"/>
          </ac:spMkLst>
        </pc:spChg>
        <pc:spChg chg="mod">
          <ac:chgData name="Tamatha Leuschen" userId="038717c8-34b4-419f-9b9b-02390a1f0ed5" providerId="ADAL" clId="{0AACFD8F-65BF-44C3-9897-581BF73CA4A8}" dt="2020-09-08T18:51:32.393" v="958" actId="20577"/>
          <ac:spMkLst>
            <pc:docMk/>
            <pc:sldMk cId="1300035827" sldId="499"/>
            <ac:spMk id="3" creationId="{7B49B2DC-0FAE-4216-8F9B-7455CB26B265}"/>
          </ac:spMkLst>
        </pc:spChg>
        <pc:picChg chg="add del mod modCrop">
          <ac:chgData name="Tamatha Leuschen" userId="038717c8-34b4-419f-9b9b-02390a1f0ed5" providerId="ADAL" clId="{0AACFD8F-65BF-44C3-9897-581BF73CA4A8}" dt="2020-09-08T18:59:16.218" v="982" actId="478"/>
          <ac:picMkLst>
            <pc:docMk/>
            <pc:sldMk cId="1300035827" sldId="499"/>
            <ac:picMk id="4" creationId="{AFE43CAC-1D55-4F95-97C5-F3D90B954ADD}"/>
          </ac:picMkLst>
        </pc:picChg>
        <pc:picChg chg="add mod ord modCrop">
          <ac:chgData name="Tamatha Leuschen" userId="038717c8-34b4-419f-9b9b-02390a1f0ed5" providerId="ADAL" clId="{0AACFD8F-65BF-44C3-9897-581BF73CA4A8}" dt="2020-09-08T18:59:44.157" v="995" actId="1076"/>
          <ac:picMkLst>
            <pc:docMk/>
            <pc:sldMk cId="1300035827" sldId="499"/>
            <ac:picMk id="6" creationId="{FAF12F2B-E3A6-41A9-A7FC-744693A7E72F}"/>
          </ac:picMkLst>
        </pc:picChg>
        <pc:picChg chg="add mod">
          <ac:chgData name="Tamatha Leuschen" userId="038717c8-34b4-419f-9b9b-02390a1f0ed5" providerId="ADAL" clId="{0AACFD8F-65BF-44C3-9897-581BF73CA4A8}" dt="2020-09-08T18:59:41.239" v="994" actId="1076"/>
          <ac:picMkLst>
            <pc:docMk/>
            <pc:sldMk cId="1300035827" sldId="499"/>
            <ac:picMk id="7" creationId="{1C8ADFCF-AB23-40ED-8E63-2F83CDF781D7}"/>
          </ac:picMkLst>
        </pc:picChg>
      </pc:sldChg>
      <pc:sldChg chg="add">
        <pc:chgData name="Tamatha Leuschen" userId="038717c8-34b4-419f-9b9b-02390a1f0ed5" providerId="ADAL" clId="{0AACFD8F-65BF-44C3-9897-581BF73CA4A8}" dt="2020-09-08T17:32:41.101" v="515"/>
        <pc:sldMkLst>
          <pc:docMk/>
          <pc:sldMk cId="2438719372" sldId="500"/>
        </pc:sldMkLst>
      </pc:sldChg>
      <pc:sldChg chg="modSp add mod">
        <pc:chgData name="Tamatha Leuschen" userId="038717c8-34b4-419f-9b9b-02390a1f0ed5" providerId="ADAL" clId="{0AACFD8F-65BF-44C3-9897-581BF73CA4A8}" dt="2020-09-23T11:56:40.143" v="1260" actId="20577"/>
        <pc:sldMkLst>
          <pc:docMk/>
          <pc:sldMk cId="134760959" sldId="501"/>
        </pc:sldMkLst>
        <pc:spChg chg="mod">
          <ac:chgData name="Tamatha Leuschen" userId="038717c8-34b4-419f-9b9b-02390a1f0ed5" providerId="ADAL" clId="{0AACFD8F-65BF-44C3-9897-581BF73CA4A8}" dt="2020-09-23T11:56:40.143" v="1260" actId="20577"/>
          <ac:spMkLst>
            <pc:docMk/>
            <pc:sldMk cId="134760959" sldId="501"/>
            <ac:spMk id="3" creationId="{7B49B2DC-0FAE-4216-8F9B-7455CB26B265}"/>
          </ac:spMkLst>
        </pc:spChg>
      </pc:sldChg>
      <pc:sldChg chg="modSp add mod">
        <pc:chgData name="Tamatha Leuschen" userId="038717c8-34b4-419f-9b9b-02390a1f0ed5" providerId="ADAL" clId="{0AACFD8F-65BF-44C3-9897-581BF73CA4A8}" dt="2020-09-08T20:07:19.197" v="1036" actId="20577"/>
        <pc:sldMkLst>
          <pc:docMk/>
          <pc:sldMk cId="2727379435" sldId="502"/>
        </pc:sldMkLst>
        <pc:spChg chg="mod">
          <ac:chgData name="Tamatha Leuschen" userId="038717c8-34b4-419f-9b9b-02390a1f0ed5" providerId="ADAL" clId="{0AACFD8F-65BF-44C3-9897-581BF73CA4A8}" dt="2020-09-08T20:07:19.197" v="1036" actId="20577"/>
          <ac:spMkLst>
            <pc:docMk/>
            <pc:sldMk cId="2727379435" sldId="502"/>
            <ac:spMk id="3" creationId="{7B49B2DC-0FAE-4216-8F9B-7455CB26B265}"/>
          </ac:spMkLst>
        </pc:spChg>
      </pc:sldChg>
      <pc:sldChg chg="addSp modSp add mod modNotesTx">
        <pc:chgData name="Tamatha Leuschen" userId="038717c8-34b4-419f-9b9b-02390a1f0ed5" providerId="ADAL" clId="{0AACFD8F-65BF-44C3-9897-581BF73CA4A8}" dt="2020-09-23T17:27:38.951" v="1271" actId="1076"/>
        <pc:sldMkLst>
          <pc:docMk/>
          <pc:sldMk cId="3655707194" sldId="503"/>
        </pc:sldMkLst>
        <pc:spChg chg="add mod">
          <ac:chgData name="Tamatha Leuschen" userId="038717c8-34b4-419f-9b9b-02390a1f0ed5" providerId="ADAL" clId="{0AACFD8F-65BF-44C3-9897-581BF73CA4A8}" dt="2020-09-23T17:27:38.951" v="1271" actId="1076"/>
          <ac:spMkLst>
            <pc:docMk/>
            <pc:sldMk cId="3655707194" sldId="503"/>
            <ac:spMk id="5" creationId="{ED929DB9-5882-4DD1-B8C2-A0901CDB657E}"/>
          </ac:spMkLst>
        </pc:spChg>
      </pc:sldChg>
      <pc:sldChg chg="modSp add mod">
        <pc:chgData name="Tamatha Leuschen" userId="038717c8-34b4-419f-9b9b-02390a1f0ed5" providerId="ADAL" clId="{0AACFD8F-65BF-44C3-9897-581BF73CA4A8}" dt="2020-09-23T19:23:13.395" v="1287" actId="20577"/>
        <pc:sldMkLst>
          <pc:docMk/>
          <pc:sldMk cId="626816576" sldId="504"/>
        </pc:sldMkLst>
        <pc:spChg chg="mod">
          <ac:chgData name="Tamatha Leuschen" userId="038717c8-34b4-419f-9b9b-02390a1f0ed5" providerId="ADAL" clId="{0AACFD8F-65BF-44C3-9897-581BF73CA4A8}" dt="2020-09-23T19:23:13.395" v="1287" actId="20577"/>
          <ac:spMkLst>
            <pc:docMk/>
            <pc:sldMk cId="626816576" sldId="504"/>
            <ac:spMk id="3" creationId="{65D070D7-1A58-4FC1-B2C3-613C482A5133}"/>
          </ac:spMkLst>
        </pc:spChg>
      </pc:sldChg>
      <pc:sldChg chg="addSp delSp modSp add mod modClrScheme chgLayout modNotesTx">
        <pc:chgData name="Tamatha Leuschen" userId="038717c8-34b4-419f-9b9b-02390a1f0ed5" providerId="ADAL" clId="{0AACFD8F-65BF-44C3-9897-581BF73CA4A8}" dt="2020-09-24T19:52:54.562" v="1322" actId="20577"/>
        <pc:sldMkLst>
          <pc:docMk/>
          <pc:sldMk cId="696463200" sldId="505"/>
        </pc:sldMkLst>
        <pc:spChg chg="mod ord">
          <ac:chgData name="Tamatha Leuschen" userId="038717c8-34b4-419f-9b9b-02390a1f0ed5" providerId="ADAL" clId="{0AACFD8F-65BF-44C3-9897-581BF73CA4A8}" dt="2020-09-08T17:37:12.575" v="582" actId="700"/>
          <ac:spMkLst>
            <pc:docMk/>
            <pc:sldMk cId="696463200" sldId="505"/>
            <ac:spMk id="2" creationId="{8034133B-90EC-4955-A720-0BEC48A3BDDE}"/>
          </ac:spMkLst>
        </pc:spChg>
        <pc:spChg chg="del">
          <ac:chgData name="Tamatha Leuschen" userId="038717c8-34b4-419f-9b9b-02390a1f0ed5" providerId="ADAL" clId="{0AACFD8F-65BF-44C3-9897-581BF73CA4A8}" dt="2020-09-08T17:36:40.768" v="574" actId="478"/>
          <ac:spMkLst>
            <pc:docMk/>
            <pc:sldMk cId="696463200" sldId="505"/>
            <ac:spMk id="3" creationId="{7B49B2DC-0FAE-4216-8F9B-7455CB26B265}"/>
          </ac:spMkLst>
        </pc:spChg>
        <pc:spChg chg="del mod">
          <ac:chgData name="Tamatha Leuschen" userId="038717c8-34b4-419f-9b9b-02390a1f0ed5" providerId="ADAL" clId="{0AACFD8F-65BF-44C3-9897-581BF73CA4A8}" dt="2020-09-08T17:37:12.575" v="582" actId="700"/>
          <ac:spMkLst>
            <pc:docMk/>
            <pc:sldMk cId="696463200" sldId="505"/>
            <ac:spMk id="5" creationId="{F48CD955-4A4B-4400-B872-312E96E0E38A}"/>
          </ac:spMkLst>
        </pc:spChg>
        <pc:spChg chg="add del mod ord">
          <ac:chgData name="Tamatha Leuschen" userId="038717c8-34b4-419f-9b9b-02390a1f0ed5" providerId="ADAL" clId="{0AACFD8F-65BF-44C3-9897-581BF73CA4A8}" dt="2020-09-08T17:37:25.890" v="585" actId="20577"/>
          <ac:spMkLst>
            <pc:docMk/>
            <pc:sldMk cId="696463200" sldId="505"/>
            <ac:spMk id="9" creationId="{45286304-418A-4233-A0F6-D5CD37F40D76}"/>
          </ac:spMkLst>
        </pc:spChg>
        <pc:spChg chg="add del mod">
          <ac:chgData name="Tamatha Leuschen" userId="038717c8-34b4-419f-9b9b-02390a1f0ed5" providerId="ADAL" clId="{0AACFD8F-65BF-44C3-9897-581BF73CA4A8}" dt="2020-09-08T17:36:55.372" v="578" actId="478"/>
          <ac:spMkLst>
            <pc:docMk/>
            <pc:sldMk cId="696463200" sldId="505"/>
            <ac:spMk id="11" creationId="{99877677-6DE8-4DFF-A571-47430CC6097A}"/>
          </ac:spMkLst>
        </pc:spChg>
        <pc:picChg chg="add del mod">
          <ac:chgData name="Tamatha Leuschen" userId="038717c8-34b4-419f-9b9b-02390a1f0ed5" providerId="ADAL" clId="{0AACFD8F-65BF-44C3-9897-581BF73CA4A8}" dt="2020-09-24T19:52:49.514" v="1320" actId="478"/>
          <ac:picMkLst>
            <pc:docMk/>
            <pc:sldMk cId="696463200" sldId="505"/>
            <ac:picMk id="3" creationId="{3FDD413A-FA5F-4A23-A17E-C2870F54D35B}"/>
          </ac:picMkLst>
        </pc:picChg>
        <pc:picChg chg="del">
          <ac:chgData name="Tamatha Leuschen" userId="038717c8-34b4-419f-9b9b-02390a1f0ed5" providerId="ADAL" clId="{0AACFD8F-65BF-44C3-9897-581BF73CA4A8}" dt="2020-09-08T17:36:57.120" v="579" actId="478"/>
          <ac:picMkLst>
            <pc:docMk/>
            <pc:sldMk cId="696463200" sldId="505"/>
            <ac:picMk id="6" creationId="{FA7B5BE4-7902-4729-9442-570B6E871CA0}"/>
          </ac:picMkLst>
        </pc:picChg>
        <pc:picChg chg="del">
          <ac:chgData name="Tamatha Leuschen" userId="038717c8-34b4-419f-9b9b-02390a1f0ed5" providerId="ADAL" clId="{0AACFD8F-65BF-44C3-9897-581BF73CA4A8}" dt="2020-09-08T17:36:51.604" v="576" actId="478"/>
          <ac:picMkLst>
            <pc:docMk/>
            <pc:sldMk cId="696463200" sldId="505"/>
            <ac:picMk id="7" creationId="{D004D757-E58F-424B-8A2B-19696D4CC015}"/>
          </ac:picMkLst>
        </pc:picChg>
        <pc:picChg chg="mod">
          <ac:chgData name="Tamatha Leuschen" userId="038717c8-34b4-419f-9b9b-02390a1f0ed5" providerId="ADAL" clId="{0AACFD8F-65BF-44C3-9897-581BF73CA4A8}" dt="2020-09-24T19:52:51.452" v="1321" actId="1076"/>
          <ac:picMkLst>
            <pc:docMk/>
            <pc:sldMk cId="696463200" sldId="505"/>
            <ac:picMk id="8" creationId="{465821DE-834F-4C28-8A1F-29C0D024059E}"/>
          </ac:picMkLst>
        </pc:picChg>
      </pc:sldChg>
      <pc:sldChg chg="add del">
        <pc:chgData name="Tamatha Leuschen" userId="038717c8-34b4-419f-9b9b-02390a1f0ed5" providerId="ADAL" clId="{0AACFD8F-65BF-44C3-9897-581BF73CA4A8}" dt="2020-09-08T17:33:04.427" v="526" actId="47"/>
        <pc:sldMkLst>
          <pc:docMk/>
          <pc:sldMk cId="2140805752" sldId="505"/>
        </pc:sldMkLst>
      </pc:sldChg>
      <pc:sldChg chg="modSp add del mod">
        <pc:chgData name="Tamatha Leuschen" userId="038717c8-34b4-419f-9b9b-02390a1f0ed5" providerId="ADAL" clId="{0AACFD8F-65BF-44C3-9897-581BF73CA4A8}" dt="2020-09-25T02:50:30.870" v="1337" actId="47"/>
        <pc:sldMkLst>
          <pc:docMk/>
          <pc:sldMk cId="1597977797" sldId="506"/>
        </pc:sldMkLst>
        <pc:spChg chg="mod">
          <ac:chgData name="Tamatha Leuschen" userId="038717c8-34b4-419f-9b9b-02390a1f0ed5" providerId="ADAL" clId="{0AACFD8F-65BF-44C3-9897-581BF73CA4A8}" dt="2020-09-25T02:49:05.243" v="1333" actId="20577"/>
          <ac:spMkLst>
            <pc:docMk/>
            <pc:sldMk cId="1597977797" sldId="506"/>
            <ac:spMk id="3" creationId="{6D8D95F7-3391-4B97-96C0-A4AFFB164766}"/>
          </ac:spMkLst>
        </pc:spChg>
        <pc:spChg chg="mod">
          <ac:chgData name="Tamatha Leuschen" userId="038717c8-34b4-419f-9b9b-02390a1f0ed5" providerId="ADAL" clId="{0AACFD8F-65BF-44C3-9897-581BF73CA4A8}" dt="2020-09-25T02:49:08.773" v="1334" actId="20577"/>
          <ac:spMkLst>
            <pc:docMk/>
            <pc:sldMk cId="1597977797" sldId="506"/>
            <ac:spMk id="5" creationId="{B9DF2E4B-06C3-4537-A8A1-E8EE82133AE7}"/>
          </ac:spMkLst>
        </pc:spChg>
      </pc:sldChg>
      <pc:sldChg chg="modSp add mod">
        <pc:chgData name="Tamatha Leuschen" userId="038717c8-34b4-419f-9b9b-02390a1f0ed5" providerId="ADAL" clId="{0AACFD8F-65BF-44C3-9897-581BF73CA4A8}" dt="2020-09-22T22:31:03.722" v="1244" actId="20577"/>
        <pc:sldMkLst>
          <pc:docMk/>
          <pc:sldMk cId="1820694392" sldId="507"/>
        </pc:sldMkLst>
        <pc:spChg chg="mod">
          <ac:chgData name="Tamatha Leuschen" userId="038717c8-34b4-419f-9b9b-02390a1f0ed5" providerId="ADAL" clId="{0AACFD8F-65BF-44C3-9897-581BF73CA4A8}" dt="2020-09-22T22:31:03.722" v="1244" actId="20577"/>
          <ac:spMkLst>
            <pc:docMk/>
            <pc:sldMk cId="1820694392" sldId="507"/>
            <ac:spMk id="2" creationId="{69B5ACDF-3CFC-4AF7-BF90-280F37F88948}"/>
          </ac:spMkLst>
        </pc:spChg>
        <pc:spChg chg="mod">
          <ac:chgData name="Tamatha Leuschen" userId="038717c8-34b4-419f-9b9b-02390a1f0ed5" providerId="ADAL" clId="{0AACFD8F-65BF-44C3-9897-581BF73CA4A8}" dt="2020-09-10T05:02:38.714" v="1112" actId="20577"/>
          <ac:spMkLst>
            <pc:docMk/>
            <pc:sldMk cId="1820694392" sldId="507"/>
            <ac:spMk id="3" creationId="{69394E02-6ABB-4600-AEBC-AC49C9CD79F4}"/>
          </ac:spMkLst>
        </pc:spChg>
      </pc:sldChg>
      <pc:sldChg chg="modSp add del mod ord">
        <pc:chgData name="Tamatha Leuschen" userId="038717c8-34b4-419f-9b9b-02390a1f0ed5" providerId="ADAL" clId="{0AACFD8F-65BF-44C3-9897-581BF73CA4A8}" dt="2020-09-08T18:47:17.433" v="954" actId="47"/>
        <pc:sldMkLst>
          <pc:docMk/>
          <pc:sldMk cId="2477179881" sldId="508"/>
        </pc:sldMkLst>
        <pc:spChg chg="mod">
          <ac:chgData name="Tamatha Leuschen" userId="038717c8-34b4-419f-9b9b-02390a1f0ed5" providerId="ADAL" clId="{0AACFD8F-65BF-44C3-9897-581BF73CA4A8}" dt="2020-09-08T18:38:40.981" v="939" actId="20577"/>
          <ac:spMkLst>
            <pc:docMk/>
            <pc:sldMk cId="2477179881" sldId="508"/>
            <ac:spMk id="2" creationId="{8034133B-90EC-4955-A720-0BEC48A3BDDE}"/>
          </ac:spMkLst>
        </pc:spChg>
        <pc:spChg chg="mod">
          <ac:chgData name="Tamatha Leuschen" userId="038717c8-34b4-419f-9b9b-02390a1f0ed5" providerId="ADAL" clId="{0AACFD8F-65BF-44C3-9897-581BF73CA4A8}" dt="2020-09-08T18:38:47.921" v="942" actId="5793"/>
          <ac:spMkLst>
            <pc:docMk/>
            <pc:sldMk cId="2477179881" sldId="508"/>
            <ac:spMk id="3" creationId="{7B49B2DC-0FAE-4216-8F9B-7455CB26B265}"/>
          </ac:spMkLst>
        </pc:spChg>
      </pc:sldChg>
      <pc:sldChg chg="add">
        <pc:chgData name="Tamatha Leuschen" userId="038717c8-34b4-419f-9b9b-02390a1f0ed5" providerId="ADAL" clId="{0AACFD8F-65BF-44C3-9897-581BF73CA4A8}" dt="2020-09-25T02:50:26.519" v="1335"/>
        <pc:sldMkLst>
          <pc:docMk/>
          <pc:sldMk cId="3024274708" sldId="508"/>
        </pc:sldMkLst>
      </pc:sldChg>
      <pc:sldChg chg="modSp add del mod">
        <pc:chgData name="Tamatha Leuschen" userId="038717c8-34b4-419f-9b9b-02390a1f0ed5" providerId="ADAL" clId="{0AACFD8F-65BF-44C3-9897-581BF73CA4A8}" dt="2020-09-08T20:07:23.262" v="1038" actId="47"/>
        <pc:sldMkLst>
          <pc:docMk/>
          <pc:sldMk cId="1840382762" sldId="509"/>
        </pc:sldMkLst>
        <pc:spChg chg="mod">
          <ac:chgData name="Tamatha Leuschen" userId="038717c8-34b4-419f-9b9b-02390a1f0ed5" providerId="ADAL" clId="{0AACFD8F-65BF-44C3-9897-581BF73CA4A8}" dt="2020-09-08T18:38:53.626" v="943" actId="6549"/>
          <ac:spMkLst>
            <pc:docMk/>
            <pc:sldMk cId="1840382762" sldId="509"/>
            <ac:spMk id="2" creationId="{8034133B-90EC-4955-A720-0BEC48A3BDDE}"/>
          </ac:spMkLst>
        </pc:spChg>
        <pc:spChg chg="mod">
          <ac:chgData name="Tamatha Leuschen" userId="038717c8-34b4-419f-9b9b-02390a1f0ed5" providerId="ADAL" clId="{0AACFD8F-65BF-44C3-9897-581BF73CA4A8}" dt="2020-09-08T18:39:02.645" v="944" actId="6549"/>
          <ac:spMkLst>
            <pc:docMk/>
            <pc:sldMk cId="1840382762" sldId="509"/>
            <ac:spMk id="3" creationId="{7B49B2DC-0FAE-4216-8F9B-7455CB26B265}"/>
          </ac:spMkLst>
        </pc:spChg>
      </pc:sldChg>
      <pc:sldChg chg="add">
        <pc:chgData name="Tamatha Leuschen" userId="038717c8-34b4-419f-9b9b-02390a1f0ed5" providerId="ADAL" clId="{0AACFD8F-65BF-44C3-9897-581BF73CA4A8}" dt="2020-09-25T02:50:55.328" v="1339"/>
        <pc:sldMkLst>
          <pc:docMk/>
          <pc:sldMk cId="3676008005" sldId="509"/>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pureinfotech.com/2012/07/19/office-2013-review-metro-features-cloud/" TargetMode="External"/><Relationship Id="rId1" Type="http://schemas.openxmlformats.org/officeDocument/2006/relationships/image" Target="../media/image28.png"/><Relationship Id="rId4" Type="http://schemas.openxmlformats.org/officeDocument/2006/relationships/hyperlink" Target="http://bukobot.com/software-to-install"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parapnte.educacion.navarra.es/recursos/herramientas-on-line/" TargetMode="External"/><Relationship Id="rId1" Type="http://schemas.openxmlformats.org/officeDocument/2006/relationships/image" Target="../media/image30.png"/><Relationship Id="rId4" Type="http://schemas.openxmlformats.org/officeDocument/2006/relationships/hyperlink" Target="http://bukobot.com/software-to-install"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pureinfotech.com/2012/07/19/office-2013-review-metro-features-cloud/" TargetMode="External"/><Relationship Id="rId1" Type="http://schemas.openxmlformats.org/officeDocument/2006/relationships/image" Target="../media/image28.png"/><Relationship Id="rId4" Type="http://schemas.openxmlformats.org/officeDocument/2006/relationships/hyperlink" Target="http://bukobot.com/software-to-install"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parapnte.educacion.navarra.es/recursos/herramientas-on-line/" TargetMode="External"/><Relationship Id="rId1" Type="http://schemas.openxmlformats.org/officeDocument/2006/relationships/image" Target="../media/image30.png"/><Relationship Id="rId4" Type="http://schemas.openxmlformats.org/officeDocument/2006/relationships/hyperlink" Target="http://bukobot.com/software-to-instal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29E8B-D4AE-4FDF-AEB4-04B401959C3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C50FE30-9741-4C70-92B2-F766DA8246DD}">
      <dgm:prSet phldrT="[Text]" custT="1"/>
      <dgm:spPr/>
      <dgm:t>
        <a:bodyPr/>
        <a:lstStyle/>
        <a:p>
          <a:r>
            <a:rPr lang="en-US" sz="2800"/>
            <a:t>Severe</a:t>
          </a:r>
        </a:p>
      </dgm:t>
    </dgm:pt>
    <dgm:pt modelId="{F7E00FBF-2309-4601-B215-EB347279A848}" type="parTrans" cxnId="{31F996BE-F825-45AF-9BF4-10B63B86C450}">
      <dgm:prSet/>
      <dgm:spPr/>
      <dgm:t>
        <a:bodyPr/>
        <a:lstStyle/>
        <a:p>
          <a:endParaRPr lang="en-US" sz="1050"/>
        </a:p>
      </dgm:t>
    </dgm:pt>
    <dgm:pt modelId="{356D3206-9BFD-43EA-B455-57A7077D48A9}" type="sibTrans" cxnId="{31F996BE-F825-45AF-9BF4-10B63B86C450}">
      <dgm:prSet/>
      <dgm:spPr/>
      <dgm:t>
        <a:bodyPr/>
        <a:lstStyle/>
        <a:p>
          <a:endParaRPr lang="en-US" sz="1050"/>
        </a:p>
      </dgm:t>
    </dgm:pt>
    <dgm:pt modelId="{2CD59390-2929-42E9-BFD7-A45C57032F76}">
      <dgm:prSet phldrT="[Text]" custT="1"/>
      <dgm:spPr/>
      <dgm:t>
        <a:bodyPr/>
        <a:lstStyle/>
        <a:p>
          <a:pPr>
            <a:buFont typeface="Arial" panose="020B0604020202020204" pitchFamily="34" charset="0"/>
            <a:buChar char="•"/>
          </a:pPr>
          <a:r>
            <a:rPr lang="en-US" sz="1800">
              <a:ea typeface="+mn-lt"/>
              <a:cs typeface="+mn-lt"/>
            </a:rPr>
            <a:t>Malformed</a:t>
          </a:r>
          <a:endParaRPr lang="en-US" sz="1800"/>
        </a:p>
      </dgm:t>
    </dgm:pt>
    <dgm:pt modelId="{64E12AE6-7B78-417E-A88B-6689048DAD38}" type="parTrans" cxnId="{56BF7648-C70B-4762-B2BA-D67C7085F80B}">
      <dgm:prSet/>
      <dgm:spPr/>
      <dgm:t>
        <a:bodyPr/>
        <a:lstStyle/>
        <a:p>
          <a:endParaRPr lang="en-US" sz="1050"/>
        </a:p>
      </dgm:t>
    </dgm:pt>
    <dgm:pt modelId="{1FB6BAE7-BE4C-4C2B-87A8-D3AD7CD6265C}" type="sibTrans" cxnId="{56BF7648-C70B-4762-B2BA-D67C7085F80B}">
      <dgm:prSet/>
      <dgm:spPr/>
      <dgm:t>
        <a:bodyPr/>
        <a:lstStyle/>
        <a:p>
          <a:endParaRPr lang="en-US" sz="1050"/>
        </a:p>
      </dgm:t>
    </dgm:pt>
    <dgm:pt modelId="{3363E6B2-0E9A-4AFA-BCB4-E58D18C966AB}">
      <dgm:prSet phldrT="[Text]" custT="1"/>
      <dgm:spPr/>
      <dgm:t>
        <a:bodyPr/>
        <a:lstStyle/>
        <a:p>
          <a:r>
            <a:rPr lang="en-US" sz="2800"/>
            <a:t>Major</a:t>
          </a:r>
        </a:p>
      </dgm:t>
    </dgm:pt>
    <dgm:pt modelId="{31B90AC2-F19F-4034-83F3-16EA994485F1}" type="parTrans" cxnId="{EC2AD10A-A36F-45E4-B609-CF04B50FA7D8}">
      <dgm:prSet/>
      <dgm:spPr/>
      <dgm:t>
        <a:bodyPr/>
        <a:lstStyle/>
        <a:p>
          <a:endParaRPr lang="en-US" sz="1050"/>
        </a:p>
      </dgm:t>
    </dgm:pt>
    <dgm:pt modelId="{87FF848F-F841-406F-B9B1-EDF04853A57E}" type="sibTrans" cxnId="{EC2AD10A-A36F-45E4-B609-CF04B50FA7D8}">
      <dgm:prSet/>
      <dgm:spPr/>
      <dgm:t>
        <a:bodyPr/>
        <a:lstStyle/>
        <a:p>
          <a:endParaRPr lang="en-US" sz="1050"/>
        </a:p>
      </dgm:t>
    </dgm:pt>
    <dgm:pt modelId="{5BFA804B-7849-4779-803D-349BDCED8229}">
      <dgm:prSet phldrT="[Text]" custT="1"/>
      <dgm:spPr/>
      <dgm:t>
        <a:bodyPr/>
        <a:lstStyle/>
        <a:p>
          <a:r>
            <a:rPr lang="en-US" sz="2800"/>
            <a:t>Minor</a:t>
          </a:r>
        </a:p>
      </dgm:t>
    </dgm:pt>
    <dgm:pt modelId="{455C90CF-6930-49B9-81C1-27ED54901A99}" type="parTrans" cxnId="{8D50B576-6420-4632-A8E7-B0916FD004AE}">
      <dgm:prSet/>
      <dgm:spPr/>
      <dgm:t>
        <a:bodyPr/>
        <a:lstStyle/>
        <a:p>
          <a:endParaRPr lang="en-US" sz="1050"/>
        </a:p>
      </dgm:t>
    </dgm:pt>
    <dgm:pt modelId="{3F99B0AA-CDFE-4472-9FDD-0168E0929E53}" type="sibTrans" cxnId="{8D50B576-6420-4632-A8E7-B0916FD004AE}">
      <dgm:prSet/>
      <dgm:spPr/>
      <dgm:t>
        <a:bodyPr/>
        <a:lstStyle/>
        <a:p>
          <a:endParaRPr lang="en-US" sz="1050"/>
        </a:p>
      </dgm:t>
    </dgm:pt>
    <dgm:pt modelId="{39733AB0-9E0F-4A6D-806B-F4B1E153F11E}">
      <dgm:prSet phldrT="[Text]" custT="1"/>
      <dgm:spPr/>
      <dgm:t>
        <a:bodyPr/>
        <a:lstStyle/>
        <a:p>
          <a:pPr>
            <a:buFont typeface="Arial" panose="020B0604020202020204" pitchFamily="34" charset="0"/>
            <a:buChar char="•"/>
          </a:pPr>
          <a:r>
            <a:rPr lang="en-US" sz="1800">
              <a:ea typeface="+mn-lt"/>
              <a:cs typeface="+mn-lt"/>
            </a:rPr>
            <a:t>No language or in</a:t>
          </a:r>
          <a:r>
            <a:rPr lang="en-US" sz="1800"/>
            <a:t>correct language set</a:t>
          </a:r>
        </a:p>
      </dgm:t>
    </dgm:pt>
    <dgm:pt modelId="{AB17E07C-9210-44B3-99C3-1FC3A5FD7F99}" type="parTrans" cxnId="{EDE95499-84A7-4B65-BF37-A447F06A5CCC}">
      <dgm:prSet/>
      <dgm:spPr/>
      <dgm:t>
        <a:bodyPr/>
        <a:lstStyle/>
        <a:p>
          <a:endParaRPr lang="en-US" sz="1050"/>
        </a:p>
      </dgm:t>
    </dgm:pt>
    <dgm:pt modelId="{2EC56E5C-38A4-4165-BF35-046D76675238}" type="sibTrans" cxnId="{EDE95499-84A7-4B65-BF37-A447F06A5CCC}">
      <dgm:prSet/>
      <dgm:spPr/>
      <dgm:t>
        <a:bodyPr/>
        <a:lstStyle/>
        <a:p>
          <a:endParaRPr lang="en-US" sz="1050"/>
        </a:p>
      </dgm:t>
    </dgm:pt>
    <dgm:pt modelId="{52EC2A1E-6E4D-47B0-BD98-8ED2A3BFD4D0}">
      <dgm:prSet phldrT="[Text]" custT="1"/>
      <dgm:spPr/>
      <dgm:t>
        <a:bodyPr/>
        <a:lstStyle/>
        <a:p>
          <a:pPr>
            <a:lnSpc>
              <a:spcPct val="100000"/>
            </a:lnSpc>
            <a:spcAft>
              <a:spcPts val="0"/>
            </a:spcAft>
            <a:buFont typeface="Arial" panose="020B0604020202020204" pitchFamily="34" charset="0"/>
            <a:buChar char="•"/>
          </a:pPr>
          <a:r>
            <a:rPr lang="en-US" sz="1800"/>
            <a:t>Images missing Alt Text</a:t>
          </a:r>
        </a:p>
      </dgm:t>
    </dgm:pt>
    <dgm:pt modelId="{BDDD301B-67FF-4ED3-B038-8AA7AD1DF9F0}" type="parTrans" cxnId="{86B4156C-6F5A-40D4-9305-70964CEF486D}">
      <dgm:prSet/>
      <dgm:spPr/>
      <dgm:t>
        <a:bodyPr/>
        <a:lstStyle/>
        <a:p>
          <a:endParaRPr lang="en-US"/>
        </a:p>
      </dgm:t>
    </dgm:pt>
    <dgm:pt modelId="{CEE4739F-462D-4FF1-9733-8C5F9D1645A7}" type="sibTrans" cxnId="{86B4156C-6F5A-40D4-9305-70964CEF486D}">
      <dgm:prSet/>
      <dgm:spPr/>
      <dgm:t>
        <a:bodyPr/>
        <a:lstStyle/>
        <a:p>
          <a:endParaRPr lang="en-US"/>
        </a:p>
      </dgm:t>
    </dgm:pt>
    <dgm:pt modelId="{A1F41558-2796-4A81-A28C-419DF2798F08}">
      <dgm:prSet phldrT="[Text]" custT="1"/>
      <dgm:spPr/>
      <dgm:t>
        <a:bodyPr/>
        <a:lstStyle/>
        <a:p>
          <a:pPr>
            <a:lnSpc>
              <a:spcPct val="100000"/>
            </a:lnSpc>
            <a:spcAft>
              <a:spcPts val="0"/>
            </a:spcAft>
            <a:buFont typeface="Arial" panose="020B0604020202020204" pitchFamily="34" charset="0"/>
            <a:buChar char="•"/>
          </a:pPr>
          <a:r>
            <a:rPr lang="en-US" sz="1800"/>
            <a:t>Color contrast</a:t>
          </a:r>
        </a:p>
      </dgm:t>
    </dgm:pt>
    <dgm:pt modelId="{94A3399B-0CE8-4449-91FE-852E3D624AFC}" type="parTrans" cxnId="{393D8FFE-5339-4241-882B-859AFAEE1C11}">
      <dgm:prSet/>
      <dgm:spPr/>
      <dgm:t>
        <a:bodyPr/>
        <a:lstStyle/>
        <a:p>
          <a:endParaRPr lang="en-US"/>
        </a:p>
      </dgm:t>
    </dgm:pt>
    <dgm:pt modelId="{D7A2DA9D-E365-4638-AEBD-C2E64F0A1205}" type="sibTrans" cxnId="{393D8FFE-5339-4241-882B-859AFAEE1C11}">
      <dgm:prSet/>
      <dgm:spPr/>
      <dgm:t>
        <a:bodyPr/>
        <a:lstStyle/>
        <a:p>
          <a:endParaRPr lang="en-US"/>
        </a:p>
      </dgm:t>
    </dgm:pt>
    <dgm:pt modelId="{1BF119B7-9D60-46D7-A603-881697416437}">
      <dgm:prSet phldrT="[Text]" custT="1"/>
      <dgm:spPr/>
      <dgm:t>
        <a:bodyPr/>
        <a:lstStyle/>
        <a:p>
          <a:pPr>
            <a:lnSpc>
              <a:spcPct val="100000"/>
            </a:lnSpc>
            <a:spcAft>
              <a:spcPts val="0"/>
            </a:spcAft>
            <a:buFont typeface="Arial" panose="020B0604020202020204" pitchFamily="34" charset="0"/>
            <a:buChar char="•"/>
          </a:pPr>
          <a:r>
            <a:rPr lang="en-US" sz="1800"/>
            <a:t>Headings missing</a:t>
          </a:r>
        </a:p>
      </dgm:t>
    </dgm:pt>
    <dgm:pt modelId="{C09F7BEF-E99E-4261-B533-21E9D363DD73}" type="parTrans" cxnId="{50ECB4B9-9C91-4C33-93C5-AE6A86325800}">
      <dgm:prSet/>
      <dgm:spPr/>
      <dgm:t>
        <a:bodyPr/>
        <a:lstStyle/>
        <a:p>
          <a:endParaRPr lang="en-US"/>
        </a:p>
      </dgm:t>
    </dgm:pt>
    <dgm:pt modelId="{7BE55AA3-CF68-4613-9E5F-45162C60174D}" type="sibTrans" cxnId="{50ECB4B9-9C91-4C33-93C5-AE6A86325800}">
      <dgm:prSet/>
      <dgm:spPr/>
      <dgm:t>
        <a:bodyPr/>
        <a:lstStyle/>
        <a:p>
          <a:endParaRPr lang="en-US"/>
        </a:p>
      </dgm:t>
    </dgm:pt>
    <dgm:pt modelId="{C6E88D7C-4A68-4F74-BBA1-363FA02ADFCA}">
      <dgm:prSet phldrT="[Text]" custT="1"/>
      <dgm:spPr/>
      <dgm:t>
        <a:bodyPr/>
        <a:lstStyle/>
        <a:p>
          <a:pPr rtl="0">
            <a:lnSpc>
              <a:spcPct val="100000"/>
            </a:lnSpc>
            <a:spcAft>
              <a:spcPts val="0"/>
            </a:spcAft>
            <a:buFont typeface="Arial" panose="020B0604020202020204" pitchFamily="34" charset="0"/>
            <a:buChar char="•"/>
          </a:pPr>
          <a:r>
            <a:rPr lang="en-US" sz="1800"/>
            <a:t>Headings which do not start at </a:t>
          </a:r>
          <a:r>
            <a:rPr lang="en-US" sz="1800">
              <a:latin typeface="Calibri"/>
            </a:rPr>
            <a:t>1 or exceed 6.</a:t>
          </a:r>
          <a:endParaRPr lang="en-US" sz="1800"/>
        </a:p>
      </dgm:t>
    </dgm:pt>
    <dgm:pt modelId="{779F769D-45CC-4F95-B7C0-6AC483C7B010}" type="parTrans" cxnId="{2431E7FD-1D87-4BD7-8E0C-E1CAB0BE4D34}">
      <dgm:prSet/>
      <dgm:spPr/>
      <dgm:t>
        <a:bodyPr/>
        <a:lstStyle/>
        <a:p>
          <a:endParaRPr lang="en-US"/>
        </a:p>
      </dgm:t>
    </dgm:pt>
    <dgm:pt modelId="{71BFAE00-7FB3-4159-880D-7B9AF5AC87D4}" type="sibTrans" cxnId="{2431E7FD-1D87-4BD7-8E0C-E1CAB0BE4D34}">
      <dgm:prSet/>
      <dgm:spPr/>
      <dgm:t>
        <a:bodyPr/>
        <a:lstStyle/>
        <a:p>
          <a:endParaRPr lang="en-US"/>
        </a:p>
      </dgm:t>
    </dgm:pt>
    <dgm:pt modelId="{D5B8E282-A799-47B5-B5FA-291E30B45075}">
      <dgm:prSet phldrT="[Text]" custT="1"/>
      <dgm:spPr/>
      <dgm:t>
        <a:bodyPr/>
        <a:lstStyle/>
        <a:p>
          <a:pPr>
            <a:lnSpc>
              <a:spcPct val="100000"/>
            </a:lnSpc>
            <a:spcAft>
              <a:spcPts val="0"/>
            </a:spcAft>
            <a:buFont typeface="Arial" panose="020B0604020202020204" pitchFamily="34" charset="0"/>
            <a:buChar char="•"/>
          </a:pPr>
          <a:r>
            <a:rPr lang="en-US" sz="1800" dirty="0"/>
            <a:t>Tables missing headers</a:t>
          </a:r>
        </a:p>
      </dgm:t>
    </dgm:pt>
    <dgm:pt modelId="{C4AC7899-A3C6-43EA-A64A-EB6048E2045C}" type="parTrans" cxnId="{FCC3AAF6-B263-4222-AA30-25D3A90E328F}">
      <dgm:prSet/>
      <dgm:spPr/>
      <dgm:t>
        <a:bodyPr/>
        <a:lstStyle/>
        <a:p>
          <a:endParaRPr lang="en-US"/>
        </a:p>
      </dgm:t>
    </dgm:pt>
    <dgm:pt modelId="{EDDF4252-D6DD-4014-8A5F-75863663E40A}" type="sibTrans" cxnId="{FCC3AAF6-B263-4222-AA30-25D3A90E328F}">
      <dgm:prSet/>
      <dgm:spPr/>
      <dgm:t>
        <a:bodyPr/>
        <a:lstStyle/>
        <a:p>
          <a:endParaRPr lang="en-US"/>
        </a:p>
      </dgm:t>
    </dgm:pt>
    <dgm:pt modelId="{E95360CD-26CC-4BF2-8482-A613E4524F22}" type="pres">
      <dgm:prSet presAssocID="{B5B29E8B-D4AE-4FDF-AEB4-04B401959C33}" presName="Name0" presStyleCnt="0">
        <dgm:presLayoutVars>
          <dgm:dir/>
          <dgm:animLvl val="lvl"/>
          <dgm:resizeHandles val="exact"/>
        </dgm:presLayoutVars>
      </dgm:prSet>
      <dgm:spPr/>
    </dgm:pt>
    <dgm:pt modelId="{6E8E9F9D-9B21-4D30-9729-CDB829F99A0B}" type="pres">
      <dgm:prSet presAssocID="{FC50FE30-9741-4C70-92B2-F766DA8246DD}" presName="composite" presStyleCnt="0"/>
      <dgm:spPr/>
    </dgm:pt>
    <dgm:pt modelId="{6AE48683-8EC5-4FD9-AA40-51415F731F9F}" type="pres">
      <dgm:prSet presAssocID="{FC50FE30-9741-4C70-92B2-F766DA8246DD}" presName="parTx" presStyleLbl="alignNode1" presStyleIdx="0" presStyleCnt="3" custScaleY="100000">
        <dgm:presLayoutVars>
          <dgm:chMax val="0"/>
          <dgm:chPref val="0"/>
          <dgm:bulletEnabled val="1"/>
        </dgm:presLayoutVars>
      </dgm:prSet>
      <dgm:spPr/>
    </dgm:pt>
    <dgm:pt modelId="{E9A7E69E-91A2-42AC-AA2E-273FFEA2589E}" type="pres">
      <dgm:prSet presAssocID="{FC50FE30-9741-4C70-92B2-F766DA8246DD}" presName="desTx" presStyleLbl="alignAccFollowNode1" presStyleIdx="0" presStyleCnt="3" custScaleY="128539" custLinFactNeighborX="-103" custLinFactNeighborY="15100">
        <dgm:presLayoutVars>
          <dgm:bulletEnabled val="1"/>
        </dgm:presLayoutVars>
      </dgm:prSet>
      <dgm:spPr/>
    </dgm:pt>
    <dgm:pt modelId="{EF1407CF-4697-4395-A188-FC4615AAB0B9}" type="pres">
      <dgm:prSet presAssocID="{356D3206-9BFD-43EA-B455-57A7077D48A9}" presName="space" presStyleCnt="0"/>
      <dgm:spPr/>
    </dgm:pt>
    <dgm:pt modelId="{FEC786C4-F62F-4024-BC91-85AD399EBA91}" type="pres">
      <dgm:prSet presAssocID="{3363E6B2-0E9A-4AFA-BCB4-E58D18C966AB}" presName="composite" presStyleCnt="0"/>
      <dgm:spPr/>
    </dgm:pt>
    <dgm:pt modelId="{F9674C88-2C58-4A21-9E4B-9C8051453F5E}" type="pres">
      <dgm:prSet presAssocID="{3363E6B2-0E9A-4AFA-BCB4-E58D18C966AB}" presName="parTx" presStyleLbl="alignNode1" presStyleIdx="1" presStyleCnt="3" custScaleY="100000">
        <dgm:presLayoutVars>
          <dgm:chMax val="0"/>
          <dgm:chPref val="0"/>
          <dgm:bulletEnabled val="1"/>
        </dgm:presLayoutVars>
      </dgm:prSet>
      <dgm:spPr/>
    </dgm:pt>
    <dgm:pt modelId="{3D13F50E-A77A-49ED-8996-662775669287}" type="pres">
      <dgm:prSet presAssocID="{3363E6B2-0E9A-4AFA-BCB4-E58D18C966AB}" presName="desTx" presStyleLbl="alignAccFollowNode1" presStyleIdx="1" presStyleCnt="3" custScaleY="128539" custLinFactNeighborX="-103" custLinFactNeighborY="15100">
        <dgm:presLayoutVars>
          <dgm:bulletEnabled val="1"/>
        </dgm:presLayoutVars>
      </dgm:prSet>
      <dgm:spPr/>
    </dgm:pt>
    <dgm:pt modelId="{2E6C7D1A-0985-4EE3-847B-1635354C7717}" type="pres">
      <dgm:prSet presAssocID="{87FF848F-F841-406F-B9B1-EDF04853A57E}" presName="space" presStyleCnt="0"/>
      <dgm:spPr/>
    </dgm:pt>
    <dgm:pt modelId="{100F066C-ECA9-4FA0-A7D6-05FA1E48A281}" type="pres">
      <dgm:prSet presAssocID="{5BFA804B-7849-4779-803D-349BDCED8229}" presName="composite" presStyleCnt="0"/>
      <dgm:spPr/>
    </dgm:pt>
    <dgm:pt modelId="{D77FC88D-55DD-4B5B-BD92-8E57F9F314B8}" type="pres">
      <dgm:prSet presAssocID="{5BFA804B-7849-4779-803D-349BDCED8229}" presName="parTx" presStyleLbl="alignNode1" presStyleIdx="2" presStyleCnt="3" custScaleY="100000">
        <dgm:presLayoutVars>
          <dgm:chMax val="0"/>
          <dgm:chPref val="0"/>
          <dgm:bulletEnabled val="1"/>
        </dgm:presLayoutVars>
      </dgm:prSet>
      <dgm:spPr/>
    </dgm:pt>
    <dgm:pt modelId="{5ACC8755-00AD-41D3-BED0-89996F41999F}" type="pres">
      <dgm:prSet presAssocID="{5BFA804B-7849-4779-803D-349BDCED8229}" presName="desTx" presStyleLbl="alignAccFollowNode1" presStyleIdx="2" presStyleCnt="3" custScaleY="128539" custLinFactNeighborX="-103" custLinFactNeighborY="15100">
        <dgm:presLayoutVars>
          <dgm:bulletEnabled val="1"/>
        </dgm:presLayoutVars>
      </dgm:prSet>
      <dgm:spPr/>
    </dgm:pt>
  </dgm:ptLst>
  <dgm:cxnLst>
    <dgm:cxn modelId="{EC2AD10A-A36F-45E4-B609-CF04B50FA7D8}" srcId="{B5B29E8B-D4AE-4FDF-AEB4-04B401959C33}" destId="{3363E6B2-0E9A-4AFA-BCB4-E58D18C966AB}" srcOrd="1" destOrd="0" parTransId="{31B90AC2-F19F-4034-83F3-16EA994485F1}" sibTransId="{87FF848F-F841-406F-B9B1-EDF04853A57E}"/>
    <dgm:cxn modelId="{361A470F-3284-4DAF-81B9-E774C323C013}" type="presOf" srcId="{FC50FE30-9741-4C70-92B2-F766DA8246DD}" destId="{6AE48683-8EC5-4FD9-AA40-51415F731F9F}" srcOrd="0" destOrd="0" presId="urn:microsoft.com/office/officeart/2005/8/layout/hList1"/>
    <dgm:cxn modelId="{BAFCD016-0000-4AEC-B9A4-39D75B5F1EAF}" type="presOf" srcId="{C6E88D7C-4A68-4F74-BBA1-363FA02ADFCA}" destId="{3D13F50E-A77A-49ED-8996-662775669287}" srcOrd="0" destOrd="3" presId="urn:microsoft.com/office/officeart/2005/8/layout/hList1"/>
    <dgm:cxn modelId="{88B4553B-82CA-4799-A178-CC896F9D89A2}" type="presOf" srcId="{52EC2A1E-6E4D-47B0-BD98-8ED2A3BFD4D0}" destId="{3D13F50E-A77A-49ED-8996-662775669287}" srcOrd="0" destOrd="0" presId="urn:microsoft.com/office/officeart/2005/8/layout/hList1"/>
    <dgm:cxn modelId="{56BF7648-C70B-4762-B2BA-D67C7085F80B}" srcId="{FC50FE30-9741-4C70-92B2-F766DA8246DD}" destId="{2CD59390-2929-42E9-BFD7-A45C57032F76}" srcOrd="0" destOrd="0" parTransId="{64E12AE6-7B78-417E-A88B-6689048DAD38}" sibTransId="{1FB6BAE7-BE4C-4C2B-87A8-D3AD7CD6265C}"/>
    <dgm:cxn modelId="{208DC16B-0760-467C-B1B9-1F4196DBF7FE}" type="presOf" srcId="{D5B8E282-A799-47B5-B5FA-291E30B45075}" destId="{3D13F50E-A77A-49ED-8996-662775669287}" srcOrd="0" destOrd="4" presId="urn:microsoft.com/office/officeart/2005/8/layout/hList1"/>
    <dgm:cxn modelId="{86B4156C-6F5A-40D4-9305-70964CEF486D}" srcId="{3363E6B2-0E9A-4AFA-BCB4-E58D18C966AB}" destId="{52EC2A1E-6E4D-47B0-BD98-8ED2A3BFD4D0}" srcOrd="0" destOrd="0" parTransId="{BDDD301B-67FF-4ED3-B038-8AA7AD1DF9F0}" sibTransId="{CEE4739F-462D-4FF1-9733-8C5F9D1645A7}"/>
    <dgm:cxn modelId="{F0942853-FE02-4588-B2AA-EAAB940A5831}" type="presOf" srcId="{A1F41558-2796-4A81-A28C-419DF2798F08}" destId="{3D13F50E-A77A-49ED-8996-662775669287}" srcOrd="0" destOrd="1" presId="urn:microsoft.com/office/officeart/2005/8/layout/hList1"/>
    <dgm:cxn modelId="{580E8253-75D0-4608-8F32-3294A6816D3E}" type="presOf" srcId="{1BF119B7-9D60-46D7-A603-881697416437}" destId="{3D13F50E-A77A-49ED-8996-662775669287}" srcOrd="0" destOrd="2" presId="urn:microsoft.com/office/officeart/2005/8/layout/hList1"/>
    <dgm:cxn modelId="{8D50B576-6420-4632-A8E7-B0916FD004AE}" srcId="{B5B29E8B-D4AE-4FDF-AEB4-04B401959C33}" destId="{5BFA804B-7849-4779-803D-349BDCED8229}" srcOrd="2" destOrd="0" parTransId="{455C90CF-6930-49B9-81C1-27ED54901A99}" sibTransId="{3F99B0AA-CDFE-4472-9FDD-0168E0929E53}"/>
    <dgm:cxn modelId="{99A9F257-EA2A-4192-B3E4-C73AEEEA0DF4}" type="presOf" srcId="{5BFA804B-7849-4779-803D-349BDCED8229}" destId="{D77FC88D-55DD-4B5B-BD92-8E57F9F314B8}" srcOrd="0" destOrd="0" presId="urn:microsoft.com/office/officeart/2005/8/layout/hList1"/>
    <dgm:cxn modelId="{DCD5E796-3986-4AE8-AAB0-1C6C18AD2878}" type="presOf" srcId="{2CD59390-2929-42E9-BFD7-A45C57032F76}" destId="{E9A7E69E-91A2-42AC-AA2E-273FFEA2589E}" srcOrd="0" destOrd="0" presId="urn:microsoft.com/office/officeart/2005/8/layout/hList1"/>
    <dgm:cxn modelId="{EDE95499-84A7-4B65-BF37-A447F06A5CCC}" srcId="{5BFA804B-7849-4779-803D-349BDCED8229}" destId="{39733AB0-9E0F-4A6D-806B-F4B1E153F11E}" srcOrd="0" destOrd="0" parTransId="{AB17E07C-9210-44B3-99C3-1FC3A5FD7F99}" sibTransId="{2EC56E5C-38A4-4165-BF35-046D76675238}"/>
    <dgm:cxn modelId="{50ECB4B9-9C91-4C33-93C5-AE6A86325800}" srcId="{3363E6B2-0E9A-4AFA-BCB4-E58D18C966AB}" destId="{1BF119B7-9D60-46D7-A603-881697416437}" srcOrd="2" destOrd="0" parTransId="{C09F7BEF-E99E-4261-B533-21E9D363DD73}" sibTransId="{7BE55AA3-CF68-4613-9E5F-45162C60174D}"/>
    <dgm:cxn modelId="{31F996BE-F825-45AF-9BF4-10B63B86C450}" srcId="{B5B29E8B-D4AE-4FDF-AEB4-04B401959C33}" destId="{FC50FE30-9741-4C70-92B2-F766DA8246DD}" srcOrd="0" destOrd="0" parTransId="{F7E00FBF-2309-4601-B215-EB347279A848}" sibTransId="{356D3206-9BFD-43EA-B455-57A7077D48A9}"/>
    <dgm:cxn modelId="{B04CFFC3-79BB-4AE3-ADAC-0867550939D2}" type="presOf" srcId="{B5B29E8B-D4AE-4FDF-AEB4-04B401959C33}" destId="{E95360CD-26CC-4BF2-8482-A613E4524F22}" srcOrd="0" destOrd="0" presId="urn:microsoft.com/office/officeart/2005/8/layout/hList1"/>
    <dgm:cxn modelId="{D8B8D0CF-5DB0-4ACE-9C37-28DAB240F5AC}" type="presOf" srcId="{3363E6B2-0E9A-4AFA-BCB4-E58D18C966AB}" destId="{F9674C88-2C58-4A21-9E4B-9C8051453F5E}" srcOrd="0" destOrd="0" presId="urn:microsoft.com/office/officeart/2005/8/layout/hList1"/>
    <dgm:cxn modelId="{2BDCCFE6-C584-42CB-BADF-079DA8345783}" type="presOf" srcId="{39733AB0-9E0F-4A6D-806B-F4B1E153F11E}" destId="{5ACC8755-00AD-41D3-BED0-89996F41999F}" srcOrd="0" destOrd="0" presId="urn:microsoft.com/office/officeart/2005/8/layout/hList1"/>
    <dgm:cxn modelId="{FCC3AAF6-B263-4222-AA30-25D3A90E328F}" srcId="{3363E6B2-0E9A-4AFA-BCB4-E58D18C966AB}" destId="{D5B8E282-A799-47B5-B5FA-291E30B45075}" srcOrd="4" destOrd="0" parTransId="{C4AC7899-A3C6-43EA-A64A-EB6048E2045C}" sibTransId="{EDDF4252-D6DD-4014-8A5F-75863663E40A}"/>
    <dgm:cxn modelId="{2431E7FD-1D87-4BD7-8E0C-E1CAB0BE4D34}" srcId="{3363E6B2-0E9A-4AFA-BCB4-E58D18C966AB}" destId="{C6E88D7C-4A68-4F74-BBA1-363FA02ADFCA}" srcOrd="3" destOrd="0" parTransId="{779F769D-45CC-4F95-B7C0-6AC483C7B010}" sibTransId="{71BFAE00-7FB3-4159-880D-7B9AF5AC87D4}"/>
    <dgm:cxn modelId="{393D8FFE-5339-4241-882B-859AFAEE1C11}" srcId="{3363E6B2-0E9A-4AFA-BCB4-E58D18C966AB}" destId="{A1F41558-2796-4A81-A28C-419DF2798F08}" srcOrd="1" destOrd="0" parTransId="{94A3399B-0CE8-4449-91FE-852E3D624AFC}" sibTransId="{D7A2DA9D-E365-4638-AEBD-C2E64F0A1205}"/>
    <dgm:cxn modelId="{2D8780BE-16E2-4F5D-80B9-505351F6249A}" type="presParOf" srcId="{E95360CD-26CC-4BF2-8482-A613E4524F22}" destId="{6E8E9F9D-9B21-4D30-9729-CDB829F99A0B}" srcOrd="0" destOrd="0" presId="urn:microsoft.com/office/officeart/2005/8/layout/hList1"/>
    <dgm:cxn modelId="{56DD94EE-D1FD-49A6-B102-13B9C2D01AAC}" type="presParOf" srcId="{6E8E9F9D-9B21-4D30-9729-CDB829F99A0B}" destId="{6AE48683-8EC5-4FD9-AA40-51415F731F9F}" srcOrd="0" destOrd="0" presId="urn:microsoft.com/office/officeart/2005/8/layout/hList1"/>
    <dgm:cxn modelId="{B52DE54D-074E-405B-9AD1-6484FE3E18E3}" type="presParOf" srcId="{6E8E9F9D-9B21-4D30-9729-CDB829F99A0B}" destId="{E9A7E69E-91A2-42AC-AA2E-273FFEA2589E}" srcOrd="1" destOrd="0" presId="urn:microsoft.com/office/officeart/2005/8/layout/hList1"/>
    <dgm:cxn modelId="{4B225F92-0970-4028-88E5-F06DE186F708}" type="presParOf" srcId="{E95360CD-26CC-4BF2-8482-A613E4524F22}" destId="{EF1407CF-4697-4395-A188-FC4615AAB0B9}" srcOrd="1" destOrd="0" presId="urn:microsoft.com/office/officeart/2005/8/layout/hList1"/>
    <dgm:cxn modelId="{283CDAA6-0B74-440E-9610-08707744609E}" type="presParOf" srcId="{E95360CD-26CC-4BF2-8482-A613E4524F22}" destId="{FEC786C4-F62F-4024-BC91-85AD399EBA91}" srcOrd="2" destOrd="0" presId="urn:microsoft.com/office/officeart/2005/8/layout/hList1"/>
    <dgm:cxn modelId="{B3265A03-F94C-4EAA-BA46-08F637C4F72E}" type="presParOf" srcId="{FEC786C4-F62F-4024-BC91-85AD399EBA91}" destId="{F9674C88-2C58-4A21-9E4B-9C8051453F5E}" srcOrd="0" destOrd="0" presId="urn:microsoft.com/office/officeart/2005/8/layout/hList1"/>
    <dgm:cxn modelId="{C9684CEC-7131-4B93-AD4C-F9F28601C418}" type="presParOf" srcId="{FEC786C4-F62F-4024-BC91-85AD399EBA91}" destId="{3D13F50E-A77A-49ED-8996-662775669287}" srcOrd="1" destOrd="0" presId="urn:microsoft.com/office/officeart/2005/8/layout/hList1"/>
    <dgm:cxn modelId="{FBAB3F65-DC96-4C98-91A0-8550FC5AEE0F}" type="presParOf" srcId="{E95360CD-26CC-4BF2-8482-A613E4524F22}" destId="{2E6C7D1A-0985-4EE3-847B-1635354C7717}" srcOrd="3" destOrd="0" presId="urn:microsoft.com/office/officeart/2005/8/layout/hList1"/>
    <dgm:cxn modelId="{FE1E125E-6277-4F07-992B-8E603BA4BFAC}" type="presParOf" srcId="{E95360CD-26CC-4BF2-8482-A613E4524F22}" destId="{100F066C-ECA9-4FA0-A7D6-05FA1E48A281}" srcOrd="4" destOrd="0" presId="urn:microsoft.com/office/officeart/2005/8/layout/hList1"/>
    <dgm:cxn modelId="{3A2129F4-E4E4-4D8B-A00C-614BBDB404BD}" type="presParOf" srcId="{100F066C-ECA9-4FA0-A7D6-05FA1E48A281}" destId="{D77FC88D-55DD-4B5B-BD92-8E57F9F314B8}" srcOrd="0" destOrd="0" presId="urn:microsoft.com/office/officeart/2005/8/layout/hList1"/>
    <dgm:cxn modelId="{83AF2125-989B-4F48-9ADD-5F300A298EB0}" type="presParOf" srcId="{100F066C-ECA9-4FA0-A7D6-05FA1E48A281}" destId="{5ACC8755-00AD-41D3-BED0-89996F41999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86B301-9F89-474E-B8D4-44BCCA9EE697}"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DA884778-40B6-4998-B91C-423DC952BC01}">
      <dgm:prSet phldrT="[Text]"/>
      <dgm:spPr/>
      <dgm:t>
        <a:bodyPr/>
        <a:lstStyle/>
        <a:p>
          <a:r>
            <a:rPr lang="en-US"/>
            <a:t>PowerPoint</a:t>
          </a:r>
        </a:p>
      </dgm:t>
    </dgm:pt>
    <dgm:pt modelId="{9F1275D9-9AB3-4379-A1E6-62F3FB91D2F9}" type="parTrans" cxnId="{E1AEA286-9D11-40AD-AB3F-9A2189C4F57D}">
      <dgm:prSet/>
      <dgm:spPr/>
      <dgm:t>
        <a:bodyPr/>
        <a:lstStyle/>
        <a:p>
          <a:endParaRPr lang="en-US"/>
        </a:p>
      </dgm:t>
    </dgm:pt>
    <dgm:pt modelId="{1F9324D2-F9B7-4E1A-8598-C11B4C5A9CBB}" type="sibTrans" cxnId="{E1AEA286-9D11-40AD-AB3F-9A2189C4F57D}">
      <dgm:prSet/>
      <dgm:spPr/>
      <dgm:t>
        <a:bodyPr/>
        <a:lstStyle/>
        <a:p>
          <a:endParaRPr lang="en-US"/>
        </a:p>
      </dgm:t>
    </dgm:pt>
    <dgm:pt modelId="{D0DFFAD3-A35D-4996-8FE8-6B000FE35C61}">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a:t>Title</a:t>
          </a:r>
        </a:p>
      </dgm:t>
    </dgm:pt>
    <dgm:pt modelId="{C6A9024E-86E9-453D-A297-BB3BE0989187}" type="parTrans" cxnId="{C260235E-2316-491C-8C44-FC856286A97A}">
      <dgm:prSet/>
      <dgm:spPr/>
      <dgm:t>
        <a:bodyPr/>
        <a:lstStyle/>
        <a:p>
          <a:endParaRPr lang="en-US"/>
        </a:p>
      </dgm:t>
    </dgm:pt>
    <dgm:pt modelId="{717D2747-544A-4FB9-A75B-6307C8CC2A6B}" type="sibTrans" cxnId="{C260235E-2316-491C-8C44-FC856286A97A}">
      <dgm:prSet/>
      <dgm:spPr/>
      <dgm:t>
        <a:bodyPr/>
        <a:lstStyle/>
        <a:p>
          <a:endParaRPr lang="en-US"/>
        </a:p>
      </dgm:t>
    </dgm:pt>
    <dgm:pt modelId="{314A339F-7FA2-418D-BD7B-438D658E1C4F}">
      <dgm:prSet phldrT="[Text]" custT="1"/>
      <dgm:spPr/>
      <dgm:t>
        <a:bodyPr/>
        <a:lstStyle/>
        <a:p>
          <a:pPr marL="285750" lvl="1" indent="0" defTabSz="1244600">
            <a:lnSpc>
              <a:spcPct val="90000"/>
            </a:lnSpc>
            <a:spcBef>
              <a:spcPct val="0"/>
            </a:spcBef>
            <a:spcAft>
              <a:spcPct val="15000"/>
            </a:spcAft>
          </a:pPr>
          <a:endParaRPr lang="en-US" sz="2800"/>
        </a:p>
      </dgm:t>
    </dgm:pt>
    <dgm:pt modelId="{49B49C34-F90A-43E7-8593-5CFA8BE5F9D7}" type="parTrans" cxnId="{769C807B-ABEA-4420-AABD-E28AA934A5EA}">
      <dgm:prSet/>
      <dgm:spPr/>
      <dgm:t>
        <a:bodyPr/>
        <a:lstStyle/>
        <a:p>
          <a:endParaRPr lang="en-US"/>
        </a:p>
      </dgm:t>
    </dgm:pt>
    <dgm:pt modelId="{4D6A855D-2933-4973-AA47-D4B02230AEB7}" type="sibTrans" cxnId="{769C807B-ABEA-4420-AABD-E28AA934A5EA}">
      <dgm:prSet/>
      <dgm:spPr/>
      <dgm:t>
        <a:bodyPr/>
        <a:lstStyle/>
        <a:p>
          <a:endParaRPr lang="en-US"/>
        </a:p>
      </dgm:t>
    </dgm:pt>
    <dgm:pt modelId="{D43D02F3-47D4-4821-9003-A815F191CD5E}">
      <dgm:prSet phldrT="[Text]"/>
      <dgm:spPr/>
      <dgm:t>
        <a:bodyPr/>
        <a:lstStyle/>
        <a:p>
          <a:r>
            <a:rPr lang="en-US"/>
            <a:t>PDF</a:t>
          </a:r>
        </a:p>
      </dgm:t>
    </dgm:pt>
    <dgm:pt modelId="{B68217B3-7388-4581-8488-7580BC35467F}" type="parTrans" cxnId="{4BECBB49-ACE1-4F00-8498-CE3453A8AA57}">
      <dgm:prSet/>
      <dgm:spPr/>
      <dgm:t>
        <a:bodyPr/>
        <a:lstStyle/>
        <a:p>
          <a:endParaRPr lang="en-US"/>
        </a:p>
      </dgm:t>
    </dgm:pt>
    <dgm:pt modelId="{2B15C6A1-B5E2-42B7-9EF2-AE14F4CE8E22}" type="sibTrans" cxnId="{4BECBB49-ACE1-4F00-8498-CE3453A8AA57}">
      <dgm:prSet/>
      <dgm:spPr/>
      <dgm:t>
        <a:bodyPr/>
        <a:lstStyle/>
        <a:p>
          <a:endParaRPr lang="en-US"/>
        </a:p>
      </dgm:t>
    </dgm:pt>
    <dgm:pt modelId="{85732124-2CEF-49E3-A3B5-C994F0C59CC5}">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a:t>Set Language</a:t>
          </a:r>
        </a:p>
      </dgm:t>
    </dgm:pt>
    <dgm:pt modelId="{2E7B377E-8DC5-415E-BF73-0E87574C7364}" type="parTrans" cxnId="{D895C7FE-39F7-4A1A-9A1A-E6FCC2430313}">
      <dgm:prSet/>
      <dgm:spPr/>
      <dgm:t>
        <a:bodyPr/>
        <a:lstStyle/>
        <a:p>
          <a:endParaRPr lang="en-US"/>
        </a:p>
      </dgm:t>
    </dgm:pt>
    <dgm:pt modelId="{F3F93FBF-66C9-41F0-B73B-0A1A70E09471}" type="sibTrans" cxnId="{D895C7FE-39F7-4A1A-9A1A-E6FCC2430313}">
      <dgm:prSet/>
      <dgm:spPr/>
      <dgm:t>
        <a:bodyPr/>
        <a:lstStyle/>
        <a:p>
          <a:endParaRPr lang="en-US"/>
        </a:p>
      </dgm:t>
    </dgm:pt>
    <dgm:pt modelId="{7B1AAFF9-7953-4C84-9D30-38EB84DDEE9F}">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a:t>Save as .pptx</a:t>
          </a:r>
        </a:p>
      </dgm:t>
    </dgm:pt>
    <dgm:pt modelId="{21A01B97-4A6C-4307-A54B-048907ECD977}" type="parTrans" cxnId="{5B86701D-FBF8-47B1-B3AA-B3179C1D1258}">
      <dgm:prSet/>
      <dgm:spPr/>
      <dgm:t>
        <a:bodyPr/>
        <a:lstStyle/>
        <a:p>
          <a:endParaRPr lang="en-US"/>
        </a:p>
      </dgm:t>
    </dgm:pt>
    <dgm:pt modelId="{4A14AE5F-9342-401E-A771-B476C530EE90}" type="sibTrans" cxnId="{5B86701D-FBF8-47B1-B3AA-B3179C1D1258}">
      <dgm:prSet/>
      <dgm:spPr/>
      <dgm:t>
        <a:bodyPr/>
        <a:lstStyle/>
        <a:p>
          <a:endParaRPr lang="en-US"/>
        </a:p>
      </dgm:t>
    </dgm:pt>
    <dgm:pt modelId="{89DE1C1E-9D33-4B0B-81D2-89B6C59F92E3}">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a:t>Title</a:t>
          </a:r>
        </a:p>
      </dgm:t>
    </dgm:pt>
    <dgm:pt modelId="{04FE479B-E28D-4066-B2C7-B1A7F3B782A2}" type="parTrans" cxnId="{6D0DE965-A1EB-4A07-A002-B5056CFEF423}">
      <dgm:prSet/>
      <dgm:spPr/>
      <dgm:t>
        <a:bodyPr/>
        <a:lstStyle/>
        <a:p>
          <a:endParaRPr lang="en-US"/>
        </a:p>
      </dgm:t>
    </dgm:pt>
    <dgm:pt modelId="{E81F519A-1907-41D8-A91F-F44B77472BBF}" type="sibTrans" cxnId="{6D0DE965-A1EB-4A07-A002-B5056CFEF423}">
      <dgm:prSet/>
      <dgm:spPr/>
      <dgm:t>
        <a:bodyPr/>
        <a:lstStyle/>
        <a:p>
          <a:endParaRPr lang="en-US"/>
        </a:p>
      </dgm:t>
    </dgm:pt>
    <dgm:pt modelId="{C1CEC28D-0C0A-4C81-8342-ED5862F4A087}">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a:t>Initiate Tags</a:t>
          </a:r>
        </a:p>
      </dgm:t>
    </dgm:pt>
    <dgm:pt modelId="{8F8A000F-9319-43D2-973C-BED86A8E23E8}" type="parTrans" cxnId="{070D511A-81A1-4C20-8543-CBE4CDD6829A}">
      <dgm:prSet/>
      <dgm:spPr/>
      <dgm:t>
        <a:bodyPr/>
        <a:lstStyle/>
        <a:p>
          <a:endParaRPr lang="en-US"/>
        </a:p>
      </dgm:t>
    </dgm:pt>
    <dgm:pt modelId="{4F707422-2F71-4852-B244-1504C961F21F}" type="sibTrans" cxnId="{070D511A-81A1-4C20-8543-CBE4CDD6829A}">
      <dgm:prSet/>
      <dgm:spPr/>
      <dgm:t>
        <a:bodyPr/>
        <a:lstStyle/>
        <a:p>
          <a:endParaRPr lang="en-US"/>
        </a:p>
      </dgm:t>
    </dgm:pt>
    <dgm:pt modelId="{AF3972CC-C5A4-498C-9943-9B6BD2E8B2B4}">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a:t>Save as PDF</a:t>
          </a:r>
        </a:p>
      </dgm:t>
    </dgm:pt>
    <dgm:pt modelId="{07FAD13E-3CDC-4273-A1CF-79BF0917C01A}" type="parTrans" cxnId="{ED22C76D-8505-4B8A-802E-EFF4B68A9FE1}">
      <dgm:prSet/>
      <dgm:spPr/>
      <dgm:t>
        <a:bodyPr/>
        <a:lstStyle/>
        <a:p>
          <a:endParaRPr lang="en-US"/>
        </a:p>
      </dgm:t>
    </dgm:pt>
    <dgm:pt modelId="{FE9D1732-07D2-476C-941F-4B6A461313AD}" type="sibTrans" cxnId="{ED22C76D-8505-4B8A-802E-EFF4B68A9FE1}">
      <dgm:prSet/>
      <dgm:spPr/>
      <dgm:t>
        <a:bodyPr/>
        <a:lstStyle/>
        <a:p>
          <a:endParaRPr lang="en-US"/>
        </a:p>
      </dgm:t>
    </dgm:pt>
    <dgm:pt modelId="{E62A124D-0D39-4432-9631-DF9C113B2FED}" type="pres">
      <dgm:prSet presAssocID="{3086B301-9F89-474E-B8D4-44BCCA9EE697}" presName="linearFlow" presStyleCnt="0">
        <dgm:presLayoutVars>
          <dgm:dir/>
          <dgm:animLvl val="lvl"/>
          <dgm:resizeHandles/>
        </dgm:presLayoutVars>
      </dgm:prSet>
      <dgm:spPr/>
    </dgm:pt>
    <dgm:pt modelId="{FD68AF84-3116-4140-8EBA-F0A99A938788}" type="pres">
      <dgm:prSet presAssocID="{DA884778-40B6-4998-B91C-423DC952BC01}" presName="compositeNode" presStyleCnt="0">
        <dgm:presLayoutVars>
          <dgm:bulletEnabled val="1"/>
        </dgm:presLayoutVars>
      </dgm:prSet>
      <dgm:spPr/>
    </dgm:pt>
    <dgm:pt modelId="{7BBC038B-B5EB-4F5E-9BCB-814BEEABC360}" type="pres">
      <dgm:prSet presAssocID="{DA884778-40B6-4998-B91C-423DC952BC01}"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187497B5-2D5C-4316-AA73-422D7165ACBD}" type="pres">
      <dgm:prSet presAssocID="{DA884778-40B6-4998-B91C-423DC952BC01}" presName="childNode" presStyleLbl="node1" presStyleIdx="0" presStyleCnt="2">
        <dgm:presLayoutVars>
          <dgm:bulletEnabled val="1"/>
        </dgm:presLayoutVars>
      </dgm:prSet>
      <dgm:spPr/>
    </dgm:pt>
    <dgm:pt modelId="{B1C4ECE4-6EA5-4EC4-9FF9-25348D62C726}" type="pres">
      <dgm:prSet presAssocID="{DA884778-40B6-4998-B91C-423DC952BC01}" presName="parentNode" presStyleLbl="revTx" presStyleIdx="0" presStyleCnt="2">
        <dgm:presLayoutVars>
          <dgm:chMax val="0"/>
          <dgm:bulletEnabled val="1"/>
        </dgm:presLayoutVars>
      </dgm:prSet>
      <dgm:spPr/>
    </dgm:pt>
    <dgm:pt modelId="{23575D77-B736-4F39-8F5A-C7DE37BC4916}" type="pres">
      <dgm:prSet presAssocID="{1F9324D2-F9B7-4E1A-8598-C11B4C5A9CBB}" presName="sibTrans" presStyleCnt="0"/>
      <dgm:spPr/>
    </dgm:pt>
    <dgm:pt modelId="{6A28268F-F1C6-44E5-8C44-6F6A543EA525}" type="pres">
      <dgm:prSet presAssocID="{D43D02F3-47D4-4821-9003-A815F191CD5E}" presName="compositeNode" presStyleCnt="0">
        <dgm:presLayoutVars>
          <dgm:bulletEnabled val="1"/>
        </dgm:presLayoutVars>
      </dgm:prSet>
      <dgm:spPr/>
    </dgm:pt>
    <dgm:pt modelId="{D1005D8A-C21B-404F-A42E-AEEBD2200E0E}" type="pres">
      <dgm:prSet presAssocID="{D43D02F3-47D4-4821-9003-A815F191CD5E}" presName="image"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F542CAFA-D0AD-4652-9965-DFEDC8C7A841}" type="pres">
      <dgm:prSet presAssocID="{D43D02F3-47D4-4821-9003-A815F191CD5E}" presName="childNode" presStyleLbl="node1" presStyleIdx="1" presStyleCnt="2">
        <dgm:presLayoutVars>
          <dgm:bulletEnabled val="1"/>
        </dgm:presLayoutVars>
      </dgm:prSet>
      <dgm:spPr/>
    </dgm:pt>
    <dgm:pt modelId="{31A616D3-3456-4A3B-A469-9D03C5C985B6}" type="pres">
      <dgm:prSet presAssocID="{D43D02F3-47D4-4821-9003-A815F191CD5E}" presName="parentNode" presStyleLbl="revTx" presStyleIdx="1" presStyleCnt="2">
        <dgm:presLayoutVars>
          <dgm:chMax val="0"/>
          <dgm:bulletEnabled val="1"/>
        </dgm:presLayoutVars>
      </dgm:prSet>
      <dgm:spPr/>
    </dgm:pt>
  </dgm:ptLst>
  <dgm:cxnLst>
    <dgm:cxn modelId="{D83B850C-CD69-4BBA-B619-68A33BE8D467}" type="presOf" srcId="{D43D02F3-47D4-4821-9003-A815F191CD5E}" destId="{31A616D3-3456-4A3B-A469-9D03C5C985B6}" srcOrd="0" destOrd="0" presId="urn:microsoft.com/office/officeart/2005/8/layout/hList2"/>
    <dgm:cxn modelId="{DA04930E-90E0-4679-A530-44D50B8393A5}" type="presOf" srcId="{314A339F-7FA2-418D-BD7B-438D658E1C4F}" destId="{187497B5-2D5C-4316-AA73-422D7165ACBD}" srcOrd="0" destOrd="2" presId="urn:microsoft.com/office/officeart/2005/8/layout/hList2"/>
    <dgm:cxn modelId="{070D511A-81A1-4C20-8543-CBE4CDD6829A}" srcId="{D43D02F3-47D4-4821-9003-A815F191CD5E}" destId="{C1CEC28D-0C0A-4C81-8342-ED5862F4A087}" srcOrd="2" destOrd="0" parTransId="{8F8A000F-9319-43D2-973C-BED86A8E23E8}" sibTransId="{4F707422-2F71-4852-B244-1504C961F21F}"/>
    <dgm:cxn modelId="{5B86701D-FBF8-47B1-B3AA-B3179C1D1258}" srcId="{DA884778-40B6-4998-B91C-423DC952BC01}" destId="{7B1AAFF9-7953-4C84-9D30-38EB84DDEE9F}" srcOrd="1" destOrd="0" parTransId="{21A01B97-4A6C-4307-A54B-048907ECD977}" sibTransId="{4A14AE5F-9342-401E-A771-B476C530EE90}"/>
    <dgm:cxn modelId="{909F375C-AA76-48DD-932C-645BC94B1A88}" type="presOf" srcId="{89DE1C1E-9D33-4B0B-81D2-89B6C59F92E3}" destId="{F542CAFA-D0AD-4652-9965-DFEDC8C7A841}" srcOrd="0" destOrd="1" presId="urn:microsoft.com/office/officeart/2005/8/layout/hList2"/>
    <dgm:cxn modelId="{C260235E-2316-491C-8C44-FC856286A97A}" srcId="{DA884778-40B6-4998-B91C-423DC952BC01}" destId="{D0DFFAD3-A35D-4996-8FE8-6B000FE35C61}" srcOrd="0" destOrd="0" parTransId="{C6A9024E-86E9-453D-A297-BB3BE0989187}" sibTransId="{717D2747-544A-4FB9-A75B-6307C8CC2A6B}"/>
    <dgm:cxn modelId="{6D0DE965-A1EB-4A07-A002-B5056CFEF423}" srcId="{D43D02F3-47D4-4821-9003-A815F191CD5E}" destId="{89DE1C1E-9D33-4B0B-81D2-89B6C59F92E3}" srcOrd="1" destOrd="0" parTransId="{04FE479B-E28D-4066-B2C7-B1A7F3B782A2}" sibTransId="{E81F519A-1907-41D8-A91F-F44B77472BBF}"/>
    <dgm:cxn modelId="{4BECBB49-ACE1-4F00-8498-CE3453A8AA57}" srcId="{3086B301-9F89-474E-B8D4-44BCCA9EE697}" destId="{D43D02F3-47D4-4821-9003-A815F191CD5E}" srcOrd="1" destOrd="0" parTransId="{B68217B3-7388-4581-8488-7580BC35467F}" sibTransId="{2B15C6A1-B5E2-42B7-9EF2-AE14F4CE8E22}"/>
    <dgm:cxn modelId="{ED22C76D-8505-4B8A-802E-EFF4B68A9FE1}" srcId="{D43D02F3-47D4-4821-9003-A815F191CD5E}" destId="{AF3972CC-C5A4-498C-9943-9B6BD2E8B2B4}" srcOrd="3" destOrd="0" parTransId="{07FAD13E-3CDC-4273-A1CF-79BF0917C01A}" sibTransId="{FE9D1732-07D2-476C-941F-4B6A461313AD}"/>
    <dgm:cxn modelId="{769C807B-ABEA-4420-AABD-E28AA934A5EA}" srcId="{DA884778-40B6-4998-B91C-423DC952BC01}" destId="{314A339F-7FA2-418D-BD7B-438D658E1C4F}" srcOrd="2" destOrd="0" parTransId="{49B49C34-F90A-43E7-8593-5CFA8BE5F9D7}" sibTransId="{4D6A855D-2933-4973-AA47-D4B02230AEB7}"/>
    <dgm:cxn modelId="{E1AEA286-9D11-40AD-AB3F-9A2189C4F57D}" srcId="{3086B301-9F89-474E-B8D4-44BCCA9EE697}" destId="{DA884778-40B6-4998-B91C-423DC952BC01}" srcOrd="0" destOrd="0" parTransId="{9F1275D9-9AB3-4379-A1E6-62F3FB91D2F9}" sibTransId="{1F9324D2-F9B7-4E1A-8598-C11B4C5A9CBB}"/>
    <dgm:cxn modelId="{0CA844B5-755D-4F4A-A92B-630A0ECE70F9}" type="presOf" srcId="{7B1AAFF9-7953-4C84-9D30-38EB84DDEE9F}" destId="{187497B5-2D5C-4316-AA73-422D7165ACBD}" srcOrd="0" destOrd="1" presId="urn:microsoft.com/office/officeart/2005/8/layout/hList2"/>
    <dgm:cxn modelId="{D9A42DB8-0AB2-4FA9-A362-EB886D393C03}" type="presOf" srcId="{AF3972CC-C5A4-498C-9943-9B6BD2E8B2B4}" destId="{F542CAFA-D0AD-4652-9965-DFEDC8C7A841}" srcOrd="0" destOrd="3" presId="urn:microsoft.com/office/officeart/2005/8/layout/hList2"/>
    <dgm:cxn modelId="{20AADEB8-6D4C-430D-B4E0-5EB9331D477F}" type="presOf" srcId="{85732124-2CEF-49E3-A3B5-C994F0C59CC5}" destId="{F542CAFA-D0AD-4652-9965-DFEDC8C7A841}" srcOrd="0" destOrd="0" presId="urn:microsoft.com/office/officeart/2005/8/layout/hList2"/>
    <dgm:cxn modelId="{807F1CC9-9E5B-4552-A54B-C04BC836B062}" type="presOf" srcId="{C1CEC28D-0C0A-4C81-8342-ED5862F4A087}" destId="{F542CAFA-D0AD-4652-9965-DFEDC8C7A841}" srcOrd="0" destOrd="2" presId="urn:microsoft.com/office/officeart/2005/8/layout/hList2"/>
    <dgm:cxn modelId="{F8BC3FDC-7ED3-442C-9B0D-FC545516DD2A}" type="presOf" srcId="{3086B301-9F89-474E-B8D4-44BCCA9EE697}" destId="{E62A124D-0D39-4432-9631-DF9C113B2FED}" srcOrd="0" destOrd="0" presId="urn:microsoft.com/office/officeart/2005/8/layout/hList2"/>
    <dgm:cxn modelId="{52E400EC-6082-4E69-AEDE-E246F188E6B4}" type="presOf" srcId="{DA884778-40B6-4998-B91C-423DC952BC01}" destId="{B1C4ECE4-6EA5-4EC4-9FF9-25348D62C726}" srcOrd="0" destOrd="0" presId="urn:microsoft.com/office/officeart/2005/8/layout/hList2"/>
    <dgm:cxn modelId="{25AF39FC-4F1B-47F8-9373-EBB447B8E8DD}" type="presOf" srcId="{D0DFFAD3-A35D-4996-8FE8-6B000FE35C61}" destId="{187497B5-2D5C-4316-AA73-422D7165ACBD}" srcOrd="0" destOrd="0" presId="urn:microsoft.com/office/officeart/2005/8/layout/hList2"/>
    <dgm:cxn modelId="{D895C7FE-39F7-4A1A-9A1A-E6FCC2430313}" srcId="{D43D02F3-47D4-4821-9003-A815F191CD5E}" destId="{85732124-2CEF-49E3-A3B5-C994F0C59CC5}" srcOrd="0" destOrd="0" parTransId="{2E7B377E-8DC5-415E-BF73-0E87574C7364}" sibTransId="{F3F93FBF-66C9-41F0-B73B-0A1A70E09471}"/>
    <dgm:cxn modelId="{74A7C935-0FA8-4CEC-8371-9ECDC8F2B773}" type="presParOf" srcId="{E62A124D-0D39-4432-9631-DF9C113B2FED}" destId="{FD68AF84-3116-4140-8EBA-F0A99A938788}" srcOrd="0" destOrd="0" presId="urn:microsoft.com/office/officeart/2005/8/layout/hList2"/>
    <dgm:cxn modelId="{DD783F71-6BD0-4032-98FB-C820D850BDB0}" type="presParOf" srcId="{FD68AF84-3116-4140-8EBA-F0A99A938788}" destId="{7BBC038B-B5EB-4F5E-9BCB-814BEEABC360}" srcOrd="0" destOrd="0" presId="urn:microsoft.com/office/officeart/2005/8/layout/hList2"/>
    <dgm:cxn modelId="{3F6112B8-3F63-4E00-A669-C4B5A8E022C8}" type="presParOf" srcId="{FD68AF84-3116-4140-8EBA-F0A99A938788}" destId="{187497B5-2D5C-4316-AA73-422D7165ACBD}" srcOrd="1" destOrd="0" presId="urn:microsoft.com/office/officeart/2005/8/layout/hList2"/>
    <dgm:cxn modelId="{13D9B6E9-ED12-4F14-BCEB-CD194925DFD0}" type="presParOf" srcId="{FD68AF84-3116-4140-8EBA-F0A99A938788}" destId="{B1C4ECE4-6EA5-4EC4-9FF9-25348D62C726}" srcOrd="2" destOrd="0" presId="urn:microsoft.com/office/officeart/2005/8/layout/hList2"/>
    <dgm:cxn modelId="{00DC8111-183F-4A6D-9CA8-3EECDB499C24}" type="presParOf" srcId="{E62A124D-0D39-4432-9631-DF9C113B2FED}" destId="{23575D77-B736-4F39-8F5A-C7DE37BC4916}" srcOrd="1" destOrd="0" presId="urn:microsoft.com/office/officeart/2005/8/layout/hList2"/>
    <dgm:cxn modelId="{3E1949A9-05A8-4622-B893-F5029FCCD730}" type="presParOf" srcId="{E62A124D-0D39-4432-9631-DF9C113B2FED}" destId="{6A28268F-F1C6-44E5-8C44-6F6A543EA525}" srcOrd="2" destOrd="0" presId="urn:microsoft.com/office/officeart/2005/8/layout/hList2"/>
    <dgm:cxn modelId="{A5C6E2FA-A64A-4F95-86AB-DD7FF5012052}" type="presParOf" srcId="{6A28268F-F1C6-44E5-8C44-6F6A543EA525}" destId="{D1005D8A-C21B-404F-A42E-AEEBD2200E0E}" srcOrd="0" destOrd="0" presId="urn:microsoft.com/office/officeart/2005/8/layout/hList2"/>
    <dgm:cxn modelId="{79BCCD59-78F1-4FF0-B11F-7B3029665F05}" type="presParOf" srcId="{6A28268F-F1C6-44E5-8C44-6F6A543EA525}" destId="{F542CAFA-D0AD-4652-9965-DFEDC8C7A841}" srcOrd="1" destOrd="0" presId="urn:microsoft.com/office/officeart/2005/8/layout/hList2"/>
    <dgm:cxn modelId="{466A234C-589C-4C6E-8D46-78C1DFDD5800}" type="presParOf" srcId="{6A28268F-F1C6-44E5-8C44-6F6A543EA525}" destId="{31A616D3-3456-4A3B-A469-9D03C5C985B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86B301-9F89-474E-B8D4-44BCCA9EE697}"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DA884778-40B6-4998-B91C-423DC952BC01}">
      <dgm:prSet phldrT="[Text]"/>
      <dgm:spPr/>
      <dgm:t>
        <a:bodyPr/>
        <a:lstStyle/>
        <a:p>
          <a:r>
            <a:rPr lang="en-US"/>
            <a:t>.pptx</a:t>
          </a:r>
        </a:p>
      </dgm:t>
    </dgm:pt>
    <dgm:pt modelId="{9F1275D9-9AB3-4379-A1E6-62F3FB91D2F9}" type="parTrans" cxnId="{E1AEA286-9D11-40AD-AB3F-9A2189C4F57D}">
      <dgm:prSet/>
      <dgm:spPr/>
      <dgm:t>
        <a:bodyPr/>
        <a:lstStyle/>
        <a:p>
          <a:endParaRPr lang="en-US"/>
        </a:p>
      </dgm:t>
    </dgm:pt>
    <dgm:pt modelId="{1F9324D2-F9B7-4E1A-8598-C11B4C5A9CBB}" type="sibTrans" cxnId="{E1AEA286-9D11-40AD-AB3F-9A2189C4F57D}">
      <dgm:prSet/>
      <dgm:spPr/>
      <dgm:t>
        <a:bodyPr/>
        <a:lstStyle/>
        <a:p>
          <a:endParaRPr lang="en-US"/>
        </a:p>
      </dgm:t>
    </dgm:pt>
    <dgm:pt modelId="{D0DFFAD3-A35D-4996-8FE8-6B000FE35C61}">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a:t>Choose .pptx</a:t>
          </a:r>
        </a:p>
      </dgm:t>
    </dgm:pt>
    <dgm:pt modelId="{C6A9024E-86E9-453D-A297-BB3BE0989187}" type="parTrans" cxnId="{C260235E-2316-491C-8C44-FC856286A97A}">
      <dgm:prSet/>
      <dgm:spPr/>
      <dgm:t>
        <a:bodyPr/>
        <a:lstStyle/>
        <a:p>
          <a:endParaRPr lang="en-US"/>
        </a:p>
      </dgm:t>
    </dgm:pt>
    <dgm:pt modelId="{717D2747-544A-4FB9-A75B-6307C8CC2A6B}" type="sibTrans" cxnId="{C260235E-2316-491C-8C44-FC856286A97A}">
      <dgm:prSet/>
      <dgm:spPr/>
      <dgm:t>
        <a:bodyPr/>
        <a:lstStyle/>
        <a:p>
          <a:endParaRPr lang="en-US"/>
        </a:p>
      </dgm:t>
    </dgm:pt>
    <dgm:pt modelId="{314A339F-7FA2-418D-BD7B-438D658E1C4F}">
      <dgm:prSet phldrT="[Text]" custT="1"/>
      <dgm:spPr/>
      <dgm:t>
        <a:bodyPr/>
        <a:lstStyle/>
        <a:p>
          <a:pPr marL="285750" lvl="1" indent="0" defTabSz="1244600">
            <a:lnSpc>
              <a:spcPct val="90000"/>
            </a:lnSpc>
            <a:spcBef>
              <a:spcPct val="0"/>
            </a:spcBef>
            <a:spcAft>
              <a:spcPct val="15000"/>
            </a:spcAft>
          </a:pPr>
          <a:endParaRPr lang="en-US" sz="2800"/>
        </a:p>
      </dgm:t>
    </dgm:pt>
    <dgm:pt modelId="{49B49C34-F90A-43E7-8593-5CFA8BE5F9D7}" type="parTrans" cxnId="{769C807B-ABEA-4420-AABD-E28AA934A5EA}">
      <dgm:prSet/>
      <dgm:spPr/>
      <dgm:t>
        <a:bodyPr/>
        <a:lstStyle/>
        <a:p>
          <a:endParaRPr lang="en-US"/>
        </a:p>
      </dgm:t>
    </dgm:pt>
    <dgm:pt modelId="{4D6A855D-2933-4973-AA47-D4B02230AEB7}" type="sibTrans" cxnId="{769C807B-ABEA-4420-AABD-E28AA934A5EA}">
      <dgm:prSet/>
      <dgm:spPr/>
      <dgm:t>
        <a:bodyPr/>
        <a:lstStyle/>
        <a:p>
          <a:endParaRPr lang="en-US"/>
        </a:p>
      </dgm:t>
    </dgm:pt>
    <dgm:pt modelId="{D43D02F3-47D4-4821-9003-A815F191CD5E}">
      <dgm:prSet phldrT="[Text]"/>
      <dgm:spPr/>
      <dgm:t>
        <a:bodyPr/>
        <a:lstStyle/>
        <a:p>
          <a:r>
            <a:rPr lang="en-US"/>
            <a:t>.pdf</a:t>
          </a:r>
        </a:p>
      </dgm:t>
    </dgm:pt>
    <dgm:pt modelId="{B68217B3-7388-4581-8488-7580BC35467F}" type="parTrans" cxnId="{4BECBB49-ACE1-4F00-8498-CE3453A8AA57}">
      <dgm:prSet/>
      <dgm:spPr/>
      <dgm:t>
        <a:bodyPr/>
        <a:lstStyle/>
        <a:p>
          <a:endParaRPr lang="en-US"/>
        </a:p>
      </dgm:t>
    </dgm:pt>
    <dgm:pt modelId="{2B15C6A1-B5E2-42B7-9EF2-AE14F4CE8E22}" type="sibTrans" cxnId="{4BECBB49-ACE1-4F00-8498-CE3453A8AA57}">
      <dgm:prSet/>
      <dgm:spPr/>
      <dgm:t>
        <a:bodyPr/>
        <a:lstStyle/>
        <a:p>
          <a:endParaRPr lang="en-US"/>
        </a:p>
      </dgm:t>
    </dgm:pt>
    <dgm:pt modelId="{85732124-2CEF-49E3-A3B5-C994F0C59CC5}">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a:t>Choose .pdf</a:t>
          </a:r>
        </a:p>
      </dgm:t>
    </dgm:pt>
    <dgm:pt modelId="{2E7B377E-8DC5-415E-BF73-0E87574C7364}" type="parTrans" cxnId="{D895C7FE-39F7-4A1A-9A1A-E6FCC2430313}">
      <dgm:prSet/>
      <dgm:spPr/>
      <dgm:t>
        <a:bodyPr/>
        <a:lstStyle/>
        <a:p>
          <a:endParaRPr lang="en-US"/>
        </a:p>
      </dgm:t>
    </dgm:pt>
    <dgm:pt modelId="{F3F93FBF-66C9-41F0-B73B-0A1A70E09471}" type="sibTrans" cxnId="{D895C7FE-39F7-4A1A-9A1A-E6FCC2430313}">
      <dgm:prSet/>
      <dgm:spPr/>
      <dgm:t>
        <a:bodyPr/>
        <a:lstStyle/>
        <a:p>
          <a:endParaRPr lang="en-US"/>
        </a:p>
      </dgm:t>
    </dgm:pt>
    <dgm:pt modelId="{E688D979-348F-46F5-8D0C-BDE15194F6FE}">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2800"/>
        </a:p>
      </dgm:t>
    </dgm:pt>
    <dgm:pt modelId="{DD62D26D-E8D4-4C7F-97D5-61547B19BF80}" type="parTrans" cxnId="{0BBBC474-7D1D-4BDB-98C8-DDAF9681E087}">
      <dgm:prSet/>
      <dgm:spPr/>
      <dgm:t>
        <a:bodyPr/>
        <a:lstStyle/>
        <a:p>
          <a:endParaRPr lang="en-US"/>
        </a:p>
      </dgm:t>
    </dgm:pt>
    <dgm:pt modelId="{2CED99E5-9E83-41C1-9751-AC76D33A03A6}" type="sibTrans" cxnId="{0BBBC474-7D1D-4BDB-98C8-DDAF9681E087}">
      <dgm:prSet/>
      <dgm:spPr/>
      <dgm:t>
        <a:bodyPr/>
        <a:lstStyle/>
        <a:p>
          <a:endParaRPr lang="en-US"/>
        </a:p>
      </dgm:t>
    </dgm:pt>
    <dgm:pt modelId="{1BD2B2B0-61C7-4DAA-8007-F78869A41EBC}">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a:t>For Consideration</a:t>
          </a:r>
        </a:p>
      </dgm:t>
    </dgm:pt>
    <dgm:pt modelId="{97EF3B65-765B-4CFC-B987-D00B72E167CC}" type="parTrans" cxnId="{3F3D7A6A-CF8B-4341-80CF-A095065EF865}">
      <dgm:prSet/>
      <dgm:spPr/>
      <dgm:t>
        <a:bodyPr/>
        <a:lstStyle/>
        <a:p>
          <a:endParaRPr lang="en-US"/>
        </a:p>
      </dgm:t>
    </dgm:pt>
    <dgm:pt modelId="{6E4556ED-015A-49AA-A615-679B5CCE3CCA}" type="sibTrans" cxnId="{3F3D7A6A-CF8B-4341-80CF-A095065EF865}">
      <dgm:prSet/>
      <dgm:spPr/>
      <dgm:t>
        <a:bodyPr/>
        <a:lstStyle/>
        <a:p>
          <a:endParaRPr lang="en-US"/>
        </a:p>
      </dgm:t>
    </dgm:pt>
    <dgm:pt modelId="{189C6DF6-1304-4F9D-A4DB-B9C9DD1BDEFE}">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2800"/>
        </a:p>
      </dgm:t>
    </dgm:pt>
    <dgm:pt modelId="{608ACD3C-B767-476D-A57C-B0C6001E413F}" type="parTrans" cxnId="{3591EF1F-8FF8-42BA-AE3A-AC315FE8FB0D}">
      <dgm:prSet/>
      <dgm:spPr/>
      <dgm:t>
        <a:bodyPr/>
        <a:lstStyle/>
        <a:p>
          <a:endParaRPr lang="en-US"/>
        </a:p>
      </dgm:t>
    </dgm:pt>
    <dgm:pt modelId="{B58DAF7C-8A9A-4F49-9EA6-EC50A107B9D1}" type="sibTrans" cxnId="{3591EF1F-8FF8-42BA-AE3A-AC315FE8FB0D}">
      <dgm:prSet/>
      <dgm:spPr/>
      <dgm:t>
        <a:bodyPr/>
        <a:lstStyle/>
        <a:p>
          <a:endParaRPr lang="en-US"/>
        </a:p>
      </dgm:t>
    </dgm:pt>
    <dgm:pt modelId="{7B429EDB-0E6E-4E55-BA88-CED02A0E5F19}">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a:p>
      </dgm:t>
    </dgm:pt>
    <dgm:pt modelId="{B0F7964D-44C1-4F83-9ECC-66B1FE7344C6}" type="parTrans" cxnId="{EA111A0D-95C8-4C33-AAD4-BD513E386BB7}">
      <dgm:prSet/>
      <dgm:spPr/>
      <dgm:t>
        <a:bodyPr/>
        <a:lstStyle/>
        <a:p>
          <a:endParaRPr lang="en-US"/>
        </a:p>
      </dgm:t>
    </dgm:pt>
    <dgm:pt modelId="{C8A2B84C-7054-4692-BD45-B82922DD6E59}" type="sibTrans" cxnId="{EA111A0D-95C8-4C33-AAD4-BD513E386BB7}">
      <dgm:prSet/>
      <dgm:spPr/>
      <dgm:t>
        <a:bodyPr/>
        <a:lstStyle/>
        <a:p>
          <a:endParaRPr lang="en-US"/>
        </a:p>
      </dgm:t>
    </dgm:pt>
    <dgm:pt modelId="{0FE2E749-24DF-4CA7-9390-37FBFDE2CBBB}">
      <dgm:prSet phldrT="[Text]" custT="1"/>
      <dgm:spPr/>
      <dgm:t>
        <a:bodyPr/>
        <a:lstStyle/>
        <a:p>
          <a:pPr marL="0" lvl="0" indent="0" defTabSz="914400">
            <a:lnSpc>
              <a:spcPct val="100000"/>
            </a:lnSpc>
            <a:spcBef>
              <a:spcPts val="0"/>
            </a:spcBef>
            <a:spcAft>
              <a:spcPts val="0"/>
            </a:spcAft>
            <a:buClrTx/>
            <a:buSzTx/>
            <a:buFont typeface="Wingdings" panose="05000000000000000000" pitchFamily="2" charset="2"/>
            <a:buNone/>
          </a:pPr>
          <a:r>
            <a:rPr lang="en-US" sz="1800"/>
            <a:t>For Consideration</a:t>
          </a:r>
        </a:p>
      </dgm:t>
    </dgm:pt>
    <dgm:pt modelId="{A56FE524-923F-42AE-BA78-1EEED6FBF8A5}" type="parTrans" cxnId="{218C5AF9-AD97-4BE4-BCF8-287637C8145D}">
      <dgm:prSet/>
      <dgm:spPr/>
      <dgm:t>
        <a:bodyPr/>
        <a:lstStyle/>
        <a:p>
          <a:endParaRPr lang="en-US"/>
        </a:p>
      </dgm:t>
    </dgm:pt>
    <dgm:pt modelId="{0B506AE5-9196-4918-879A-BEF142E29FAD}" type="sibTrans" cxnId="{218C5AF9-AD97-4BE4-BCF8-287637C8145D}">
      <dgm:prSet/>
      <dgm:spPr/>
      <dgm:t>
        <a:bodyPr/>
        <a:lstStyle/>
        <a:p>
          <a:endParaRPr lang="en-US"/>
        </a:p>
      </dgm:t>
    </dgm:pt>
    <dgm:pt modelId="{63D0E308-FBA3-4725-8A83-7576B05A991A}">
      <dgm:prSet phldrT="[Text]" custT="1"/>
      <dgm:spPr/>
      <dgm:t>
        <a:bodyPr/>
        <a:lstStyle/>
        <a:p>
          <a:pPr marL="0" marR="0" lvl="0" indent="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2800"/>
        </a:p>
      </dgm:t>
    </dgm:pt>
    <dgm:pt modelId="{554C6B8E-5B24-44AB-AF6D-43CEEB1F5780}" type="parTrans" cxnId="{FCA770E9-3587-4CA2-BDFF-B4D6D175F2F6}">
      <dgm:prSet/>
      <dgm:spPr/>
      <dgm:t>
        <a:bodyPr/>
        <a:lstStyle/>
        <a:p>
          <a:endParaRPr lang="en-US"/>
        </a:p>
      </dgm:t>
    </dgm:pt>
    <dgm:pt modelId="{25FEE183-2637-43E0-9BBC-CF397B6F2588}" type="sibTrans" cxnId="{FCA770E9-3587-4CA2-BDFF-B4D6D175F2F6}">
      <dgm:prSet/>
      <dgm:spPr/>
      <dgm:t>
        <a:bodyPr/>
        <a:lstStyle/>
        <a:p>
          <a:endParaRPr lang="en-US"/>
        </a:p>
      </dgm:t>
    </dgm:pt>
    <dgm:pt modelId="{994E4B49-3CB0-4555-98C1-4B5E94383AE0}">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 Alternatives to Tables</a:t>
          </a:r>
        </a:p>
      </dgm:t>
    </dgm:pt>
    <dgm:pt modelId="{275CE9DD-9306-45A4-B221-EF41215B4C0B}" type="parTrans" cxnId="{CD6E43BC-31DD-4759-9D3A-ABA4435EE141}">
      <dgm:prSet/>
      <dgm:spPr/>
      <dgm:t>
        <a:bodyPr/>
        <a:lstStyle/>
        <a:p>
          <a:endParaRPr lang="en-US"/>
        </a:p>
      </dgm:t>
    </dgm:pt>
    <dgm:pt modelId="{DB0AA6C1-D2AB-4DDB-86A7-B21189022DA1}" type="sibTrans" cxnId="{CD6E43BC-31DD-4759-9D3A-ABA4435EE141}">
      <dgm:prSet/>
      <dgm:spPr/>
      <dgm:t>
        <a:bodyPr/>
        <a:lstStyle/>
        <a:p>
          <a:endParaRPr lang="en-US"/>
        </a:p>
      </dgm:t>
    </dgm:pt>
    <dgm:pt modelId="{EFF1627F-7785-4F64-93AA-96761BA93918}">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dirty="0"/>
            <a:t> Set Language</a:t>
          </a:r>
        </a:p>
      </dgm:t>
    </dgm:pt>
    <dgm:pt modelId="{A31E3334-BE7F-4764-A36B-DEEE39C075F7}" type="parTrans" cxnId="{29D7AD13-D3F7-417B-A99C-45C5C1E9A887}">
      <dgm:prSet/>
      <dgm:spPr/>
      <dgm:t>
        <a:bodyPr/>
        <a:lstStyle/>
        <a:p>
          <a:endParaRPr lang="en-US"/>
        </a:p>
      </dgm:t>
    </dgm:pt>
    <dgm:pt modelId="{3B1B0322-F6E0-419E-A9CB-7A40CE211AAE}" type="sibTrans" cxnId="{29D7AD13-D3F7-417B-A99C-45C5C1E9A887}">
      <dgm:prSet/>
      <dgm:spPr/>
      <dgm:t>
        <a:bodyPr/>
        <a:lstStyle/>
        <a:p>
          <a:endParaRPr lang="en-US"/>
        </a:p>
      </dgm:t>
    </dgm:pt>
    <dgm:pt modelId="{22BB4A28-344B-479C-BD61-C5404824566D}">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a:t> Tagging</a:t>
          </a:r>
        </a:p>
      </dgm:t>
    </dgm:pt>
    <dgm:pt modelId="{EA745447-3209-443C-92DD-0AEC10CB306A}" type="parTrans" cxnId="{7D9C9F5C-BF62-4D3F-8AD6-FCD5B9E905B5}">
      <dgm:prSet/>
      <dgm:spPr/>
      <dgm:t>
        <a:bodyPr/>
        <a:lstStyle/>
        <a:p>
          <a:endParaRPr lang="en-US"/>
        </a:p>
      </dgm:t>
    </dgm:pt>
    <dgm:pt modelId="{DB8B17D5-CC18-472F-A0DE-BD6B5278F598}" type="sibTrans" cxnId="{7D9C9F5C-BF62-4D3F-8AD6-FCD5B9E905B5}">
      <dgm:prSet/>
      <dgm:spPr/>
      <dgm:t>
        <a:bodyPr/>
        <a:lstStyle/>
        <a:p>
          <a:endParaRPr lang="en-US"/>
        </a:p>
      </dgm:t>
    </dgm:pt>
    <dgm:pt modelId="{61CF426F-09F8-4836-BEC7-CF23455B2C4D}">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a:t> File Title</a:t>
          </a:r>
        </a:p>
      </dgm:t>
    </dgm:pt>
    <dgm:pt modelId="{241E6372-D09B-4D9E-B216-AE98BB231D94}" type="parTrans" cxnId="{4F6A5EC5-CBA2-4E10-B288-9E11AD295B7E}">
      <dgm:prSet/>
      <dgm:spPr/>
      <dgm:t>
        <a:bodyPr/>
        <a:lstStyle/>
        <a:p>
          <a:endParaRPr lang="en-US"/>
        </a:p>
      </dgm:t>
    </dgm:pt>
    <dgm:pt modelId="{6B030760-E094-4489-81AA-DDBF95A017CE}" type="sibTrans" cxnId="{4F6A5EC5-CBA2-4E10-B288-9E11AD295B7E}">
      <dgm:prSet/>
      <dgm:spPr/>
      <dgm:t>
        <a:bodyPr/>
        <a:lstStyle/>
        <a:p>
          <a:endParaRPr lang="en-US"/>
        </a:p>
      </dgm:t>
    </dgm:pt>
    <dgm:pt modelId="{DB55004B-AF86-4C6F-85B2-2EF7C430487D}">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b="0">
              <a:solidFill>
                <a:schemeClr val="bg1"/>
              </a:solidFill>
            </a:rPr>
            <a:t> Alternatives to Tables</a:t>
          </a:r>
        </a:p>
      </dgm:t>
    </dgm:pt>
    <dgm:pt modelId="{FAD90B96-4A54-4915-A4CB-C9A216C677CD}" type="sibTrans" cxnId="{BCA6196B-5E1C-4D40-8EDF-4F1D5CFE0136}">
      <dgm:prSet/>
      <dgm:spPr/>
      <dgm:t>
        <a:bodyPr/>
        <a:lstStyle/>
        <a:p>
          <a:endParaRPr lang="en-US"/>
        </a:p>
      </dgm:t>
    </dgm:pt>
    <dgm:pt modelId="{87A8B11B-11D2-4C8A-A571-1F575949EB20}" type="parTrans" cxnId="{BCA6196B-5E1C-4D40-8EDF-4F1D5CFE0136}">
      <dgm:prSet/>
      <dgm:spPr/>
      <dgm:t>
        <a:bodyPr/>
        <a:lstStyle/>
        <a:p>
          <a:endParaRPr lang="en-US"/>
        </a:p>
      </dgm:t>
    </dgm:pt>
    <dgm:pt modelId="{16278073-4B8D-4E65-AFC7-E59559D6CE04}">
      <dgm:prSet phldrT="[Text]" custT="1"/>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 Modify in PowerPoint</a:t>
          </a:r>
        </a:p>
      </dgm:t>
    </dgm:pt>
    <dgm:pt modelId="{4D757CAF-4680-40BF-8083-C7C6977AD10A}" type="parTrans" cxnId="{53DD9727-F23F-431F-9423-2EDE2EF60FFE}">
      <dgm:prSet/>
      <dgm:spPr/>
      <dgm:t>
        <a:bodyPr/>
        <a:lstStyle/>
        <a:p>
          <a:endParaRPr lang="en-US"/>
        </a:p>
      </dgm:t>
    </dgm:pt>
    <dgm:pt modelId="{A5E51F72-1A14-44C7-9125-FFB56F8844F4}" type="sibTrans" cxnId="{53DD9727-F23F-431F-9423-2EDE2EF60FFE}">
      <dgm:prSet/>
      <dgm:spPr/>
      <dgm:t>
        <a:bodyPr/>
        <a:lstStyle/>
        <a:p>
          <a:endParaRPr lang="en-US"/>
        </a:p>
      </dgm:t>
    </dgm:pt>
    <dgm:pt modelId="{60AE7E02-1B81-4249-BC06-AE5DA191BC54}">
      <dgm:prSet phldrT="[Text]" custT="1"/>
      <dgm:spPr/>
      <dgm:t>
        <a:bodyPr/>
        <a:lstStyle/>
        <a:p>
          <a:pPr marL="0" lvl="0" indent="0" defTabSz="914400">
            <a:lnSpc>
              <a:spcPct val="100000"/>
            </a:lnSpc>
            <a:spcBef>
              <a:spcPts val="0"/>
            </a:spcBef>
            <a:spcAft>
              <a:spcPts val="0"/>
            </a:spcAft>
            <a:buClrTx/>
            <a:buSzTx/>
            <a:buFont typeface="Arial" panose="020B0604020202020204" pitchFamily="34" charset="0"/>
            <a:buChar char="•"/>
          </a:pPr>
          <a:r>
            <a:rPr lang="en-US" sz="1800" b="0">
              <a:solidFill>
                <a:schemeClr val="bg1"/>
              </a:solidFill>
            </a:rPr>
            <a:t> Modify in Adobe</a:t>
          </a:r>
        </a:p>
      </dgm:t>
    </dgm:pt>
    <dgm:pt modelId="{B5538CF0-0911-4134-98C5-D81D27831DDA}" type="parTrans" cxnId="{B49590D4-0E11-4BF3-8D08-8A912C2859E1}">
      <dgm:prSet/>
      <dgm:spPr/>
      <dgm:t>
        <a:bodyPr/>
        <a:lstStyle/>
        <a:p>
          <a:endParaRPr lang="en-US"/>
        </a:p>
      </dgm:t>
    </dgm:pt>
    <dgm:pt modelId="{02A21523-D41A-4326-A9A2-445887B5D78C}" type="sibTrans" cxnId="{B49590D4-0E11-4BF3-8D08-8A912C2859E1}">
      <dgm:prSet/>
      <dgm:spPr/>
      <dgm:t>
        <a:bodyPr/>
        <a:lstStyle/>
        <a:p>
          <a:endParaRPr lang="en-US"/>
        </a:p>
      </dgm:t>
    </dgm:pt>
    <dgm:pt modelId="{E62A124D-0D39-4432-9631-DF9C113B2FED}" type="pres">
      <dgm:prSet presAssocID="{3086B301-9F89-474E-B8D4-44BCCA9EE697}" presName="linearFlow" presStyleCnt="0">
        <dgm:presLayoutVars>
          <dgm:dir/>
          <dgm:animLvl val="lvl"/>
          <dgm:resizeHandles/>
        </dgm:presLayoutVars>
      </dgm:prSet>
      <dgm:spPr/>
    </dgm:pt>
    <dgm:pt modelId="{FD68AF84-3116-4140-8EBA-F0A99A938788}" type="pres">
      <dgm:prSet presAssocID="{DA884778-40B6-4998-B91C-423DC952BC01}" presName="compositeNode" presStyleCnt="0">
        <dgm:presLayoutVars>
          <dgm:bulletEnabled val="1"/>
        </dgm:presLayoutVars>
      </dgm:prSet>
      <dgm:spPr/>
    </dgm:pt>
    <dgm:pt modelId="{7BBC038B-B5EB-4F5E-9BCB-814BEEABC360}" type="pres">
      <dgm:prSet presAssocID="{DA884778-40B6-4998-B91C-423DC952BC01}" presName="image" presStyleLbl="fgImgPlace1" presStyleIdx="0" presStyleCnt="2" custLinFactNeighborX="15999" custLinFactNeighborY="-1263"/>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187497B5-2D5C-4316-AA73-422D7165ACBD}" type="pres">
      <dgm:prSet presAssocID="{DA884778-40B6-4998-B91C-423DC952BC01}" presName="childNode" presStyleLbl="node1" presStyleIdx="0" presStyleCnt="2">
        <dgm:presLayoutVars>
          <dgm:bulletEnabled val="1"/>
        </dgm:presLayoutVars>
      </dgm:prSet>
      <dgm:spPr/>
    </dgm:pt>
    <dgm:pt modelId="{B1C4ECE4-6EA5-4EC4-9FF9-25348D62C726}" type="pres">
      <dgm:prSet presAssocID="{DA884778-40B6-4998-B91C-423DC952BC01}" presName="parentNode" presStyleLbl="revTx" presStyleIdx="0" presStyleCnt="2">
        <dgm:presLayoutVars>
          <dgm:chMax val="0"/>
          <dgm:bulletEnabled val="1"/>
        </dgm:presLayoutVars>
      </dgm:prSet>
      <dgm:spPr/>
    </dgm:pt>
    <dgm:pt modelId="{23575D77-B736-4F39-8F5A-C7DE37BC4916}" type="pres">
      <dgm:prSet presAssocID="{1F9324D2-F9B7-4E1A-8598-C11B4C5A9CBB}" presName="sibTrans" presStyleCnt="0"/>
      <dgm:spPr/>
    </dgm:pt>
    <dgm:pt modelId="{6A28268F-F1C6-44E5-8C44-6F6A543EA525}" type="pres">
      <dgm:prSet presAssocID="{D43D02F3-47D4-4821-9003-A815F191CD5E}" presName="compositeNode" presStyleCnt="0">
        <dgm:presLayoutVars>
          <dgm:bulletEnabled val="1"/>
        </dgm:presLayoutVars>
      </dgm:prSet>
      <dgm:spPr/>
    </dgm:pt>
    <dgm:pt modelId="{D1005D8A-C21B-404F-A42E-AEEBD2200E0E}" type="pres">
      <dgm:prSet presAssocID="{D43D02F3-47D4-4821-9003-A815F191CD5E}" presName="image"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F542CAFA-D0AD-4652-9965-DFEDC8C7A841}" type="pres">
      <dgm:prSet presAssocID="{D43D02F3-47D4-4821-9003-A815F191CD5E}" presName="childNode" presStyleLbl="node1" presStyleIdx="1" presStyleCnt="2">
        <dgm:presLayoutVars>
          <dgm:bulletEnabled val="1"/>
        </dgm:presLayoutVars>
      </dgm:prSet>
      <dgm:spPr/>
    </dgm:pt>
    <dgm:pt modelId="{31A616D3-3456-4A3B-A469-9D03C5C985B6}" type="pres">
      <dgm:prSet presAssocID="{D43D02F3-47D4-4821-9003-A815F191CD5E}" presName="parentNode" presStyleLbl="revTx" presStyleIdx="1" presStyleCnt="2">
        <dgm:presLayoutVars>
          <dgm:chMax val="0"/>
          <dgm:bulletEnabled val="1"/>
        </dgm:presLayoutVars>
      </dgm:prSet>
      <dgm:spPr/>
    </dgm:pt>
  </dgm:ptLst>
  <dgm:cxnLst>
    <dgm:cxn modelId="{9A1D3B03-85FE-4CCB-AB62-494F72EB7E74}" type="presOf" srcId="{60AE7E02-1B81-4249-BC06-AE5DA191BC54}" destId="{F542CAFA-D0AD-4652-9965-DFEDC8C7A841}" srcOrd="0" destOrd="7" presId="urn:microsoft.com/office/officeart/2005/8/layout/hList2"/>
    <dgm:cxn modelId="{D83B850C-CD69-4BBA-B619-68A33BE8D467}" type="presOf" srcId="{D43D02F3-47D4-4821-9003-A815F191CD5E}" destId="{31A616D3-3456-4A3B-A469-9D03C5C985B6}" srcOrd="0" destOrd="0" presId="urn:microsoft.com/office/officeart/2005/8/layout/hList2"/>
    <dgm:cxn modelId="{EA111A0D-95C8-4C33-AAD4-BD513E386BB7}" srcId="{DA884778-40B6-4998-B91C-423DC952BC01}" destId="{7B429EDB-0E6E-4E55-BA88-CED02A0E5F19}" srcOrd="5" destOrd="0" parTransId="{B0F7964D-44C1-4F83-9ECC-66B1FE7344C6}" sibTransId="{C8A2B84C-7054-4692-BD45-B82922DD6E59}"/>
    <dgm:cxn modelId="{DA04930E-90E0-4679-A530-44D50B8393A5}" type="presOf" srcId="{314A339F-7FA2-418D-BD7B-438D658E1C4F}" destId="{187497B5-2D5C-4316-AA73-422D7165ACBD}" srcOrd="0" destOrd="7" presId="urn:microsoft.com/office/officeart/2005/8/layout/hList2"/>
    <dgm:cxn modelId="{29D7AD13-D3F7-417B-A99C-45C5C1E9A887}" srcId="{D43D02F3-47D4-4821-9003-A815F191CD5E}" destId="{EFF1627F-7785-4F64-93AA-96761BA93918}" srcOrd="3" destOrd="0" parTransId="{A31E3334-BE7F-4764-A36B-DEEE39C075F7}" sibTransId="{3B1B0322-F6E0-419E-A9CB-7A40CE211AAE}"/>
    <dgm:cxn modelId="{3591EF1F-8FF8-42BA-AE3A-AC315FE8FB0D}" srcId="{DA884778-40B6-4998-B91C-423DC952BC01}" destId="{189C6DF6-1304-4F9D-A4DB-B9C9DD1BDEFE}" srcOrd="1" destOrd="0" parTransId="{608ACD3C-B767-476D-A57C-B0C6001E413F}" sibTransId="{B58DAF7C-8A9A-4F49-9EA6-EC50A107B9D1}"/>
    <dgm:cxn modelId="{726AC020-B0FB-4288-A5B8-5BDB7D17CF0C}" type="presOf" srcId="{16278073-4B8D-4E65-AFC7-E59559D6CE04}" destId="{187497B5-2D5C-4316-AA73-422D7165ACBD}" srcOrd="0" destOrd="4" presId="urn:microsoft.com/office/officeart/2005/8/layout/hList2"/>
    <dgm:cxn modelId="{53DD9727-F23F-431F-9423-2EDE2EF60FFE}" srcId="{DA884778-40B6-4998-B91C-423DC952BC01}" destId="{16278073-4B8D-4E65-AFC7-E59559D6CE04}" srcOrd="4" destOrd="0" parTransId="{4D757CAF-4680-40BF-8083-C7C6977AD10A}" sibTransId="{A5E51F72-1A14-44C7-9125-FFB56F8844F4}"/>
    <dgm:cxn modelId="{4534B939-9B78-4A31-949B-F3FA0ECB3C92}" type="presOf" srcId="{63D0E308-FBA3-4725-8A83-7576B05A991A}" destId="{F542CAFA-D0AD-4652-9965-DFEDC8C7A841}" srcOrd="0" destOrd="1" presId="urn:microsoft.com/office/officeart/2005/8/layout/hList2"/>
    <dgm:cxn modelId="{7D9C9F5C-BF62-4D3F-8AD6-FCD5B9E905B5}" srcId="{D43D02F3-47D4-4821-9003-A815F191CD5E}" destId="{22BB4A28-344B-479C-BD61-C5404824566D}" srcOrd="4" destOrd="0" parTransId="{EA745447-3209-443C-92DD-0AEC10CB306A}" sibTransId="{DB8B17D5-CC18-472F-A0DE-BD6B5278F598}"/>
    <dgm:cxn modelId="{C260235E-2316-491C-8C44-FC856286A97A}" srcId="{DA884778-40B6-4998-B91C-423DC952BC01}" destId="{D0DFFAD3-A35D-4996-8FE8-6B000FE35C61}" srcOrd="0" destOrd="0" parTransId="{C6A9024E-86E9-453D-A297-BB3BE0989187}" sibTransId="{717D2747-544A-4FB9-A75B-6307C8CC2A6B}"/>
    <dgm:cxn modelId="{BEC64344-5654-4A7B-8148-292BF812095E}" type="presOf" srcId="{EFF1627F-7785-4F64-93AA-96761BA93918}" destId="{F542CAFA-D0AD-4652-9965-DFEDC8C7A841}" srcOrd="0" destOrd="3" presId="urn:microsoft.com/office/officeart/2005/8/layout/hList2"/>
    <dgm:cxn modelId="{2C130049-7134-4DD4-9B7B-BE2DDE1E7E56}" type="presOf" srcId="{0FE2E749-24DF-4CA7-9390-37FBFDE2CBBB}" destId="{F542CAFA-D0AD-4652-9965-DFEDC8C7A841}" srcOrd="0" destOrd="2" presId="urn:microsoft.com/office/officeart/2005/8/layout/hList2"/>
    <dgm:cxn modelId="{4BECBB49-ACE1-4F00-8498-CE3453A8AA57}" srcId="{3086B301-9F89-474E-B8D4-44BCCA9EE697}" destId="{D43D02F3-47D4-4821-9003-A815F191CD5E}" srcOrd="1" destOrd="0" parTransId="{B68217B3-7388-4581-8488-7580BC35467F}" sibTransId="{2B15C6A1-B5E2-42B7-9EF2-AE14F4CE8E22}"/>
    <dgm:cxn modelId="{3F3D7A6A-CF8B-4341-80CF-A095065EF865}" srcId="{DA884778-40B6-4998-B91C-423DC952BC01}" destId="{1BD2B2B0-61C7-4DAA-8007-F78869A41EBC}" srcOrd="2" destOrd="0" parTransId="{97EF3B65-765B-4CFC-B987-D00B72E167CC}" sibTransId="{6E4556ED-015A-49AA-A615-679B5CCE3CCA}"/>
    <dgm:cxn modelId="{BCA6196B-5E1C-4D40-8EDF-4F1D5CFE0136}" srcId="{D43D02F3-47D4-4821-9003-A815F191CD5E}" destId="{DB55004B-AF86-4C6F-85B2-2EF7C430487D}" srcOrd="6" destOrd="0" parTransId="{87A8B11B-11D2-4C8A-A571-1F575949EB20}" sibTransId="{FAD90B96-4A54-4915-A4CB-C9A216C677CD}"/>
    <dgm:cxn modelId="{0BBBC474-7D1D-4BDB-98C8-DDAF9681E087}" srcId="{DA884778-40B6-4998-B91C-423DC952BC01}" destId="{E688D979-348F-46F5-8D0C-BDE15194F6FE}" srcOrd="6" destOrd="0" parTransId="{DD62D26D-E8D4-4C7F-97D5-61547B19BF80}" sibTransId="{2CED99E5-9E83-41C1-9751-AC76D33A03A6}"/>
    <dgm:cxn modelId="{CFE9F877-6C9E-4A06-BD75-815B6E1BF724}" type="presOf" srcId="{994E4B49-3CB0-4555-98C1-4B5E94383AE0}" destId="{187497B5-2D5C-4316-AA73-422D7165ACBD}" srcOrd="0" destOrd="3" presId="urn:microsoft.com/office/officeart/2005/8/layout/hList2"/>
    <dgm:cxn modelId="{DEE87D7A-0003-48E9-93E1-5245812DC872}" type="presOf" srcId="{1BD2B2B0-61C7-4DAA-8007-F78869A41EBC}" destId="{187497B5-2D5C-4316-AA73-422D7165ACBD}" srcOrd="0" destOrd="2" presId="urn:microsoft.com/office/officeart/2005/8/layout/hList2"/>
    <dgm:cxn modelId="{769C807B-ABEA-4420-AABD-E28AA934A5EA}" srcId="{DA884778-40B6-4998-B91C-423DC952BC01}" destId="{314A339F-7FA2-418D-BD7B-438D658E1C4F}" srcOrd="7" destOrd="0" parTransId="{49B49C34-F90A-43E7-8593-5CFA8BE5F9D7}" sibTransId="{4D6A855D-2933-4973-AA47-D4B02230AEB7}"/>
    <dgm:cxn modelId="{BA6AD87D-B32F-479A-8121-B56156B492D4}" type="presOf" srcId="{E688D979-348F-46F5-8D0C-BDE15194F6FE}" destId="{187497B5-2D5C-4316-AA73-422D7165ACBD}" srcOrd="0" destOrd="6" presId="urn:microsoft.com/office/officeart/2005/8/layout/hList2"/>
    <dgm:cxn modelId="{E1AEA286-9D11-40AD-AB3F-9A2189C4F57D}" srcId="{3086B301-9F89-474E-B8D4-44BCCA9EE697}" destId="{DA884778-40B6-4998-B91C-423DC952BC01}" srcOrd="0" destOrd="0" parTransId="{9F1275D9-9AB3-4379-A1E6-62F3FB91D2F9}" sibTransId="{1F9324D2-F9B7-4E1A-8598-C11B4C5A9CBB}"/>
    <dgm:cxn modelId="{B5B5C7AF-8C41-4E2A-B0C7-D322012CEC05}" type="presOf" srcId="{189C6DF6-1304-4F9D-A4DB-B9C9DD1BDEFE}" destId="{187497B5-2D5C-4316-AA73-422D7165ACBD}" srcOrd="0" destOrd="1" presId="urn:microsoft.com/office/officeart/2005/8/layout/hList2"/>
    <dgm:cxn modelId="{20AADEB8-6D4C-430D-B4E0-5EB9331D477F}" type="presOf" srcId="{85732124-2CEF-49E3-A3B5-C994F0C59CC5}" destId="{F542CAFA-D0AD-4652-9965-DFEDC8C7A841}" srcOrd="0" destOrd="0" presId="urn:microsoft.com/office/officeart/2005/8/layout/hList2"/>
    <dgm:cxn modelId="{CD6E43BC-31DD-4759-9D3A-ABA4435EE141}" srcId="{DA884778-40B6-4998-B91C-423DC952BC01}" destId="{994E4B49-3CB0-4555-98C1-4B5E94383AE0}" srcOrd="3" destOrd="0" parTransId="{275CE9DD-9306-45A4-B221-EF41215B4C0B}" sibTransId="{DB0AA6C1-D2AB-4DDB-86A7-B21189022DA1}"/>
    <dgm:cxn modelId="{9AC44FBF-40AF-468C-B9BA-C42D3806782A}" type="presOf" srcId="{DB55004B-AF86-4C6F-85B2-2EF7C430487D}" destId="{F542CAFA-D0AD-4652-9965-DFEDC8C7A841}" srcOrd="0" destOrd="6" presId="urn:microsoft.com/office/officeart/2005/8/layout/hList2"/>
    <dgm:cxn modelId="{4F6A5EC5-CBA2-4E10-B288-9E11AD295B7E}" srcId="{D43D02F3-47D4-4821-9003-A815F191CD5E}" destId="{61CF426F-09F8-4836-BEC7-CF23455B2C4D}" srcOrd="5" destOrd="0" parTransId="{241E6372-D09B-4D9E-B216-AE98BB231D94}" sibTransId="{6B030760-E094-4489-81AA-DDBF95A017CE}"/>
    <dgm:cxn modelId="{947281CF-F3BF-4AF7-8A98-642D633838D2}" type="presOf" srcId="{61CF426F-09F8-4836-BEC7-CF23455B2C4D}" destId="{F542CAFA-D0AD-4652-9965-DFEDC8C7A841}" srcOrd="0" destOrd="5" presId="urn:microsoft.com/office/officeart/2005/8/layout/hList2"/>
    <dgm:cxn modelId="{B49590D4-0E11-4BF3-8D08-8A912C2859E1}" srcId="{D43D02F3-47D4-4821-9003-A815F191CD5E}" destId="{60AE7E02-1B81-4249-BC06-AE5DA191BC54}" srcOrd="7" destOrd="0" parTransId="{B5538CF0-0911-4134-98C5-D81D27831DDA}" sibTransId="{02A21523-D41A-4326-A9A2-445887B5D78C}"/>
    <dgm:cxn modelId="{F8BC3FDC-7ED3-442C-9B0D-FC545516DD2A}" type="presOf" srcId="{3086B301-9F89-474E-B8D4-44BCCA9EE697}" destId="{E62A124D-0D39-4432-9631-DF9C113B2FED}" srcOrd="0" destOrd="0" presId="urn:microsoft.com/office/officeart/2005/8/layout/hList2"/>
    <dgm:cxn modelId="{EA9ED6DD-298B-4A18-9782-F65435CE0C0C}" type="presOf" srcId="{22BB4A28-344B-479C-BD61-C5404824566D}" destId="{F542CAFA-D0AD-4652-9965-DFEDC8C7A841}" srcOrd="0" destOrd="4" presId="urn:microsoft.com/office/officeart/2005/8/layout/hList2"/>
    <dgm:cxn modelId="{DBC33CDE-3405-45EA-A839-8A8F954A8B27}" type="presOf" srcId="{7B429EDB-0E6E-4E55-BA88-CED02A0E5F19}" destId="{187497B5-2D5C-4316-AA73-422D7165ACBD}" srcOrd="0" destOrd="5" presId="urn:microsoft.com/office/officeart/2005/8/layout/hList2"/>
    <dgm:cxn modelId="{FCA770E9-3587-4CA2-BDFF-B4D6D175F2F6}" srcId="{D43D02F3-47D4-4821-9003-A815F191CD5E}" destId="{63D0E308-FBA3-4725-8A83-7576B05A991A}" srcOrd="1" destOrd="0" parTransId="{554C6B8E-5B24-44AB-AF6D-43CEEB1F5780}" sibTransId="{25FEE183-2637-43E0-9BBC-CF397B6F2588}"/>
    <dgm:cxn modelId="{52E400EC-6082-4E69-AEDE-E246F188E6B4}" type="presOf" srcId="{DA884778-40B6-4998-B91C-423DC952BC01}" destId="{B1C4ECE4-6EA5-4EC4-9FF9-25348D62C726}" srcOrd="0" destOrd="0" presId="urn:microsoft.com/office/officeart/2005/8/layout/hList2"/>
    <dgm:cxn modelId="{218C5AF9-AD97-4BE4-BCF8-287637C8145D}" srcId="{D43D02F3-47D4-4821-9003-A815F191CD5E}" destId="{0FE2E749-24DF-4CA7-9390-37FBFDE2CBBB}" srcOrd="2" destOrd="0" parTransId="{A56FE524-923F-42AE-BA78-1EEED6FBF8A5}" sibTransId="{0B506AE5-9196-4918-879A-BEF142E29FAD}"/>
    <dgm:cxn modelId="{25AF39FC-4F1B-47F8-9373-EBB447B8E8DD}" type="presOf" srcId="{D0DFFAD3-A35D-4996-8FE8-6B000FE35C61}" destId="{187497B5-2D5C-4316-AA73-422D7165ACBD}" srcOrd="0" destOrd="0" presId="urn:microsoft.com/office/officeart/2005/8/layout/hList2"/>
    <dgm:cxn modelId="{D895C7FE-39F7-4A1A-9A1A-E6FCC2430313}" srcId="{D43D02F3-47D4-4821-9003-A815F191CD5E}" destId="{85732124-2CEF-49E3-A3B5-C994F0C59CC5}" srcOrd="0" destOrd="0" parTransId="{2E7B377E-8DC5-415E-BF73-0E87574C7364}" sibTransId="{F3F93FBF-66C9-41F0-B73B-0A1A70E09471}"/>
    <dgm:cxn modelId="{74A7C935-0FA8-4CEC-8371-9ECDC8F2B773}" type="presParOf" srcId="{E62A124D-0D39-4432-9631-DF9C113B2FED}" destId="{FD68AF84-3116-4140-8EBA-F0A99A938788}" srcOrd="0" destOrd="0" presId="urn:microsoft.com/office/officeart/2005/8/layout/hList2"/>
    <dgm:cxn modelId="{DD783F71-6BD0-4032-98FB-C820D850BDB0}" type="presParOf" srcId="{FD68AF84-3116-4140-8EBA-F0A99A938788}" destId="{7BBC038B-B5EB-4F5E-9BCB-814BEEABC360}" srcOrd="0" destOrd="0" presId="urn:microsoft.com/office/officeart/2005/8/layout/hList2"/>
    <dgm:cxn modelId="{3F6112B8-3F63-4E00-A669-C4B5A8E022C8}" type="presParOf" srcId="{FD68AF84-3116-4140-8EBA-F0A99A938788}" destId="{187497B5-2D5C-4316-AA73-422D7165ACBD}" srcOrd="1" destOrd="0" presId="urn:microsoft.com/office/officeart/2005/8/layout/hList2"/>
    <dgm:cxn modelId="{13D9B6E9-ED12-4F14-BCEB-CD194925DFD0}" type="presParOf" srcId="{FD68AF84-3116-4140-8EBA-F0A99A938788}" destId="{B1C4ECE4-6EA5-4EC4-9FF9-25348D62C726}" srcOrd="2" destOrd="0" presId="urn:microsoft.com/office/officeart/2005/8/layout/hList2"/>
    <dgm:cxn modelId="{00DC8111-183F-4A6D-9CA8-3EECDB499C24}" type="presParOf" srcId="{E62A124D-0D39-4432-9631-DF9C113B2FED}" destId="{23575D77-B736-4F39-8F5A-C7DE37BC4916}" srcOrd="1" destOrd="0" presId="urn:microsoft.com/office/officeart/2005/8/layout/hList2"/>
    <dgm:cxn modelId="{3E1949A9-05A8-4622-B893-F5029FCCD730}" type="presParOf" srcId="{E62A124D-0D39-4432-9631-DF9C113B2FED}" destId="{6A28268F-F1C6-44E5-8C44-6F6A543EA525}" srcOrd="2" destOrd="0" presId="urn:microsoft.com/office/officeart/2005/8/layout/hList2"/>
    <dgm:cxn modelId="{A5C6E2FA-A64A-4F95-86AB-DD7FF5012052}" type="presParOf" srcId="{6A28268F-F1C6-44E5-8C44-6F6A543EA525}" destId="{D1005D8A-C21B-404F-A42E-AEEBD2200E0E}" srcOrd="0" destOrd="0" presId="urn:microsoft.com/office/officeart/2005/8/layout/hList2"/>
    <dgm:cxn modelId="{79BCCD59-78F1-4FF0-B11F-7B3029665F05}" type="presParOf" srcId="{6A28268F-F1C6-44E5-8C44-6F6A543EA525}" destId="{F542CAFA-D0AD-4652-9965-DFEDC8C7A841}" srcOrd="1" destOrd="0" presId="urn:microsoft.com/office/officeart/2005/8/layout/hList2"/>
    <dgm:cxn modelId="{466A234C-589C-4C6E-8D46-78C1DFDD5800}" type="presParOf" srcId="{6A28268F-F1C6-44E5-8C44-6F6A543EA525}" destId="{31A616D3-3456-4A3B-A469-9D03C5C985B6}"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48683-8EC5-4FD9-AA40-51415F731F9F}">
      <dsp:nvSpPr>
        <dsp:cNvPr id="0" name=""/>
        <dsp:cNvSpPr/>
      </dsp:nvSpPr>
      <dsp:spPr>
        <a:xfrm>
          <a:off x="2662" y="470142"/>
          <a:ext cx="2595971" cy="1038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Severe</a:t>
          </a:r>
        </a:p>
      </dsp:txBody>
      <dsp:txXfrm>
        <a:off x="2662" y="470142"/>
        <a:ext cx="2595971" cy="1038388"/>
      </dsp:txXfrm>
    </dsp:sp>
    <dsp:sp modelId="{E9A7E69E-91A2-42AC-AA2E-273FFEA2589E}">
      <dsp:nvSpPr>
        <dsp:cNvPr id="0" name=""/>
        <dsp:cNvSpPr/>
      </dsp:nvSpPr>
      <dsp:spPr>
        <a:xfrm>
          <a:off x="0" y="1531875"/>
          <a:ext cx="2595971" cy="36130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ea typeface="+mn-lt"/>
              <a:cs typeface="+mn-lt"/>
            </a:rPr>
            <a:t>Malformed</a:t>
          </a:r>
          <a:endParaRPr lang="en-US" sz="1800" kern="1200"/>
        </a:p>
      </dsp:txBody>
      <dsp:txXfrm>
        <a:off x="0" y="1531875"/>
        <a:ext cx="2595971" cy="3613077"/>
      </dsp:txXfrm>
    </dsp:sp>
    <dsp:sp modelId="{F9674C88-2C58-4A21-9E4B-9C8051453F5E}">
      <dsp:nvSpPr>
        <dsp:cNvPr id="0" name=""/>
        <dsp:cNvSpPr/>
      </dsp:nvSpPr>
      <dsp:spPr>
        <a:xfrm>
          <a:off x="2962070" y="470142"/>
          <a:ext cx="2595971" cy="1038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Major</a:t>
          </a:r>
        </a:p>
      </dsp:txBody>
      <dsp:txXfrm>
        <a:off x="2962070" y="470142"/>
        <a:ext cx="2595971" cy="1038388"/>
      </dsp:txXfrm>
    </dsp:sp>
    <dsp:sp modelId="{3D13F50E-A77A-49ED-8996-662775669287}">
      <dsp:nvSpPr>
        <dsp:cNvPr id="0" name=""/>
        <dsp:cNvSpPr/>
      </dsp:nvSpPr>
      <dsp:spPr>
        <a:xfrm>
          <a:off x="2959396" y="1531875"/>
          <a:ext cx="2595971" cy="36130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0"/>
            </a:spcAft>
            <a:buFont typeface="Arial" panose="020B0604020202020204" pitchFamily="34" charset="0"/>
            <a:buChar char="•"/>
          </a:pPr>
          <a:r>
            <a:rPr lang="en-US" sz="1800" kern="1200"/>
            <a:t>Images missing Alt Text</a:t>
          </a:r>
        </a:p>
        <a:p>
          <a:pPr marL="171450" lvl="1" indent="-171450" algn="l" defTabSz="800100">
            <a:lnSpc>
              <a:spcPct val="100000"/>
            </a:lnSpc>
            <a:spcBef>
              <a:spcPct val="0"/>
            </a:spcBef>
            <a:spcAft>
              <a:spcPts val="0"/>
            </a:spcAft>
            <a:buFont typeface="Arial" panose="020B0604020202020204" pitchFamily="34" charset="0"/>
            <a:buChar char="•"/>
          </a:pPr>
          <a:r>
            <a:rPr lang="en-US" sz="1800" kern="1200"/>
            <a:t>Color contrast</a:t>
          </a:r>
        </a:p>
        <a:p>
          <a:pPr marL="171450" lvl="1" indent="-171450" algn="l" defTabSz="800100">
            <a:lnSpc>
              <a:spcPct val="100000"/>
            </a:lnSpc>
            <a:spcBef>
              <a:spcPct val="0"/>
            </a:spcBef>
            <a:spcAft>
              <a:spcPts val="0"/>
            </a:spcAft>
            <a:buFont typeface="Arial" panose="020B0604020202020204" pitchFamily="34" charset="0"/>
            <a:buChar char="•"/>
          </a:pPr>
          <a:r>
            <a:rPr lang="en-US" sz="1800" kern="1200"/>
            <a:t>Headings missing</a:t>
          </a:r>
        </a:p>
        <a:p>
          <a:pPr marL="171450" lvl="1" indent="-171450" algn="l" defTabSz="800100" rtl="0">
            <a:lnSpc>
              <a:spcPct val="100000"/>
            </a:lnSpc>
            <a:spcBef>
              <a:spcPct val="0"/>
            </a:spcBef>
            <a:spcAft>
              <a:spcPts val="0"/>
            </a:spcAft>
            <a:buFont typeface="Arial" panose="020B0604020202020204" pitchFamily="34" charset="0"/>
            <a:buChar char="•"/>
          </a:pPr>
          <a:r>
            <a:rPr lang="en-US" sz="1800" kern="1200"/>
            <a:t>Headings which do not start at </a:t>
          </a:r>
          <a:r>
            <a:rPr lang="en-US" sz="1800" kern="1200">
              <a:latin typeface="Calibri"/>
            </a:rPr>
            <a:t>1 or exceed 6.</a:t>
          </a:r>
          <a:endParaRPr lang="en-US" sz="1800" kern="1200"/>
        </a:p>
        <a:p>
          <a:pPr marL="171450" lvl="1" indent="-171450" algn="l" defTabSz="800100">
            <a:lnSpc>
              <a:spcPct val="100000"/>
            </a:lnSpc>
            <a:spcBef>
              <a:spcPct val="0"/>
            </a:spcBef>
            <a:spcAft>
              <a:spcPts val="0"/>
            </a:spcAft>
            <a:buFont typeface="Arial" panose="020B0604020202020204" pitchFamily="34" charset="0"/>
            <a:buChar char="•"/>
          </a:pPr>
          <a:r>
            <a:rPr lang="en-US" sz="1800" kern="1200" dirty="0"/>
            <a:t>Tables missing headers</a:t>
          </a:r>
        </a:p>
      </dsp:txBody>
      <dsp:txXfrm>
        <a:off x="2959396" y="1531875"/>
        <a:ext cx="2595971" cy="3613077"/>
      </dsp:txXfrm>
    </dsp:sp>
    <dsp:sp modelId="{D77FC88D-55DD-4B5B-BD92-8E57F9F314B8}">
      <dsp:nvSpPr>
        <dsp:cNvPr id="0" name=""/>
        <dsp:cNvSpPr/>
      </dsp:nvSpPr>
      <dsp:spPr>
        <a:xfrm>
          <a:off x="5921477" y="470142"/>
          <a:ext cx="2595971" cy="10383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Minor</a:t>
          </a:r>
        </a:p>
      </dsp:txBody>
      <dsp:txXfrm>
        <a:off x="5921477" y="470142"/>
        <a:ext cx="2595971" cy="1038388"/>
      </dsp:txXfrm>
    </dsp:sp>
    <dsp:sp modelId="{5ACC8755-00AD-41D3-BED0-89996F41999F}">
      <dsp:nvSpPr>
        <dsp:cNvPr id="0" name=""/>
        <dsp:cNvSpPr/>
      </dsp:nvSpPr>
      <dsp:spPr>
        <a:xfrm>
          <a:off x="5918803" y="1531875"/>
          <a:ext cx="2595971" cy="36130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a:ea typeface="+mn-lt"/>
              <a:cs typeface="+mn-lt"/>
            </a:rPr>
            <a:t>No language or in</a:t>
          </a:r>
          <a:r>
            <a:rPr lang="en-US" sz="1800" kern="1200"/>
            <a:t>correct language set</a:t>
          </a:r>
        </a:p>
      </dsp:txBody>
      <dsp:txXfrm>
        <a:off x="5918803" y="1531875"/>
        <a:ext cx="2595971" cy="3613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4ECE4-6EA5-4EC4-9FF9-25348D62C726}">
      <dsp:nvSpPr>
        <dsp:cNvPr id="0" name=""/>
        <dsp:cNvSpPr/>
      </dsp:nvSpPr>
      <dsp:spPr>
        <a:xfrm rot="16200000">
          <a:off x="-1453956" y="2438442"/>
          <a:ext cx="3645408" cy="63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0271" bIns="0" numCol="1" spcCol="1270" anchor="t" anchorCtr="0">
          <a:noAutofit/>
        </a:bodyPr>
        <a:lstStyle/>
        <a:p>
          <a:pPr marL="0" lvl="0" indent="0" algn="r" defTabSz="2000250">
            <a:lnSpc>
              <a:spcPct val="90000"/>
            </a:lnSpc>
            <a:spcBef>
              <a:spcPct val="0"/>
            </a:spcBef>
            <a:spcAft>
              <a:spcPct val="35000"/>
            </a:spcAft>
            <a:buNone/>
          </a:pPr>
          <a:r>
            <a:rPr lang="en-US" sz="4500" kern="1200"/>
            <a:t>PowerPoint</a:t>
          </a:r>
        </a:p>
      </dsp:txBody>
      <dsp:txXfrm>
        <a:off x="-1453956" y="2438442"/>
        <a:ext cx="3645408" cy="635268"/>
      </dsp:txXfrm>
    </dsp:sp>
    <dsp:sp modelId="{187497B5-2D5C-4316-AA73-422D7165ACBD}">
      <dsp:nvSpPr>
        <dsp:cNvPr id="0" name=""/>
        <dsp:cNvSpPr/>
      </dsp:nvSpPr>
      <dsp:spPr>
        <a:xfrm>
          <a:off x="686381" y="933373"/>
          <a:ext cx="3164309" cy="3645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560271" rIns="199136" bIns="19913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2800" kern="1200"/>
            <a:t>Title</a:t>
          </a: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2800" kern="1200"/>
            <a:t>Save as .pptx</a:t>
          </a:r>
        </a:p>
        <a:p>
          <a:pPr marL="285750" lvl="1" indent="0" algn="l" defTabSz="1244600">
            <a:lnSpc>
              <a:spcPct val="90000"/>
            </a:lnSpc>
            <a:spcBef>
              <a:spcPct val="0"/>
            </a:spcBef>
            <a:spcAft>
              <a:spcPct val="15000"/>
            </a:spcAft>
            <a:buChar char="•"/>
          </a:pPr>
          <a:endParaRPr lang="en-US" sz="2800" kern="1200"/>
        </a:p>
      </dsp:txBody>
      <dsp:txXfrm>
        <a:off x="686381" y="933373"/>
        <a:ext cx="3164309" cy="3645408"/>
      </dsp:txXfrm>
    </dsp:sp>
    <dsp:sp modelId="{7BBC038B-B5EB-4F5E-9BCB-814BEEABC360}">
      <dsp:nvSpPr>
        <dsp:cNvPr id="0" name=""/>
        <dsp:cNvSpPr/>
      </dsp:nvSpPr>
      <dsp:spPr>
        <a:xfrm>
          <a:off x="51112" y="94818"/>
          <a:ext cx="1270536" cy="1270536"/>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A616D3-3456-4A3B-A469-9D03C5C985B6}">
      <dsp:nvSpPr>
        <dsp:cNvPr id="0" name=""/>
        <dsp:cNvSpPr/>
      </dsp:nvSpPr>
      <dsp:spPr>
        <a:xfrm rot="16200000">
          <a:off x="3164350" y="2438442"/>
          <a:ext cx="3645408" cy="63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0271" bIns="0" numCol="1" spcCol="1270" anchor="t" anchorCtr="0">
          <a:noAutofit/>
        </a:bodyPr>
        <a:lstStyle/>
        <a:p>
          <a:pPr marL="0" lvl="0" indent="0" algn="r" defTabSz="2000250">
            <a:lnSpc>
              <a:spcPct val="90000"/>
            </a:lnSpc>
            <a:spcBef>
              <a:spcPct val="0"/>
            </a:spcBef>
            <a:spcAft>
              <a:spcPct val="35000"/>
            </a:spcAft>
            <a:buNone/>
          </a:pPr>
          <a:r>
            <a:rPr lang="en-US" sz="4500" kern="1200"/>
            <a:t>PDF</a:t>
          </a:r>
        </a:p>
      </dsp:txBody>
      <dsp:txXfrm>
        <a:off x="3164350" y="2438442"/>
        <a:ext cx="3645408" cy="635268"/>
      </dsp:txXfrm>
    </dsp:sp>
    <dsp:sp modelId="{F542CAFA-D0AD-4652-9965-DFEDC8C7A841}">
      <dsp:nvSpPr>
        <dsp:cNvPr id="0" name=""/>
        <dsp:cNvSpPr/>
      </dsp:nvSpPr>
      <dsp:spPr>
        <a:xfrm>
          <a:off x="5304689" y="933373"/>
          <a:ext cx="3164309" cy="3645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560271" rIns="199136" bIns="19913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2800" kern="1200"/>
            <a:t>Set Language</a:t>
          </a: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2800" kern="1200"/>
            <a:t>Title</a:t>
          </a: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2800" kern="1200"/>
            <a:t>Initiate Tags</a:t>
          </a: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2800" kern="1200"/>
            <a:t>Save as PDF</a:t>
          </a:r>
        </a:p>
      </dsp:txBody>
      <dsp:txXfrm>
        <a:off x="5304689" y="933373"/>
        <a:ext cx="3164309" cy="3645408"/>
      </dsp:txXfrm>
    </dsp:sp>
    <dsp:sp modelId="{D1005D8A-C21B-404F-A42E-AEEBD2200E0E}">
      <dsp:nvSpPr>
        <dsp:cNvPr id="0" name=""/>
        <dsp:cNvSpPr/>
      </dsp:nvSpPr>
      <dsp:spPr>
        <a:xfrm>
          <a:off x="4669420" y="94818"/>
          <a:ext cx="1270536" cy="1270536"/>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4ECE4-6EA5-4EC4-9FF9-25348D62C726}">
      <dsp:nvSpPr>
        <dsp:cNvPr id="0" name=""/>
        <dsp:cNvSpPr/>
      </dsp:nvSpPr>
      <dsp:spPr>
        <a:xfrm rot="16200000">
          <a:off x="-1453956" y="2438442"/>
          <a:ext cx="3645408" cy="63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0271" bIns="0" numCol="1" spcCol="1270" anchor="t" anchorCtr="0">
          <a:noAutofit/>
        </a:bodyPr>
        <a:lstStyle/>
        <a:p>
          <a:pPr marL="0" lvl="0" indent="0" algn="r" defTabSz="2000250">
            <a:lnSpc>
              <a:spcPct val="90000"/>
            </a:lnSpc>
            <a:spcBef>
              <a:spcPct val="0"/>
            </a:spcBef>
            <a:spcAft>
              <a:spcPct val="35000"/>
            </a:spcAft>
            <a:buNone/>
          </a:pPr>
          <a:r>
            <a:rPr lang="en-US" sz="4500" kern="1200"/>
            <a:t>.pptx</a:t>
          </a:r>
        </a:p>
      </dsp:txBody>
      <dsp:txXfrm>
        <a:off x="-1453956" y="2438442"/>
        <a:ext cx="3645408" cy="635268"/>
      </dsp:txXfrm>
    </dsp:sp>
    <dsp:sp modelId="{187497B5-2D5C-4316-AA73-422D7165ACBD}">
      <dsp:nvSpPr>
        <dsp:cNvPr id="0" name=""/>
        <dsp:cNvSpPr/>
      </dsp:nvSpPr>
      <dsp:spPr>
        <a:xfrm>
          <a:off x="686381" y="933373"/>
          <a:ext cx="3164309" cy="3645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560271" rIns="199136" bIns="19913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2800" kern="1200"/>
            <a:t>Choose .pptx</a:t>
          </a: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endParaRPr lang="en-US" sz="2800" kern="1200"/>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None/>
            <a:tabLst/>
            <a:defRPr/>
          </a:pPr>
          <a:r>
            <a:rPr lang="en-US" sz="1800" kern="1200"/>
            <a:t>For Consideration</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dirty="0"/>
            <a:t> Alternatives to Tables</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800" kern="1200"/>
            <a:t> Modify in PowerPoint</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2800" kern="1200"/>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lang="en-US" sz="2800" kern="1200"/>
        </a:p>
        <a:p>
          <a:pPr marL="285750" lvl="1" indent="0" algn="l" defTabSz="1244600">
            <a:lnSpc>
              <a:spcPct val="90000"/>
            </a:lnSpc>
            <a:spcBef>
              <a:spcPct val="0"/>
            </a:spcBef>
            <a:spcAft>
              <a:spcPct val="15000"/>
            </a:spcAft>
            <a:buChar char="•"/>
          </a:pPr>
          <a:endParaRPr lang="en-US" sz="2800" kern="1200"/>
        </a:p>
      </dsp:txBody>
      <dsp:txXfrm>
        <a:off x="686381" y="933373"/>
        <a:ext cx="3164309" cy="3645408"/>
      </dsp:txXfrm>
    </dsp:sp>
    <dsp:sp modelId="{7BBC038B-B5EB-4F5E-9BCB-814BEEABC360}">
      <dsp:nvSpPr>
        <dsp:cNvPr id="0" name=""/>
        <dsp:cNvSpPr/>
      </dsp:nvSpPr>
      <dsp:spPr>
        <a:xfrm>
          <a:off x="254386" y="78772"/>
          <a:ext cx="1270536" cy="1270536"/>
        </a:xfrm>
        <a:prstGeom prst="rect">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A616D3-3456-4A3B-A469-9D03C5C985B6}">
      <dsp:nvSpPr>
        <dsp:cNvPr id="0" name=""/>
        <dsp:cNvSpPr/>
      </dsp:nvSpPr>
      <dsp:spPr>
        <a:xfrm rot="16200000">
          <a:off x="3164350" y="2438442"/>
          <a:ext cx="3645408" cy="63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60271" bIns="0" numCol="1" spcCol="1270" anchor="t" anchorCtr="0">
          <a:noAutofit/>
        </a:bodyPr>
        <a:lstStyle/>
        <a:p>
          <a:pPr marL="0" lvl="0" indent="0" algn="r" defTabSz="2000250">
            <a:lnSpc>
              <a:spcPct val="90000"/>
            </a:lnSpc>
            <a:spcBef>
              <a:spcPct val="0"/>
            </a:spcBef>
            <a:spcAft>
              <a:spcPct val="35000"/>
            </a:spcAft>
            <a:buNone/>
          </a:pPr>
          <a:r>
            <a:rPr lang="en-US" sz="4500" kern="1200"/>
            <a:t>.pdf</a:t>
          </a:r>
        </a:p>
      </dsp:txBody>
      <dsp:txXfrm>
        <a:off x="3164350" y="2438442"/>
        <a:ext cx="3645408" cy="635268"/>
      </dsp:txXfrm>
    </dsp:sp>
    <dsp:sp modelId="{F542CAFA-D0AD-4652-9965-DFEDC8C7A841}">
      <dsp:nvSpPr>
        <dsp:cNvPr id="0" name=""/>
        <dsp:cNvSpPr/>
      </dsp:nvSpPr>
      <dsp:spPr>
        <a:xfrm>
          <a:off x="5304689" y="933373"/>
          <a:ext cx="3164309" cy="36454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560271" rIns="199136" bIns="199136"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r>
            <a:rPr lang="en-US" sz="2800" kern="1200"/>
            <a:t>Choose .pdf</a:t>
          </a:r>
        </a:p>
        <a:p>
          <a:pPr marL="0" marR="0" lvl="0" indent="0" algn="l" defTabSz="91440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lang="en-US" sz="2800" kern="1200"/>
        </a:p>
        <a:p>
          <a:pPr marL="0" lvl="0" indent="0" algn="l" defTabSz="914400">
            <a:lnSpc>
              <a:spcPct val="100000"/>
            </a:lnSpc>
            <a:spcBef>
              <a:spcPct val="0"/>
            </a:spcBef>
            <a:spcAft>
              <a:spcPts val="0"/>
            </a:spcAft>
            <a:buClrTx/>
            <a:buSzTx/>
            <a:buFont typeface="Wingdings" panose="05000000000000000000" pitchFamily="2" charset="2"/>
            <a:buNone/>
          </a:pPr>
          <a:r>
            <a:rPr lang="en-US" sz="1800" kern="1200"/>
            <a:t>For Consideration</a:t>
          </a:r>
        </a:p>
        <a:p>
          <a:pPr marL="0" lvl="0" indent="0" algn="l" defTabSz="914400">
            <a:lnSpc>
              <a:spcPct val="100000"/>
            </a:lnSpc>
            <a:spcBef>
              <a:spcPct val="0"/>
            </a:spcBef>
            <a:spcAft>
              <a:spcPts val="0"/>
            </a:spcAft>
            <a:buClrTx/>
            <a:buSzTx/>
            <a:buFont typeface="Arial" panose="020B0604020202020204" pitchFamily="34" charset="0"/>
            <a:buChar char="•"/>
          </a:pPr>
          <a:r>
            <a:rPr lang="en-US" sz="1800" kern="1200" dirty="0"/>
            <a:t> Set Language</a:t>
          </a:r>
        </a:p>
        <a:p>
          <a:pPr marL="0" lvl="0" indent="0" algn="l" defTabSz="914400">
            <a:lnSpc>
              <a:spcPct val="100000"/>
            </a:lnSpc>
            <a:spcBef>
              <a:spcPct val="0"/>
            </a:spcBef>
            <a:spcAft>
              <a:spcPts val="0"/>
            </a:spcAft>
            <a:buClrTx/>
            <a:buSzTx/>
            <a:buFont typeface="Arial" panose="020B0604020202020204" pitchFamily="34" charset="0"/>
            <a:buChar char="•"/>
          </a:pPr>
          <a:r>
            <a:rPr lang="en-US" sz="1800" kern="1200"/>
            <a:t> Tagging</a:t>
          </a:r>
        </a:p>
        <a:p>
          <a:pPr marL="0" lvl="0" indent="0" algn="l" defTabSz="914400">
            <a:lnSpc>
              <a:spcPct val="100000"/>
            </a:lnSpc>
            <a:spcBef>
              <a:spcPct val="0"/>
            </a:spcBef>
            <a:spcAft>
              <a:spcPts val="0"/>
            </a:spcAft>
            <a:buClrTx/>
            <a:buSzTx/>
            <a:buFont typeface="Arial" panose="020B0604020202020204" pitchFamily="34" charset="0"/>
            <a:buChar char="•"/>
          </a:pPr>
          <a:r>
            <a:rPr lang="en-US" sz="1800" kern="1200"/>
            <a:t> File Title</a:t>
          </a:r>
        </a:p>
        <a:p>
          <a:pPr marL="0" lvl="0" indent="0" algn="l" defTabSz="914400">
            <a:lnSpc>
              <a:spcPct val="100000"/>
            </a:lnSpc>
            <a:spcBef>
              <a:spcPct val="0"/>
            </a:spcBef>
            <a:spcAft>
              <a:spcPts val="0"/>
            </a:spcAft>
            <a:buClrTx/>
            <a:buSzTx/>
            <a:buFont typeface="Arial" panose="020B0604020202020204" pitchFamily="34" charset="0"/>
            <a:buChar char="•"/>
          </a:pPr>
          <a:r>
            <a:rPr lang="en-US" sz="1800" b="0" kern="1200">
              <a:solidFill>
                <a:schemeClr val="bg1"/>
              </a:solidFill>
            </a:rPr>
            <a:t> Alternatives to Tables</a:t>
          </a:r>
        </a:p>
        <a:p>
          <a:pPr marL="0" lvl="0" indent="0" algn="l" defTabSz="914400">
            <a:lnSpc>
              <a:spcPct val="100000"/>
            </a:lnSpc>
            <a:spcBef>
              <a:spcPct val="0"/>
            </a:spcBef>
            <a:spcAft>
              <a:spcPts val="0"/>
            </a:spcAft>
            <a:buClrTx/>
            <a:buSzTx/>
            <a:buFont typeface="Arial" panose="020B0604020202020204" pitchFamily="34" charset="0"/>
            <a:buChar char="•"/>
          </a:pPr>
          <a:r>
            <a:rPr lang="en-US" sz="1800" b="0" kern="1200">
              <a:solidFill>
                <a:schemeClr val="bg1"/>
              </a:solidFill>
            </a:rPr>
            <a:t> Modify in Adobe</a:t>
          </a:r>
        </a:p>
      </dsp:txBody>
      <dsp:txXfrm>
        <a:off x="5304689" y="933373"/>
        <a:ext cx="3164309" cy="3645408"/>
      </dsp:txXfrm>
    </dsp:sp>
    <dsp:sp modelId="{D1005D8A-C21B-404F-A42E-AEEBD2200E0E}">
      <dsp:nvSpPr>
        <dsp:cNvPr id="0" name=""/>
        <dsp:cNvSpPr/>
      </dsp:nvSpPr>
      <dsp:spPr>
        <a:xfrm>
          <a:off x="4669420" y="94818"/>
          <a:ext cx="1270536" cy="1270536"/>
        </a:xfrm>
        <a:prstGeom prst="rect">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18" tIns="47109" rIns="94218" bIns="47109" rtlCol="0"/>
          <a:lstStyle>
            <a:lvl1pPr algn="l">
              <a:defRPr sz="1200"/>
            </a:lvl1pPr>
          </a:lstStyle>
          <a:p>
            <a:endParaRPr lang="en-US"/>
          </a:p>
        </p:txBody>
      </p:sp>
      <p:sp>
        <p:nvSpPr>
          <p:cNvPr id="3" name="Date Placeholder 2"/>
          <p:cNvSpPr>
            <a:spLocks noGrp="1"/>
          </p:cNvSpPr>
          <p:nvPr>
            <p:ph type="dt" idx="1"/>
          </p:nvPr>
        </p:nvSpPr>
        <p:spPr>
          <a:xfrm>
            <a:off x="4023093" y="0"/>
            <a:ext cx="3077740" cy="471054"/>
          </a:xfrm>
          <a:prstGeom prst="rect">
            <a:avLst/>
          </a:prstGeom>
        </p:spPr>
        <p:txBody>
          <a:bodyPr vert="horz" lIns="94218" tIns="47109" rIns="94218" bIns="47109" rtlCol="0"/>
          <a:lstStyle>
            <a:lvl1pPr algn="r">
              <a:defRPr sz="1200"/>
            </a:lvl1pPr>
          </a:lstStyle>
          <a:p>
            <a:fld id="{CE4ECC9D-6C4E-48AD-ADBD-A447E1D5A7AB}" type="datetimeFigureOut">
              <a:rPr lang="en-US" smtClean="0"/>
              <a:t>9/28/2020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18" tIns="47109" rIns="94218" bIns="47109"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71053"/>
          </a:xfrm>
          <a:prstGeom prst="rect">
            <a:avLst/>
          </a:prstGeom>
        </p:spPr>
        <p:txBody>
          <a:bodyPr vert="horz" lIns="94218" tIns="47109" rIns="94218"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40" cy="471053"/>
          </a:xfrm>
          <a:prstGeom prst="rect">
            <a:avLst/>
          </a:prstGeom>
        </p:spPr>
        <p:txBody>
          <a:bodyPr vert="horz" lIns="94218" tIns="47109" rIns="94218" bIns="47109" rtlCol="0" anchor="b"/>
          <a:lstStyle>
            <a:lvl1pPr algn="r">
              <a:defRPr sz="1200"/>
            </a:lvl1pPr>
          </a:lstStyle>
          <a:p>
            <a:fld id="{A3AA6F28-A7E0-4FDB-9828-C3D2D393B511}" type="slidenum">
              <a:rPr lang="en-US" smtClean="0"/>
              <a:t>‹#›</a:t>
            </a:fld>
            <a:endParaRPr lang="en-US"/>
          </a:p>
        </p:txBody>
      </p:sp>
    </p:spTree>
    <p:extLst>
      <p:ext uri="{BB962C8B-B14F-4D97-AF65-F5344CB8AC3E}">
        <p14:creationId xmlns:p14="http://schemas.microsoft.com/office/powerpoint/2010/main" val="1520594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a:t>
            </a:fld>
            <a:endParaRPr lang="en-US"/>
          </a:p>
        </p:txBody>
      </p:sp>
    </p:spTree>
    <p:extLst>
      <p:ext uri="{BB962C8B-B14F-4D97-AF65-F5344CB8AC3E}">
        <p14:creationId xmlns:p14="http://schemas.microsoft.com/office/powerpoint/2010/main" val="1252910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endParaRPr lang="en-US" dirty="0"/>
          </a:p>
          <a:p>
            <a:pPr defTabSz="917143">
              <a:defRPr/>
            </a:pPr>
            <a:r>
              <a:rPr lang="en-US" dirty="0"/>
              <a:t>Prior versions may have the accessibility checker under File and inspect</a:t>
            </a:r>
          </a:p>
          <a:p>
            <a:pPr defTabSz="917143">
              <a:defRPr/>
            </a:pPr>
            <a:endParaRPr lang="en-US" dirty="0"/>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12</a:t>
            </a:fld>
            <a:endParaRPr lang="en-US"/>
          </a:p>
        </p:txBody>
      </p:sp>
    </p:spTree>
    <p:extLst>
      <p:ext uri="{BB962C8B-B14F-4D97-AF65-F5344CB8AC3E}">
        <p14:creationId xmlns:p14="http://schemas.microsoft.com/office/powerpoint/2010/main" val="1052231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r>
              <a:rPr lang="en-US" dirty="0"/>
              <a:t>Turned on Accessibility Checker</a:t>
            </a:r>
          </a:p>
          <a:p>
            <a:pPr defTabSz="917143">
              <a:defRPr/>
            </a:pPr>
            <a:r>
              <a:rPr lang="en-US" dirty="0"/>
              <a:t>Modify Layout to Blue (Design / Variants / Blue Warm)</a:t>
            </a:r>
          </a:p>
          <a:p>
            <a:pPr defTabSz="917143">
              <a:defRPr/>
            </a:pPr>
            <a:r>
              <a:rPr lang="en-US" dirty="0"/>
              <a:t>Fix Color Contrast Issue</a:t>
            </a: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13</a:t>
            </a:fld>
            <a:endParaRPr lang="en-US"/>
          </a:p>
        </p:txBody>
      </p:sp>
    </p:spTree>
    <p:extLst>
      <p:ext uri="{BB962C8B-B14F-4D97-AF65-F5344CB8AC3E}">
        <p14:creationId xmlns:p14="http://schemas.microsoft.com/office/powerpoint/2010/main" val="419046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14</a:t>
            </a:fld>
            <a:endParaRPr lang="en-US"/>
          </a:p>
        </p:txBody>
      </p:sp>
    </p:spTree>
    <p:extLst>
      <p:ext uri="{BB962C8B-B14F-4D97-AF65-F5344CB8AC3E}">
        <p14:creationId xmlns:p14="http://schemas.microsoft.com/office/powerpoint/2010/main" val="4192787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Outline View (View Menu)</a:t>
            </a: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15</a:t>
            </a:fld>
            <a:endParaRPr lang="en-US"/>
          </a:p>
        </p:txBody>
      </p:sp>
    </p:spTree>
    <p:extLst>
      <p:ext uri="{BB962C8B-B14F-4D97-AF65-F5344CB8AC3E}">
        <p14:creationId xmlns:p14="http://schemas.microsoft.com/office/powerpoint/2010/main" val="240316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16</a:t>
            </a:fld>
            <a:endParaRPr lang="en-US"/>
          </a:p>
        </p:txBody>
      </p:sp>
    </p:spTree>
    <p:extLst>
      <p:ext uri="{BB962C8B-B14F-4D97-AF65-F5344CB8AC3E}">
        <p14:creationId xmlns:p14="http://schemas.microsoft.com/office/powerpoint/2010/main" val="619018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 Text: </a:t>
            </a:r>
          </a:p>
        </p:txBody>
      </p:sp>
      <p:sp>
        <p:nvSpPr>
          <p:cNvPr id="4" name="Slide Number Placeholder 3"/>
          <p:cNvSpPr>
            <a:spLocks noGrp="1"/>
          </p:cNvSpPr>
          <p:nvPr>
            <p:ph type="sldNum" sz="quarter" idx="5"/>
          </p:nvPr>
        </p:nvSpPr>
        <p:spPr/>
        <p:txBody>
          <a:bodyPr/>
          <a:lstStyle/>
          <a:p>
            <a:fld id="{A3AA6F28-A7E0-4FDB-9828-C3D2D393B511}" type="slidenum">
              <a:rPr lang="en-US" smtClean="0"/>
              <a:t>17</a:t>
            </a:fld>
            <a:endParaRPr lang="en-US"/>
          </a:p>
        </p:txBody>
      </p:sp>
    </p:spTree>
    <p:extLst>
      <p:ext uri="{BB962C8B-B14F-4D97-AF65-F5344CB8AC3E}">
        <p14:creationId xmlns:p14="http://schemas.microsoft.com/office/powerpoint/2010/main" val="247834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Text: Circle Graph representing an Overall Accessibility Score of 92%.</a:t>
            </a:r>
          </a:p>
        </p:txBody>
      </p:sp>
      <p:sp>
        <p:nvSpPr>
          <p:cNvPr id="4" name="Slide Number Placeholder 3"/>
          <p:cNvSpPr>
            <a:spLocks noGrp="1"/>
          </p:cNvSpPr>
          <p:nvPr>
            <p:ph type="sldNum" sz="quarter" idx="5"/>
          </p:nvPr>
        </p:nvSpPr>
        <p:spPr/>
        <p:txBody>
          <a:bodyPr/>
          <a:lstStyle/>
          <a:p>
            <a:fld id="{A3AA6F28-A7E0-4FDB-9828-C3D2D393B511}" type="slidenum">
              <a:rPr lang="en-US" smtClean="0"/>
              <a:t>19</a:t>
            </a:fld>
            <a:endParaRPr lang="en-US"/>
          </a:p>
        </p:txBody>
      </p:sp>
    </p:spTree>
    <p:extLst>
      <p:ext uri="{BB962C8B-B14F-4D97-AF65-F5344CB8AC3E}">
        <p14:creationId xmlns:p14="http://schemas.microsoft.com/office/powerpoint/2010/main" val="1155848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steps for how to use Ally and your files. Step 1 , Upload Your File; Step 2, Ally Scans and Scores...</a:t>
            </a:r>
          </a:p>
        </p:txBody>
      </p:sp>
      <p:sp>
        <p:nvSpPr>
          <p:cNvPr id="4" name="Slide Number Placeholder 3"/>
          <p:cNvSpPr>
            <a:spLocks noGrp="1"/>
          </p:cNvSpPr>
          <p:nvPr>
            <p:ph type="sldNum" sz="quarter" idx="5"/>
          </p:nvPr>
        </p:nvSpPr>
        <p:spPr/>
        <p:txBody>
          <a:bodyPr/>
          <a:lstStyle/>
          <a:p>
            <a:fld id="{A3AA6F28-A7E0-4FDB-9828-C3D2D393B511}" type="slidenum">
              <a:rPr lang="en-US" smtClean="0"/>
              <a:t>20</a:t>
            </a:fld>
            <a:endParaRPr lang="en-US"/>
          </a:p>
        </p:txBody>
      </p:sp>
    </p:spTree>
    <p:extLst>
      <p:ext uri="{BB962C8B-B14F-4D97-AF65-F5344CB8AC3E}">
        <p14:creationId xmlns:p14="http://schemas.microsoft.com/office/powerpoint/2010/main" val="77905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r>
              <a:rPr lang="en-US">
                <a:solidFill>
                  <a:schemeClr val="tx1">
                    <a:lumMod val="75000"/>
                    <a:lumOff val="25000"/>
                  </a:schemeClr>
                </a:solidFill>
              </a:rPr>
              <a:t>Clustered column chart comparing values of two Ally scores for two types of files.</a:t>
            </a:r>
          </a:p>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21</a:t>
            </a:fld>
            <a:endParaRPr lang="en-US"/>
          </a:p>
        </p:txBody>
      </p:sp>
    </p:spTree>
    <p:extLst>
      <p:ext uri="{BB962C8B-B14F-4D97-AF65-F5344CB8AC3E}">
        <p14:creationId xmlns:p14="http://schemas.microsoft.com/office/powerpoint/2010/main" val="2154732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22</a:t>
            </a:fld>
            <a:endParaRPr lang="en-US"/>
          </a:p>
        </p:txBody>
      </p:sp>
    </p:spTree>
    <p:extLst>
      <p:ext uri="{BB962C8B-B14F-4D97-AF65-F5344CB8AC3E}">
        <p14:creationId xmlns:p14="http://schemas.microsoft.com/office/powerpoint/2010/main" val="880410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2</a:t>
            </a:fld>
            <a:endParaRPr lang="en-US"/>
          </a:p>
        </p:txBody>
      </p:sp>
    </p:spTree>
    <p:extLst>
      <p:ext uri="{BB962C8B-B14F-4D97-AF65-F5344CB8AC3E}">
        <p14:creationId xmlns:p14="http://schemas.microsoft.com/office/powerpoint/2010/main" val="498879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PowerPoint for Mac - Caution exporting to PDF will not yield an accessible, tagged PDF document.</a:t>
            </a:r>
            <a:br>
              <a:rPr lang="en-US" dirty="0"/>
            </a:br>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23</a:t>
            </a:fld>
            <a:endParaRPr lang="en-US"/>
          </a:p>
        </p:txBody>
      </p:sp>
    </p:spTree>
    <p:extLst>
      <p:ext uri="{BB962C8B-B14F-4D97-AF65-F5344CB8AC3E}">
        <p14:creationId xmlns:p14="http://schemas.microsoft.com/office/powerpoint/2010/main" val="2487395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Open the Google Slide Sample</a:t>
            </a:r>
          </a:p>
        </p:txBody>
      </p:sp>
      <p:sp>
        <p:nvSpPr>
          <p:cNvPr id="4" name="Slide Number Placeholder 3"/>
          <p:cNvSpPr>
            <a:spLocks noGrp="1"/>
          </p:cNvSpPr>
          <p:nvPr>
            <p:ph type="sldNum" sz="quarter" idx="5"/>
          </p:nvPr>
        </p:nvSpPr>
        <p:spPr/>
        <p:txBody>
          <a:bodyPr/>
          <a:lstStyle/>
          <a:p>
            <a:fld id="{A3AA6F28-A7E0-4FDB-9828-C3D2D393B511}" type="slidenum">
              <a:rPr lang="en-US" smtClean="0"/>
              <a:t>25</a:t>
            </a:fld>
            <a:endParaRPr lang="en-US"/>
          </a:p>
        </p:txBody>
      </p:sp>
    </p:spTree>
    <p:extLst>
      <p:ext uri="{BB962C8B-B14F-4D97-AF65-F5344CB8AC3E}">
        <p14:creationId xmlns:p14="http://schemas.microsoft.com/office/powerpoint/2010/main" val="132646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r>
              <a:rPr lang="en-US" dirty="0"/>
              <a:t>Fix Color Contrast Issue : Master Slide background change to #073763 (Dark Blue #3)</a:t>
            </a:r>
          </a:p>
          <a:p>
            <a:pPr defTabSz="917143">
              <a:defRPr/>
            </a:pPr>
            <a:endParaRPr lang="en-US" dirty="0"/>
          </a:p>
          <a:p>
            <a:pPr defTabSz="917143">
              <a:defRPr/>
            </a:pPr>
            <a:r>
              <a:rPr lang="en-US" dirty="0"/>
              <a:t>Background Icon</a:t>
            </a:r>
          </a:p>
          <a:p>
            <a:pPr defTabSz="917143">
              <a:defRPr/>
            </a:pPr>
            <a:r>
              <a:rPr lang="en-US" dirty="0"/>
              <a:t>Choose Dark Blue #3</a:t>
            </a:r>
          </a:p>
          <a:p>
            <a:pPr defTabSz="917143">
              <a:defRPr/>
            </a:pPr>
            <a:r>
              <a:rPr lang="en-US" dirty="0"/>
              <a:t>Add to Theme</a:t>
            </a:r>
          </a:p>
          <a:p>
            <a:pPr defTabSz="917143">
              <a:defRPr/>
            </a:pPr>
            <a:endParaRPr lang="en-US" dirty="0"/>
          </a:p>
          <a:p>
            <a:pPr defTabSz="917143">
              <a:defRPr/>
            </a:pPr>
            <a:r>
              <a:rPr lang="en-US" dirty="0"/>
              <a:t>Or </a:t>
            </a:r>
          </a:p>
          <a:p>
            <a:pPr defTabSz="917143">
              <a:defRPr/>
            </a:pPr>
            <a:endParaRPr lang="en-US" dirty="0"/>
          </a:p>
          <a:p>
            <a:pPr defTabSz="917143">
              <a:defRPr/>
            </a:pPr>
            <a:r>
              <a:rPr lang="en-US" dirty="0"/>
              <a:t>Slide</a:t>
            </a:r>
          </a:p>
          <a:p>
            <a:pPr defTabSz="917143">
              <a:defRPr/>
            </a:pPr>
            <a:r>
              <a:rPr lang="en-US" dirty="0"/>
              <a:t>Edit Master (Select “Master Slide)</a:t>
            </a:r>
          </a:p>
          <a:p>
            <a:pPr defTabSz="917143">
              <a:defRPr/>
            </a:pPr>
            <a:r>
              <a:rPr lang="en-US" dirty="0"/>
              <a:t>Background</a:t>
            </a:r>
          </a:p>
          <a:p>
            <a:pPr defTabSz="917143">
              <a:defRPr/>
            </a:pPr>
            <a:r>
              <a:rPr lang="en-US" dirty="0"/>
              <a:t>Dark Blue #3 </a:t>
            </a:r>
          </a:p>
          <a:p>
            <a:pPr defTabSz="917143">
              <a:defRPr/>
            </a:pPr>
            <a:endParaRPr lang="en-US" dirty="0"/>
          </a:p>
          <a:p>
            <a:pPr defTabSz="917143">
              <a:defRPr/>
            </a:pPr>
            <a:r>
              <a:rPr lang="en-US" dirty="0"/>
              <a:t>CLEAR Formatting for to check the default size.</a:t>
            </a: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26</a:t>
            </a:fld>
            <a:endParaRPr lang="en-US"/>
          </a:p>
        </p:txBody>
      </p:sp>
    </p:spTree>
    <p:extLst>
      <p:ext uri="{BB962C8B-B14F-4D97-AF65-F5344CB8AC3E}">
        <p14:creationId xmlns:p14="http://schemas.microsoft.com/office/powerpoint/2010/main" val="41904684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Correct the Slide Title</a:t>
            </a:r>
          </a:p>
        </p:txBody>
      </p:sp>
      <p:sp>
        <p:nvSpPr>
          <p:cNvPr id="4" name="Slide Number Placeholder 3"/>
          <p:cNvSpPr>
            <a:spLocks noGrp="1"/>
          </p:cNvSpPr>
          <p:nvPr>
            <p:ph type="sldNum" sz="quarter" idx="5"/>
          </p:nvPr>
        </p:nvSpPr>
        <p:spPr/>
        <p:txBody>
          <a:bodyPr/>
          <a:lstStyle/>
          <a:p>
            <a:fld id="{A3AA6F28-A7E0-4FDB-9828-C3D2D393B511}" type="slidenum">
              <a:rPr lang="en-US" smtClean="0"/>
              <a:t>27</a:t>
            </a:fld>
            <a:endParaRPr lang="en-US"/>
          </a:p>
        </p:txBody>
      </p:sp>
    </p:spTree>
    <p:extLst>
      <p:ext uri="{BB962C8B-B14F-4D97-AF65-F5344CB8AC3E}">
        <p14:creationId xmlns:p14="http://schemas.microsoft.com/office/powerpoint/2010/main" val="2403162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Tab to show order</a:t>
            </a:r>
          </a:p>
          <a:p>
            <a:r>
              <a:rPr lang="en-US"/>
              <a:t>Starting Order 2, 1, 3, 4</a:t>
            </a:r>
          </a:p>
          <a:p>
            <a:endParaRPr lang="en-US"/>
          </a:p>
          <a:p>
            <a:r>
              <a:rPr lang="en-US"/>
              <a:t>FIX: Select Box 1 and Arrange “Send Backward”</a:t>
            </a:r>
          </a:p>
          <a:p>
            <a:r>
              <a:rPr lang="en-US"/>
              <a:t>Test again to show it starting with 1, 2, 3, 4</a:t>
            </a:r>
          </a:p>
        </p:txBody>
      </p:sp>
      <p:sp>
        <p:nvSpPr>
          <p:cNvPr id="4" name="Slide Number Placeholder 3"/>
          <p:cNvSpPr>
            <a:spLocks noGrp="1"/>
          </p:cNvSpPr>
          <p:nvPr>
            <p:ph type="sldNum" sz="quarter" idx="5"/>
          </p:nvPr>
        </p:nvSpPr>
        <p:spPr/>
        <p:txBody>
          <a:bodyPr/>
          <a:lstStyle/>
          <a:p>
            <a:fld id="{A3AA6F28-A7E0-4FDB-9828-C3D2D393B511}" type="slidenum">
              <a:rPr lang="en-US" smtClean="0"/>
              <a:t>28</a:t>
            </a:fld>
            <a:endParaRPr lang="en-US"/>
          </a:p>
        </p:txBody>
      </p:sp>
    </p:spTree>
    <p:extLst>
      <p:ext uri="{BB962C8B-B14F-4D97-AF65-F5344CB8AC3E}">
        <p14:creationId xmlns:p14="http://schemas.microsoft.com/office/powerpoint/2010/main" val="619018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Blackboard Accessibility Help Site</a:t>
            </a:r>
          </a:p>
          <a:p>
            <a:r>
              <a:rPr lang="en-US" dirty="0"/>
              <a:t>Amplify Training Series Website</a:t>
            </a:r>
          </a:p>
        </p:txBody>
      </p:sp>
      <p:sp>
        <p:nvSpPr>
          <p:cNvPr id="4" name="Slide Number Placeholder 3"/>
          <p:cNvSpPr>
            <a:spLocks noGrp="1"/>
          </p:cNvSpPr>
          <p:nvPr>
            <p:ph type="sldNum" sz="quarter" idx="5"/>
          </p:nvPr>
        </p:nvSpPr>
        <p:spPr/>
        <p:txBody>
          <a:bodyPr/>
          <a:lstStyle/>
          <a:p>
            <a:fld id="{A3AA6F28-A7E0-4FDB-9828-C3D2D393B511}" type="slidenum">
              <a:rPr lang="en-US" smtClean="0"/>
              <a:t>29</a:t>
            </a:fld>
            <a:endParaRPr lang="en-US"/>
          </a:p>
        </p:txBody>
      </p:sp>
    </p:spTree>
    <p:extLst>
      <p:ext uri="{BB962C8B-B14F-4D97-AF65-F5344CB8AC3E}">
        <p14:creationId xmlns:p14="http://schemas.microsoft.com/office/powerpoint/2010/main" val="12537674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30</a:t>
            </a:fld>
            <a:endParaRPr lang="en-US"/>
          </a:p>
        </p:txBody>
      </p:sp>
    </p:spTree>
    <p:extLst>
      <p:ext uri="{BB962C8B-B14F-4D97-AF65-F5344CB8AC3E}">
        <p14:creationId xmlns:p14="http://schemas.microsoft.com/office/powerpoint/2010/main" val="5659740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Alt Text: </a:t>
            </a:r>
          </a:p>
        </p:txBody>
      </p:sp>
      <p:sp>
        <p:nvSpPr>
          <p:cNvPr id="4" name="Slide Number Placeholder 3"/>
          <p:cNvSpPr>
            <a:spLocks noGrp="1"/>
          </p:cNvSpPr>
          <p:nvPr>
            <p:ph type="sldNum" sz="quarter" idx="5"/>
          </p:nvPr>
        </p:nvSpPr>
        <p:spPr/>
        <p:txBody>
          <a:bodyPr/>
          <a:lstStyle/>
          <a:p>
            <a:fld id="{A3AA6F28-A7E0-4FDB-9828-C3D2D393B511}" type="slidenum">
              <a:rPr lang="en-US" smtClean="0"/>
              <a:t>31</a:t>
            </a:fld>
            <a:endParaRPr lang="en-US"/>
          </a:p>
        </p:txBody>
      </p:sp>
    </p:spTree>
    <p:extLst>
      <p:ext uri="{BB962C8B-B14F-4D97-AF65-F5344CB8AC3E}">
        <p14:creationId xmlns:p14="http://schemas.microsoft.com/office/powerpoint/2010/main" val="2478349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Title:</a:t>
            </a:r>
          </a:p>
          <a:p>
            <a:endParaRPr lang="en-US"/>
          </a:p>
          <a:p>
            <a:r>
              <a:rPr lang="en-US"/>
              <a:t>Description:</a:t>
            </a:r>
          </a:p>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32</a:t>
            </a:fld>
            <a:endParaRPr lang="en-US"/>
          </a:p>
        </p:txBody>
      </p:sp>
    </p:spTree>
    <p:extLst>
      <p:ext uri="{BB962C8B-B14F-4D97-AF65-F5344CB8AC3E}">
        <p14:creationId xmlns:p14="http://schemas.microsoft.com/office/powerpoint/2010/main" val="779050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r>
              <a:rPr lang="en-US">
                <a:solidFill>
                  <a:schemeClr val="tx1">
                    <a:lumMod val="75000"/>
                    <a:lumOff val="25000"/>
                  </a:schemeClr>
                </a:solidFill>
              </a:rPr>
              <a:t>Color change: Light 2</a:t>
            </a:r>
          </a:p>
          <a:p>
            <a:pPr defTabSz="917143">
              <a:defRPr/>
            </a:pPr>
            <a:endParaRPr lang="en-US">
              <a:solidFill>
                <a:schemeClr val="tx1">
                  <a:lumMod val="75000"/>
                  <a:lumOff val="25000"/>
                </a:schemeClr>
              </a:solidFill>
            </a:endParaRPr>
          </a:p>
          <a:p>
            <a:pPr defTabSz="917143">
              <a:defRPr/>
            </a:pPr>
            <a:r>
              <a:rPr lang="en-US">
                <a:solidFill>
                  <a:schemeClr val="tx1">
                    <a:lumMod val="75000"/>
                    <a:lumOff val="25000"/>
                  </a:schemeClr>
                </a:solidFill>
              </a:rPr>
              <a:t>Title:  Ally Score Chart </a:t>
            </a:r>
          </a:p>
          <a:p>
            <a:pPr defTabSz="917143">
              <a:defRPr/>
            </a:pPr>
            <a:endParaRPr lang="en-US">
              <a:solidFill>
                <a:schemeClr val="tx1">
                  <a:lumMod val="75000"/>
                  <a:lumOff val="25000"/>
                </a:schemeClr>
              </a:solidFill>
            </a:endParaRPr>
          </a:p>
          <a:p>
            <a:pPr defTabSz="917143">
              <a:defRPr/>
            </a:pPr>
            <a:r>
              <a:rPr lang="en-US">
                <a:solidFill>
                  <a:schemeClr val="tx1">
                    <a:lumMod val="75000"/>
                    <a:lumOff val="25000"/>
                  </a:schemeClr>
                </a:solidFill>
              </a:rPr>
              <a:t>Description: Clustered column chart comparing values of two Ally scores for two types of files.</a:t>
            </a:r>
          </a:p>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33</a:t>
            </a:fld>
            <a:endParaRPr lang="en-US"/>
          </a:p>
        </p:txBody>
      </p:sp>
    </p:spTree>
    <p:extLst>
      <p:ext uri="{BB962C8B-B14F-4D97-AF65-F5344CB8AC3E}">
        <p14:creationId xmlns:p14="http://schemas.microsoft.com/office/powerpoint/2010/main" val="2154732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31755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34</a:t>
            </a:fld>
            <a:endParaRPr lang="en-US"/>
          </a:p>
        </p:txBody>
      </p:sp>
    </p:spTree>
    <p:extLst>
      <p:ext uri="{BB962C8B-B14F-4D97-AF65-F5344CB8AC3E}">
        <p14:creationId xmlns:p14="http://schemas.microsoft.com/office/powerpoint/2010/main" val="880410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35</a:t>
            </a:fld>
            <a:endParaRPr lang="en-US"/>
          </a:p>
        </p:txBody>
      </p:sp>
    </p:spTree>
    <p:extLst>
      <p:ext uri="{BB962C8B-B14F-4D97-AF65-F5344CB8AC3E}">
        <p14:creationId xmlns:p14="http://schemas.microsoft.com/office/powerpoint/2010/main" val="2247104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764326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AA6F28-A7E0-4FDB-9828-C3D2D393B511}" type="slidenum">
              <a:rPr lang="en-US" smtClean="0"/>
              <a:t>39</a:t>
            </a:fld>
            <a:endParaRPr lang="en-US"/>
          </a:p>
        </p:txBody>
      </p:sp>
    </p:spTree>
    <p:extLst>
      <p:ext uri="{BB962C8B-B14F-4D97-AF65-F5344CB8AC3E}">
        <p14:creationId xmlns:p14="http://schemas.microsoft.com/office/powerpoint/2010/main" val="3014779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055474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6</a:t>
            </a:fld>
            <a:endParaRPr lang="en-US"/>
          </a:p>
        </p:txBody>
      </p:sp>
    </p:spTree>
    <p:extLst>
      <p:ext uri="{BB962C8B-B14F-4D97-AF65-F5344CB8AC3E}">
        <p14:creationId xmlns:p14="http://schemas.microsoft.com/office/powerpoint/2010/main" val="1102694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8</a:t>
            </a:fld>
            <a:endParaRPr lang="en-US"/>
          </a:p>
        </p:txBody>
      </p:sp>
    </p:spTree>
    <p:extLst>
      <p:ext uri="{BB962C8B-B14F-4D97-AF65-F5344CB8AC3E}">
        <p14:creationId xmlns:p14="http://schemas.microsoft.com/office/powerpoint/2010/main" val="3262593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9</a:t>
            </a:fld>
            <a:endParaRPr lang="en-US"/>
          </a:p>
        </p:txBody>
      </p:sp>
    </p:spTree>
    <p:extLst>
      <p:ext uri="{BB962C8B-B14F-4D97-AF65-F5344CB8AC3E}">
        <p14:creationId xmlns:p14="http://schemas.microsoft.com/office/powerpoint/2010/main" val="3640202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43">
              <a:defRPr/>
            </a:pPr>
            <a:r>
              <a:rPr lang="en-US" dirty="0"/>
              <a:t>https://gcpsk12.org/PPTXandAccessibility</a:t>
            </a:r>
          </a:p>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10</a:t>
            </a:fld>
            <a:endParaRPr lang="en-US"/>
          </a:p>
        </p:txBody>
      </p:sp>
    </p:spTree>
    <p:extLst>
      <p:ext uri="{BB962C8B-B14F-4D97-AF65-F5344CB8AC3E}">
        <p14:creationId xmlns:p14="http://schemas.microsoft.com/office/powerpoint/2010/main" val="526427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A6F28-A7E0-4FDB-9828-C3D2D393B511}" type="slidenum">
              <a:rPr lang="en-US" smtClean="0"/>
              <a:t>11</a:t>
            </a:fld>
            <a:endParaRPr lang="en-US"/>
          </a:p>
        </p:txBody>
      </p:sp>
    </p:spTree>
    <p:extLst>
      <p:ext uri="{BB962C8B-B14F-4D97-AF65-F5344CB8AC3E}">
        <p14:creationId xmlns:p14="http://schemas.microsoft.com/office/powerpoint/2010/main" val="132646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4"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11133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b="0" cap="none" baseline="0">
                <a:solidFill>
                  <a:schemeClr val="accent1"/>
                </a:solidFill>
              </a:defRPr>
            </a:lvl1pPr>
          </a:lstStyle>
          <a:p>
            <a:r>
              <a:rPr lang="en-US"/>
              <a:t>Click to Edit Master Title Style</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314577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367630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615" y="284407"/>
            <a:ext cx="8518770" cy="770670"/>
          </a:xfrm>
        </p:spPr>
        <p:txBody>
          <a:bodyPr tIns="0" bIns="0"/>
          <a:lstStyle>
            <a:lvl1pPr>
              <a:defRPr>
                <a:solidFill>
                  <a:schemeClr val="accent1"/>
                </a:solidFill>
                <a:latin typeface="+mj-lt"/>
              </a:defRPr>
            </a:lvl1pPr>
          </a:lstStyle>
          <a:p>
            <a:r>
              <a:rPr lang="en-US"/>
              <a:t>Click to Edit Master Title Style</a:t>
            </a:r>
          </a:p>
        </p:txBody>
      </p:sp>
      <p:sp>
        <p:nvSpPr>
          <p:cNvPr id="3" name="Content Placeholder 2"/>
          <p:cNvSpPr>
            <a:spLocks noGrp="1"/>
          </p:cNvSpPr>
          <p:nvPr>
            <p:ph idx="1"/>
          </p:nvPr>
        </p:nvSpPr>
        <p:spPr>
          <a:xfrm>
            <a:off x="311151" y="1544638"/>
            <a:ext cx="4123690"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hasCustomPrompt="1"/>
          </p:nvPr>
        </p:nvSpPr>
        <p:spPr>
          <a:xfrm>
            <a:off x="4709160" y="1544638"/>
            <a:ext cx="4123688"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57489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312615" y="284407"/>
            <a:ext cx="8518770" cy="770670"/>
          </a:xfrm>
        </p:spPr>
        <p:txBody>
          <a:bodyPr tIns="0" bIns="0"/>
          <a:lstStyle>
            <a:lvl1pPr>
              <a:defRPr>
                <a:solidFill>
                  <a:schemeClr val="accent1"/>
                </a:solidFill>
                <a:latin typeface="+mj-lt"/>
              </a:defRPr>
            </a:lvl1pPr>
          </a:lstStyle>
          <a:p>
            <a:r>
              <a:rPr lang="en-US"/>
              <a:t>Click to edit Master title style</a:t>
            </a:r>
          </a:p>
        </p:txBody>
      </p:sp>
      <p:sp>
        <p:nvSpPr>
          <p:cNvPr id="3" name="Content Placeholder 2"/>
          <p:cNvSpPr>
            <a:spLocks noGrp="1"/>
          </p:cNvSpPr>
          <p:nvPr>
            <p:ph idx="1"/>
          </p:nvPr>
        </p:nvSpPr>
        <p:spPr>
          <a:xfrm>
            <a:off x="312738" y="1544638"/>
            <a:ext cx="2656628"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p:nvPr>
        </p:nvSpPr>
        <p:spPr>
          <a:xfrm>
            <a:off x="3243686"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p:cNvSpPr>
            <a:spLocks noGrp="1"/>
          </p:cNvSpPr>
          <p:nvPr>
            <p:ph idx="11" hasCustomPrompt="1"/>
          </p:nvPr>
        </p:nvSpPr>
        <p:spPr>
          <a:xfrm>
            <a:off x="6174634"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3106526"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7473"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97929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a:solidFill>
                  <a:schemeClr val="accent1"/>
                </a:solidFill>
              </a:defRPr>
            </a:lvl1pPr>
          </a:lstStyle>
          <a:p>
            <a:r>
              <a:rPr lang="en-US"/>
              <a:t>Click to Edit Master Title Style</a:t>
            </a:r>
          </a:p>
        </p:txBody>
      </p:sp>
      <p:sp>
        <p:nvSpPr>
          <p:cNvPr id="6" name="Picture Placeholder 5"/>
          <p:cNvSpPr>
            <a:spLocks noGrp="1"/>
          </p:cNvSpPr>
          <p:nvPr>
            <p:ph type="pic" sz="quarter" idx="10" hasCustomPrompt="1"/>
          </p:nvPr>
        </p:nvSpPr>
        <p:spPr>
          <a:xfrm>
            <a:off x="0" y="1544638"/>
            <a:ext cx="9144022" cy="4678362"/>
          </a:xfrm>
          <a:noFill/>
        </p:spPr>
        <p:txBody>
          <a:bodyPr anchor="ctr"/>
          <a:lstStyle>
            <a:lvl1pPr marL="0" indent="0" algn="ctr">
              <a:buFontTx/>
              <a:buNone/>
              <a:defRPr/>
            </a:lvl1pPr>
          </a:lstStyle>
          <a:p>
            <a:r>
              <a:rPr lang="en-US"/>
              <a:t>Click to Add Photo</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312032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f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4959" y="284407"/>
            <a:ext cx="4136425" cy="770670"/>
          </a:xfrm>
        </p:spPr>
        <p:txBody>
          <a:bodyPr tIns="0" bIns="0"/>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4694959" y="1544638"/>
            <a:ext cx="4136426" cy="4678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0" hasCustomPrompt="1"/>
          </p:nvPr>
        </p:nvSpPr>
        <p:spPr>
          <a:xfrm>
            <a:off x="1" y="0"/>
            <a:ext cx="4447456" cy="6858000"/>
          </a:xfrm>
          <a:noFill/>
        </p:spPr>
        <p:txBody>
          <a:bodyPr anchor="ctr"/>
          <a:lstStyle>
            <a:lvl1pPr marL="0" indent="0" algn="ctr">
              <a:buFontTx/>
              <a:buNone/>
              <a:defRPr/>
            </a:lvl1pPr>
          </a:lstStyle>
          <a:p>
            <a:r>
              <a:rPr lang="en-US"/>
              <a:t>Click to Add Photo</a:t>
            </a:r>
          </a:p>
        </p:txBody>
      </p:sp>
    </p:spTree>
    <p:extLst>
      <p:ext uri="{BB962C8B-B14F-4D97-AF65-F5344CB8AC3E}">
        <p14:creationId xmlns:p14="http://schemas.microsoft.com/office/powerpoint/2010/main" val="24571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right photo">
    <p:spTree>
      <p:nvGrpSpPr>
        <p:cNvPr id="1" name=""/>
        <p:cNvGrpSpPr/>
        <p:nvPr/>
      </p:nvGrpSpPr>
      <p:grpSpPr>
        <a:xfrm>
          <a:off x="0" y="0"/>
          <a:ext cx="0" cy="0"/>
          <a:chOff x="0" y="0"/>
          <a:chExt cx="0" cy="0"/>
        </a:xfrm>
      </p:grpSpPr>
      <p:sp>
        <p:nvSpPr>
          <p:cNvPr id="2" name="Title 1"/>
          <p:cNvSpPr>
            <a:spLocks noGrp="1"/>
          </p:cNvSpPr>
          <p:nvPr>
            <p:ph type="title"/>
          </p:nvPr>
        </p:nvSpPr>
        <p:spPr>
          <a:xfrm>
            <a:off x="312615" y="284407"/>
            <a:ext cx="4134962" cy="770670"/>
          </a:xfrm>
        </p:spPr>
        <p:txBody>
          <a:bodyPr tIns="0" bIns="0"/>
          <a:lstStyle>
            <a:lvl1pPr>
              <a:defRPr b="0">
                <a:solidFill>
                  <a:schemeClr val="accent1"/>
                </a:solidFill>
              </a:defRPr>
            </a:lvl1pPr>
          </a:lstStyle>
          <a:p>
            <a:r>
              <a:rPr lang="en-US"/>
              <a:t>Click to edit Master title style</a:t>
            </a:r>
          </a:p>
        </p:txBody>
      </p:sp>
      <p:sp>
        <p:nvSpPr>
          <p:cNvPr id="3" name="Content Placeholder 2"/>
          <p:cNvSpPr>
            <a:spLocks noGrp="1"/>
          </p:cNvSpPr>
          <p:nvPr>
            <p:ph idx="1"/>
          </p:nvPr>
        </p:nvSpPr>
        <p:spPr>
          <a:xfrm>
            <a:off x="311151" y="1544638"/>
            <a:ext cx="4136426" cy="4678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0" hasCustomPrompt="1"/>
          </p:nvPr>
        </p:nvSpPr>
        <p:spPr>
          <a:xfrm>
            <a:off x="4696420" y="0"/>
            <a:ext cx="4447580" cy="6858000"/>
          </a:xfrm>
          <a:noFill/>
        </p:spPr>
        <p:txBody>
          <a:bodyPr anchor="ctr"/>
          <a:lstStyle>
            <a:lvl1pPr marL="0" indent="0" algn="ctr">
              <a:buFontTx/>
              <a:buNone/>
              <a:defRPr/>
            </a:lvl1pPr>
          </a:lstStyle>
          <a:p>
            <a:r>
              <a:rPr lang="en-US"/>
              <a:t>Click to Add Photo</a:t>
            </a:r>
          </a:p>
        </p:txBody>
      </p:sp>
    </p:spTree>
    <p:extLst>
      <p:ext uri="{BB962C8B-B14F-4D97-AF65-F5344CB8AC3E}">
        <p14:creationId xmlns:p14="http://schemas.microsoft.com/office/powerpoint/2010/main" val="80390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2" y="671894"/>
            <a:ext cx="2875207" cy="2560320"/>
          </a:xfrm>
        </p:spPr>
        <p:txBody>
          <a:bodyPr tIns="0" bIns="0" anchor="t"/>
          <a:lstStyle>
            <a:lvl1pPr>
              <a:defRPr>
                <a:solidFill>
                  <a:schemeClr val="accent1"/>
                </a:solidFill>
              </a:defRPr>
            </a:lvl1pPr>
          </a:lstStyle>
          <a:p>
            <a:r>
              <a:rPr lang="en-US"/>
              <a:t>Click to Edit Master Title Style</a:t>
            </a:r>
          </a:p>
        </p:txBody>
      </p:sp>
      <p:sp>
        <p:nvSpPr>
          <p:cNvPr id="6" name="Text Placeholder 5"/>
          <p:cNvSpPr>
            <a:spLocks noGrp="1"/>
          </p:cNvSpPr>
          <p:nvPr>
            <p:ph type="body" sz="quarter" idx="10"/>
          </p:nvPr>
        </p:nvSpPr>
        <p:spPr>
          <a:xfrm>
            <a:off x="3509962" y="636589"/>
            <a:ext cx="5321301" cy="5586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645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2" y="671894"/>
            <a:ext cx="2875207" cy="2560320"/>
          </a:xfrm>
        </p:spPr>
        <p:txBody>
          <a:bodyPr tIns="0" bIns="0" anchor="t"/>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2068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no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b="0" cap="none" baseline="0">
                <a:solidFill>
                  <a:schemeClr val="accent1"/>
                </a:solidFill>
              </a:defRPr>
            </a:lvl1pPr>
          </a:lstStyle>
          <a:p>
            <a:r>
              <a:rPr lang="en-US"/>
              <a:t>Click to Edit Master Title Style</a:t>
            </a:r>
          </a:p>
        </p:txBody>
      </p:sp>
    </p:spTree>
    <p:extLst>
      <p:ext uri="{BB962C8B-B14F-4D97-AF65-F5344CB8AC3E}">
        <p14:creationId xmlns:p14="http://schemas.microsoft.com/office/powerpoint/2010/main" val="345699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 phot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220230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4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fill">
    <p:spTree>
      <p:nvGrpSpPr>
        <p:cNvPr id="1" name=""/>
        <p:cNvGrpSpPr/>
        <p:nvPr/>
      </p:nvGrpSpPr>
      <p:grpSpPr>
        <a:xfrm>
          <a:off x="0" y="0"/>
          <a:ext cx="0" cy="0"/>
          <a:chOff x="0" y="0"/>
          <a:chExt cx="0" cy="0"/>
        </a:xfrm>
      </p:grpSpPr>
      <p:sp>
        <p:nvSpPr>
          <p:cNvPr id="4" name="Rectangle 3"/>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b="0" cap="none" baseline="0">
                <a:solidFill>
                  <a:schemeClr val="bg1"/>
                </a:solidFill>
              </a:defRPr>
            </a:lvl1pPr>
          </a:lstStyle>
          <a:p>
            <a:r>
              <a:rPr lang="en-US"/>
              <a:t>Click to Edit Master Title Style</a:t>
            </a:r>
          </a:p>
        </p:txBody>
      </p:sp>
    </p:spTree>
    <p:extLst>
      <p:ext uri="{BB962C8B-B14F-4D97-AF65-F5344CB8AC3E}">
        <p14:creationId xmlns:p14="http://schemas.microsoft.com/office/powerpoint/2010/main" val="27156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 content + fill">
    <p:spTree>
      <p:nvGrpSpPr>
        <p:cNvPr id="1" name=""/>
        <p:cNvGrpSpPr/>
        <p:nvPr/>
      </p:nvGrpSpPr>
      <p:grpSpPr>
        <a:xfrm>
          <a:off x="0" y="0"/>
          <a:ext cx="0" cy="0"/>
          <a:chOff x="0" y="0"/>
          <a:chExt cx="0" cy="0"/>
        </a:xfrm>
      </p:grpSpPr>
      <p:sp>
        <p:nvSpPr>
          <p:cNvPr id="4" name="Rectangle 3"/>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683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two columns + fill">
    <p:spTree>
      <p:nvGrpSpPr>
        <p:cNvPr id="1" name=""/>
        <p:cNvGrpSpPr/>
        <p:nvPr/>
      </p:nvGrpSpPr>
      <p:grpSpPr>
        <a:xfrm>
          <a:off x="0" y="0"/>
          <a:ext cx="0" cy="0"/>
          <a:chOff x="0" y="0"/>
          <a:chExt cx="0" cy="0"/>
        </a:xfrm>
      </p:grpSpPr>
      <p:sp>
        <p:nvSpPr>
          <p:cNvPr id="5" name="Rectangle 4"/>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11151" y="1544638"/>
            <a:ext cx="4123690"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hasCustomPrompt="1"/>
          </p:nvPr>
        </p:nvSpPr>
        <p:spPr>
          <a:xfrm>
            <a:off x="4709160" y="1544638"/>
            <a:ext cx="4123688" cy="4678362"/>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11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 two columns + Text">
    <p:spTree>
      <p:nvGrpSpPr>
        <p:cNvPr id="1" name=""/>
        <p:cNvGrpSpPr/>
        <p:nvPr/>
      </p:nvGrpSpPr>
      <p:grpSpPr>
        <a:xfrm>
          <a:off x="0" y="0"/>
          <a:ext cx="0" cy="0"/>
          <a:chOff x="0" y="0"/>
          <a:chExt cx="0" cy="0"/>
        </a:xfrm>
      </p:grpSpPr>
      <p:sp>
        <p:nvSpPr>
          <p:cNvPr id="5" name="Rectangle 4"/>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94324" y="284407"/>
            <a:ext cx="8155352" cy="770670"/>
          </a:xfrm>
        </p:spPr>
        <p:txBody>
          <a:bodyPr tIns="0" bIns="0"/>
          <a:lstStyle>
            <a:lvl1pPr>
              <a:defRPr>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11151" y="1544638"/>
            <a:ext cx="4123690" cy="3252214"/>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hasCustomPrompt="1"/>
          </p:nvPr>
        </p:nvSpPr>
        <p:spPr>
          <a:xfrm>
            <a:off x="4709160" y="1544638"/>
            <a:ext cx="4123688" cy="3252214"/>
          </a:xfrm>
          <a:ln w="6350">
            <a:noFill/>
          </a:ln>
        </p:spPr>
        <p:txBody>
          <a:bodyPr lIns="137160" tIns="137160" rIns="137160" bIns="137160">
            <a:noAutofit/>
          </a:bodyPr>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a:cxnSpLocks/>
          </p:cNvCxnSpPr>
          <p:nvPr userDrawn="1"/>
        </p:nvCxnSpPr>
        <p:spPr>
          <a:xfrm>
            <a:off x="4572000" y="1544638"/>
            <a:ext cx="0" cy="3252214"/>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AA38B163-1138-42F8-8218-209E510B6243}"/>
              </a:ext>
            </a:extLst>
          </p:cNvPr>
          <p:cNvSpPr>
            <a:spLocks noGrp="1"/>
          </p:cNvSpPr>
          <p:nvPr>
            <p:ph type="body" sz="quarter" idx="11"/>
          </p:nvPr>
        </p:nvSpPr>
        <p:spPr>
          <a:xfrm>
            <a:off x="2372996" y="5051710"/>
            <a:ext cx="4722005" cy="914400"/>
          </a:xfrm>
        </p:spPr>
        <p:txBody>
          <a:bodyPr/>
          <a:lstStyle>
            <a:lvl1pPr marL="0" indent="0" algn="ctr">
              <a:buNone/>
              <a:defRPr/>
            </a:lvl1pPr>
          </a:lstStyle>
          <a:p>
            <a:pPr lvl="0"/>
            <a:r>
              <a:rPr lang="en-US"/>
              <a:t>Click to edit Master text styles</a:t>
            </a:r>
          </a:p>
        </p:txBody>
      </p:sp>
    </p:spTree>
    <p:extLst>
      <p:ext uri="{BB962C8B-B14F-4D97-AF65-F5344CB8AC3E}">
        <p14:creationId xmlns:p14="http://schemas.microsoft.com/office/powerpoint/2010/main" val="1590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three columns + fill">
    <p:spTree>
      <p:nvGrpSpPr>
        <p:cNvPr id="1" name=""/>
        <p:cNvGrpSpPr/>
        <p:nvPr/>
      </p:nvGrpSpPr>
      <p:grpSpPr>
        <a:xfrm>
          <a:off x="0" y="0"/>
          <a:ext cx="0" cy="0"/>
          <a:chOff x="0" y="0"/>
          <a:chExt cx="0" cy="0"/>
        </a:xfrm>
      </p:grpSpPr>
      <p:sp>
        <p:nvSpPr>
          <p:cNvPr id="8" name="Rectangle 7"/>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p:nvPr>
        </p:nvSpPr>
        <p:spPr>
          <a:xfrm>
            <a:off x="494324" y="284407"/>
            <a:ext cx="8155352" cy="770670"/>
          </a:xfrm>
        </p:spPr>
        <p:txBody>
          <a:bodyPr tIns="0" bIns="0"/>
          <a:lstStyle>
            <a:lvl1pPr>
              <a:defRPr>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12738" y="1544638"/>
            <a:ext cx="2656628"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p:nvPr>
        </p:nvSpPr>
        <p:spPr>
          <a:xfrm>
            <a:off x="3243686"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p:cNvSpPr>
            <a:spLocks noGrp="1"/>
          </p:cNvSpPr>
          <p:nvPr>
            <p:ph idx="11" hasCustomPrompt="1"/>
          </p:nvPr>
        </p:nvSpPr>
        <p:spPr>
          <a:xfrm>
            <a:off x="6174634" y="1544638"/>
            <a:ext cx="2656627" cy="4678362"/>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3106526"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7473"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43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4x4 grid + fill">
    <p:spTree>
      <p:nvGrpSpPr>
        <p:cNvPr id="1" name=""/>
        <p:cNvGrpSpPr/>
        <p:nvPr/>
      </p:nvGrpSpPr>
      <p:grpSpPr>
        <a:xfrm>
          <a:off x="0" y="0"/>
          <a:ext cx="0" cy="0"/>
          <a:chOff x="0" y="0"/>
          <a:chExt cx="0" cy="0"/>
        </a:xfrm>
      </p:grpSpPr>
      <p:sp>
        <p:nvSpPr>
          <p:cNvPr id="9" name="Rectangle 8"/>
          <p:cNvSpPr/>
          <p:nvPr userDrawn="1"/>
        </p:nvSpPr>
        <p:spPr>
          <a:xfrm>
            <a:off x="312738" y="-1"/>
            <a:ext cx="8520112" cy="1236664"/>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p:nvPr>
        </p:nvSpPr>
        <p:spPr>
          <a:xfrm>
            <a:off x="494324" y="284407"/>
            <a:ext cx="8155352" cy="770670"/>
          </a:xfrm>
        </p:spPr>
        <p:txBody>
          <a:bodyPr tIns="0" bIns="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311151" y="1544638"/>
            <a:ext cx="4123690"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idx="10"/>
          </p:nvPr>
        </p:nvSpPr>
        <p:spPr>
          <a:xfrm>
            <a:off x="4709160" y="1544638"/>
            <a:ext cx="4123688"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idx="11"/>
          </p:nvPr>
        </p:nvSpPr>
        <p:spPr>
          <a:xfrm>
            <a:off x="311150" y="4020979"/>
            <a:ext cx="4123691"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idx="12" hasCustomPrompt="1"/>
          </p:nvPr>
        </p:nvSpPr>
        <p:spPr>
          <a:xfrm>
            <a:off x="4709160" y="4020979"/>
            <a:ext cx="4123688" cy="2202021"/>
          </a:xfrm>
          <a:ln w="6350">
            <a:noFill/>
          </a:ln>
        </p:spPr>
        <p:txBody>
          <a:bodyPr lIns="137160" tIns="137160" rIns="137160" bIns="137160"/>
          <a:lstStyle>
            <a:lvl1pPr marL="0" indent="0">
              <a:buFontTx/>
              <a:buNone/>
              <a:defRPr sz="2200" b="0">
                <a:solidFill>
                  <a:schemeClr val="accent1"/>
                </a:solidFill>
                <a:latin typeface="+mj-lt"/>
              </a:defRPr>
            </a:lvl1pPr>
            <a:lvl2pPr marL="342900" indent="-238125">
              <a:buFont typeface="Arial" panose="020B0604020202020204" pitchFamily="34" charset="0"/>
              <a:buChar char="•"/>
              <a:defRPr sz="1800"/>
            </a:lvl2pPr>
            <a:lvl3pPr marL="579438" indent="-225425">
              <a:buFont typeface="Calibri" panose="020F0502020204030204" pitchFamily="34" charset="0"/>
              <a:buChar char="–"/>
              <a:defRPr sz="1800"/>
            </a:lvl3pPr>
            <a:lvl4pPr marL="804863" indent="-225425">
              <a:buFont typeface="Arial" panose="020B0604020202020204" pitchFamily="34" charset="0"/>
              <a:buChar char="•"/>
              <a:defRPr sz="1800"/>
            </a:lvl4pPr>
            <a:lvl5pPr marL="1030288" indent="-225425">
              <a:buFont typeface="Calibri" panose="020F050202020403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0" y="1544638"/>
            <a:ext cx="0" cy="4678362"/>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1150" y="3883819"/>
            <a:ext cx="8521700" cy="0"/>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43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rward-looking statement">
    <p:spTree>
      <p:nvGrpSpPr>
        <p:cNvPr id="1" name=""/>
        <p:cNvGrpSpPr/>
        <p:nvPr/>
      </p:nvGrpSpPr>
      <p:grpSpPr>
        <a:xfrm>
          <a:off x="0" y="0"/>
          <a:ext cx="0" cy="0"/>
          <a:chOff x="0" y="0"/>
          <a:chExt cx="0" cy="0"/>
        </a:xfrm>
      </p:grpSpPr>
      <p:sp>
        <p:nvSpPr>
          <p:cNvPr id="14" name="Rectangle 13"/>
          <p:cNvSpPr/>
          <p:nvPr userDrawn="1"/>
        </p:nvSpPr>
        <p:spPr>
          <a:xfrm>
            <a:off x="1" y="636588"/>
            <a:ext cx="3187700" cy="5586411"/>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85216" tIns="585216" rIns="585216" bIns="585216" numCol="1" spcCol="0" rtlCol="0" fromWordArt="0" anchor="t" anchorCtr="0" forceAA="0" compatLnSpc="1">
            <a:prstTxWarp prst="textNoShape">
              <a:avLst/>
            </a:prstTxWarp>
            <a:noAutofit/>
          </a:bodyPr>
          <a:lstStyle/>
          <a:p>
            <a:pPr defTabSz="457200">
              <a:spcAft>
                <a:spcPts val="1200"/>
              </a:spcAft>
            </a:pPr>
            <a:endParaRPr lang="en-US" sz="2800">
              <a:solidFill>
                <a:prstClr val="white"/>
              </a:solidFill>
            </a:endParaRPr>
          </a:p>
        </p:txBody>
      </p:sp>
      <p:sp>
        <p:nvSpPr>
          <p:cNvPr id="15" name="Rectangle 14"/>
          <p:cNvSpPr/>
          <p:nvPr userDrawn="1"/>
        </p:nvSpPr>
        <p:spPr>
          <a:xfrm>
            <a:off x="3324860" y="636588"/>
            <a:ext cx="5819140" cy="5586412"/>
          </a:xfrm>
          <a:prstGeom prst="rect">
            <a:avLst/>
          </a:prstGeom>
          <a:solidFill>
            <a:schemeClr val="accent1">
              <a:alpha val="20000"/>
            </a:schemeClr>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wrap="square" lIns="585216" tIns="585216" rIns="585216" bIns="585216" rtlCol="0" anchor="t">
            <a:noAutofit/>
          </a:bodyPr>
          <a:lstStyle/>
          <a:p>
            <a:pPr defTabSz="457200">
              <a:lnSpc>
                <a:spcPct val="175000"/>
              </a:lnSpc>
            </a:pPr>
            <a:r>
              <a:rPr lang="en-US">
                <a:solidFill>
                  <a:srgbClr val="000000"/>
                </a:solidFill>
              </a:rPr>
              <a:t>Statements regarding our product development initiatives, including new products and future product upgrades, updates or enhancements represent our current intentions, but may be modified, delayed or abandoned without prior </a:t>
            </a:r>
            <a:br>
              <a:rPr lang="en-US">
                <a:solidFill>
                  <a:srgbClr val="000000"/>
                </a:solidFill>
              </a:rPr>
            </a:br>
            <a:r>
              <a:rPr lang="en-US">
                <a:solidFill>
                  <a:srgbClr val="000000"/>
                </a:solidFill>
              </a:rPr>
              <a:t>notice and there is no assurance that such offering, upgrades, updates or functionality will become available unless and until they have been made generally available to our customers.</a:t>
            </a:r>
          </a:p>
        </p:txBody>
      </p:sp>
      <p:sp>
        <p:nvSpPr>
          <p:cNvPr id="6" name="Rectangle 5">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12" name="Title 1"/>
          <p:cNvSpPr txBox="1">
            <a:spLocks/>
          </p:cNvSpPr>
          <p:nvPr userDrawn="1"/>
        </p:nvSpPr>
        <p:spPr>
          <a:xfrm>
            <a:off x="312738" y="1373822"/>
            <a:ext cx="2563812" cy="4111943"/>
          </a:xfrm>
          <a:prstGeom prst="rect">
            <a:avLst/>
          </a:prstGeom>
          <a:noFill/>
        </p:spPr>
        <p:txBody>
          <a:bodyPr vert="horz" lIns="0" tIns="0" rIns="0" bIns="0" rtlCol="0" anchor="t">
            <a:noAutofit/>
          </a:bodyPr>
          <a:lstStyle>
            <a:lvl1pPr algn="l" defTabSz="457200" rtl="0" eaLnBrk="1" latinLnBrk="0" hangingPunct="1">
              <a:lnSpc>
                <a:spcPct val="90000"/>
              </a:lnSpc>
              <a:spcBef>
                <a:spcPct val="0"/>
              </a:spcBef>
              <a:spcAft>
                <a:spcPts val="1200"/>
              </a:spcAft>
              <a:buNone/>
              <a:defRPr sz="2800" b="0" kern="1200">
                <a:solidFill>
                  <a:schemeClr val="bg1"/>
                </a:solidFill>
                <a:latin typeface="+mj-lt"/>
                <a:ea typeface="+mj-ea"/>
                <a:cs typeface="+mj-cs"/>
              </a:defRPr>
            </a:lvl1pPr>
          </a:lstStyle>
          <a:p>
            <a:r>
              <a:rPr lang="en-US">
                <a:solidFill>
                  <a:prstClr val="white"/>
                </a:solidFill>
              </a:rPr>
              <a:t>Forward-Looking Statement</a:t>
            </a:r>
          </a:p>
        </p:txBody>
      </p:sp>
      <p:sp>
        <p:nvSpPr>
          <p:cNvPr id="9" name="Slide Number Placeholder 5"/>
          <p:cNvSpPr txBox="1">
            <a:spLocks/>
          </p:cNvSpPr>
          <p:nvPr userDrawn="1"/>
        </p:nvSpPr>
        <p:spPr>
          <a:xfrm>
            <a:off x="7916985" y="6290152"/>
            <a:ext cx="914400" cy="365760"/>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solidFill>
                  <a:srgbClr val="4776BD"/>
                </a:solidFill>
              </a:rPr>
              <a:pPr/>
              <a:t>‹#›</a:t>
            </a:fld>
            <a:endParaRPr lang="en-US">
              <a:solidFill>
                <a:srgbClr val="4776BD"/>
              </a:solidFill>
            </a:endParaRPr>
          </a:p>
        </p:txBody>
      </p:sp>
    </p:spTree>
    <p:extLst>
      <p:ext uri="{BB962C8B-B14F-4D97-AF65-F5344CB8AC3E}">
        <p14:creationId xmlns:p14="http://schemas.microsoft.com/office/powerpoint/2010/main" val="182782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grpSp>
        <p:nvGrpSpPr>
          <p:cNvPr id="2" name="Group 1"/>
          <p:cNvGrpSpPr>
            <a:grpSpLocks noChangeAspect="1"/>
          </p:cNvGrpSpPr>
          <p:nvPr userDrawn="1"/>
        </p:nvGrpSpPr>
        <p:grpSpPr>
          <a:xfrm>
            <a:off x="2036119" y="3063240"/>
            <a:ext cx="5214808" cy="731520"/>
            <a:chOff x="0" y="2787650"/>
            <a:chExt cx="9144001" cy="1282700"/>
          </a:xfrm>
          <a:solidFill>
            <a:schemeClr val="tx1"/>
          </a:solidFill>
        </p:grpSpPr>
        <p:sp>
          <p:nvSpPr>
            <p:cNvPr id="3" name="Freeform 2"/>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6"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7"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8"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9"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0" name="Freeform 9"/>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1" name="Freeform 10"/>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2" name="Freeform 11"/>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13" name="Freeform 12"/>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spTree>
    <p:extLst>
      <p:ext uri="{BB962C8B-B14F-4D97-AF65-F5344CB8AC3E}">
        <p14:creationId xmlns:p14="http://schemas.microsoft.com/office/powerpoint/2010/main" val="162987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Agenda + content">
    <p:spTree>
      <p:nvGrpSpPr>
        <p:cNvPr id="1" name=""/>
        <p:cNvGrpSpPr/>
        <p:nvPr/>
      </p:nvGrpSpPr>
      <p:grpSpPr>
        <a:xfrm>
          <a:off x="0" y="0"/>
          <a:ext cx="0" cy="0"/>
          <a:chOff x="0" y="0"/>
          <a:chExt cx="0" cy="0"/>
        </a:xfrm>
      </p:grpSpPr>
      <p:sp>
        <p:nvSpPr>
          <p:cNvPr id="4" name="Rectangle 3"/>
          <p:cNvSpPr/>
          <p:nvPr userDrawn="1"/>
        </p:nvSpPr>
        <p:spPr>
          <a:xfrm>
            <a:off x="1" y="0"/>
            <a:ext cx="3189287" cy="6859589"/>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a:solidFill>
                <a:prstClr val="white"/>
              </a:solidFill>
            </a:endParaRPr>
          </a:p>
        </p:txBody>
      </p:sp>
      <p:sp>
        <p:nvSpPr>
          <p:cNvPr id="2" name="Title 1"/>
          <p:cNvSpPr>
            <a:spLocks noGrp="1"/>
          </p:cNvSpPr>
          <p:nvPr>
            <p:ph type="title" hasCustomPrompt="1"/>
          </p:nvPr>
        </p:nvSpPr>
        <p:spPr>
          <a:xfrm>
            <a:off x="312739" y="1414173"/>
            <a:ext cx="2563811" cy="4803070"/>
          </a:xfrm>
        </p:spPr>
        <p:txBody>
          <a:bodyPr tIns="0" bIns="0" anchor="t"/>
          <a:lstStyle>
            <a:lvl1pPr>
              <a:defRPr>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1463"/>
            <a:ext cx="365760" cy="60904"/>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9" name="Text Placeholder 8"/>
          <p:cNvSpPr>
            <a:spLocks noGrp="1"/>
          </p:cNvSpPr>
          <p:nvPr>
            <p:ph type="body" sz="quarter" idx="10"/>
          </p:nvPr>
        </p:nvSpPr>
        <p:spPr>
          <a:xfrm>
            <a:off x="3509963" y="1414173"/>
            <a:ext cx="5322887" cy="4803070"/>
          </a:xfrm>
        </p:spPr>
        <p:txBody>
          <a:bodyPr anchor="b"/>
          <a:lstStyle>
            <a:lvl1pPr marL="0" indent="0">
              <a:spcBef>
                <a:spcPts val="1200"/>
              </a:spcBef>
              <a:spcAft>
                <a:spcPts val="600"/>
              </a:spcAft>
              <a:buFontTx/>
              <a:buNone/>
              <a:defRPr sz="2000">
                <a:solidFill>
                  <a:schemeClr val="accent1"/>
                </a:solidFill>
              </a:defRPr>
            </a:lvl1pPr>
            <a:lvl2pPr marL="0" indent="0">
              <a:spcAft>
                <a:spcPts val="600"/>
              </a:spcAft>
              <a:buFontTx/>
              <a:buNone/>
              <a:defRPr sz="1400"/>
            </a:lvl2pPr>
            <a:lvl3pPr marL="342900" indent="0">
              <a:buFontTx/>
              <a:buNone/>
              <a:defRPr/>
            </a:lvl3pPr>
            <a:lvl4pPr marL="514350" indent="0">
              <a:buFontTx/>
              <a:buNone/>
              <a:defRPr/>
            </a:lvl4pPr>
            <a:lvl5pPr marL="685800" indent="0">
              <a:buFontTx/>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84482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 phot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8"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1874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ntent + 1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6"/>
            <a:ext cx="3886200" cy="3605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6"/>
            <a:ext cx="3886200" cy="3605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6D6166-2B42-4F11-BAA6-8ABAE1BE810C}" type="datetimeFigureOut">
              <a:rPr lang="en-US" noProof="0" smtClean="0"/>
              <a:t>9/28/2020</a:t>
            </a:fld>
            <a:endParaRPr lang="en-US" noProof="0"/>
          </a:p>
        </p:txBody>
      </p:sp>
      <p:sp>
        <p:nvSpPr>
          <p:cNvPr id="6" name="Footer Placeholder 5"/>
          <p:cNvSpPr>
            <a:spLocks noGrp="1"/>
          </p:cNvSpPr>
          <p:nvPr>
            <p:ph type="ftr" sz="quarter" idx="11"/>
          </p:nvPr>
        </p:nvSpPr>
        <p:spPr/>
        <p:txBody>
          <a:bodyPr/>
          <a:lstStyle/>
          <a:p>
            <a:r>
              <a:rPr lang="en-US" noProof="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a:p>
        </p:txBody>
      </p:sp>
      <p:sp>
        <p:nvSpPr>
          <p:cNvPr id="11" name="Text Placeholder 10">
            <a:extLst>
              <a:ext uri="{FF2B5EF4-FFF2-40B4-BE49-F238E27FC236}">
                <a16:creationId xmlns:a16="http://schemas.microsoft.com/office/drawing/2014/main" id="{C0C9E39C-A414-46CA-A8A7-8A8AF16F1D63}"/>
              </a:ext>
            </a:extLst>
          </p:cNvPr>
          <p:cNvSpPr>
            <a:spLocks noGrp="1"/>
          </p:cNvSpPr>
          <p:nvPr>
            <p:ph type="body" sz="quarter" idx="13"/>
          </p:nvPr>
        </p:nvSpPr>
        <p:spPr>
          <a:xfrm>
            <a:off x="2002631" y="5614989"/>
            <a:ext cx="5253038" cy="365125"/>
          </a:xfrm>
        </p:spPr>
        <p:txBody>
          <a:bodyPr/>
          <a:lstStyle>
            <a:lvl1pPr algn="ctr">
              <a:defRPr/>
            </a:lvl1pPr>
          </a:lstStyle>
          <a:p>
            <a:pPr lvl="0"/>
            <a:r>
              <a:rPr lang="en-US"/>
              <a:t>Click to edit Master text styles</a:t>
            </a:r>
          </a:p>
        </p:txBody>
      </p:sp>
    </p:spTree>
    <p:extLst>
      <p:ext uri="{BB962C8B-B14F-4D97-AF65-F5344CB8AC3E}">
        <p14:creationId xmlns:p14="http://schemas.microsoft.com/office/powerpoint/2010/main" val="243940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 name="Rectangle 20"/>
          <p:cNvSpPr/>
          <p:nvPr userDrawn="1"/>
        </p:nvSpPr>
        <p:spPr>
          <a:xfrm>
            <a:off x="621569" y="2324046"/>
            <a:ext cx="7900862" cy="45339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2965" tIns="102965" rIns="102965" bIns="102965" numCol="1" spcCol="0" rtlCol="0" fromWordArt="0" anchor="ctr" anchorCtr="0" forceAA="0" compatLnSpc="1">
            <a:prstTxWarp prst="textNoShape">
              <a:avLst/>
            </a:prstTxWarp>
            <a:noAutofit/>
          </a:bodyPr>
          <a:lstStyle/>
          <a:p>
            <a:pPr algn="ctr" defTabSz="343220"/>
            <a:endParaRPr lang="en-US" sz="1351">
              <a:solidFill>
                <a:prstClr val="white"/>
              </a:solidFill>
            </a:endParaRPr>
          </a:p>
        </p:txBody>
      </p:sp>
      <p:sp>
        <p:nvSpPr>
          <p:cNvPr id="2" name="Title 1"/>
          <p:cNvSpPr>
            <a:spLocks noGrp="1"/>
          </p:cNvSpPr>
          <p:nvPr>
            <p:ph type="ctrTitle" hasCustomPrompt="1"/>
          </p:nvPr>
        </p:nvSpPr>
        <p:spPr>
          <a:xfrm>
            <a:off x="2309755" y="636590"/>
            <a:ext cx="6212679" cy="874749"/>
          </a:xfrm>
          <a:prstGeom prst="rect">
            <a:avLst/>
          </a:prstGeom>
        </p:spPr>
        <p:txBody>
          <a:bodyPr vert="horz" lIns="0" tIns="0" rIns="0" bIns="0" rtlCol="0" anchor="b">
            <a:noAutofit/>
          </a:bodyPr>
          <a:lstStyle>
            <a:lvl1pPr algn="l">
              <a:defRPr lang="en-US" sz="2552"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4" y="1544639"/>
            <a:ext cx="6212679" cy="779406"/>
          </a:xfrm>
          <a:prstGeom prst="rect">
            <a:avLst/>
          </a:prstGeom>
        </p:spPr>
        <p:txBody>
          <a:bodyPr lIns="0" tIns="0" rIns="0" bIns="0" anchor="t">
            <a:noAutofit/>
          </a:bodyPr>
          <a:lstStyle>
            <a:lvl1pPr marL="0" indent="0" algn="l">
              <a:lnSpc>
                <a:spcPct val="90000"/>
              </a:lnSpc>
              <a:spcBef>
                <a:spcPts val="0"/>
              </a:spcBef>
              <a:spcAft>
                <a:spcPts val="0"/>
              </a:spcAft>
              <a:buNone/>
              <a:defRPr sz="1351" b="0">
                <a:solidFill>
                  <a:schemeClr val="tx1"/>
                </a:solidFill>
                <a:latin typeface="+mn-lt"/>
              </a:defRPr>
            </a:lvl1pPr>
            <a:lvl2pPr marL="343220" indent="0" algn="ctr">
              <a:buNone/>
              <a:defRPr>
                <a:solidFill>
                  <a:schemeClr val="tx1">
                    <a:tint val="75000"/>
                  </a:schemeClr>
                </a:solidFill>
              </a:defRPr>
            </a:lvl2pPr>
            <a:lvl3pPr marL="686440" indent="0" algn="ctr">
              <a:buNone/>
              <a:defRPr>
                <a:solidFill>
                  <a:schemeClr val="tx1">
                    <a:tint val="75000"/>
                  </a:schemeClr>
                </a:solidFill>
              </a:defRPr>
            </a:lvl3pPr>
            <a:lvl4pPr marL="1029660" indent="0" algn="ctr">
              <a:buNone/>
              <a:defRPr>
                <a:solidFill>
                  <a:schemeClr val="tx1">
                    <a:tint val="75000"/>
                  </a:schemeClr>
                </a:solidFill>
              </a:defRPr>
            </a:lvl4pPr>
            <a:lvl5pPr marL="1372880" indent="0" algn="ctr">
              <a:buNone/>
              <a:defRPr>
                <a:solidFill>
                  <a:schemeClr val="tx1">
                    <a:tint val="75000"/>
                  </a:schemeClr>
                </a:solidFill>
              </a:defRPr>
            </a:lvl5pPr>
            <a:lvl6pPr marL="1716100" indent="0" algn="ctr">
              <a:buNone/>
              <a:defRPr>
                <a:solidFill>
                  <a:schemeClr val="tx1">
                    <a:tint val="75000"/>
                  </a:schemeClr>
                </a:solidFill>
              </a:defRPr>
            </a:lvl6pPr>
            <a:lvl7pPr marL="2059320" indent="0" algn="ctr">
              <a:buNone/>
              <a:defRPr>
                <a:solidFill>
                  <a:schemeClr val="tx1">
                    <a:tint val="75000"/>
                  </a:schemeClr>
                </a:solidFill>
              </a:defRPr>
            </a:lvl7pPr>
            <a:lvl8pPr marL="2402540" indent="0" algn="ctr">
              <a:buNone/>
              <a:defRPr>
                <a:solidFill>
                  <a:schemeClr val="tx1">
                    <a:tint val="75000"/>
                  </a:schemeClr>
                </a:solidFill>
              </a:defRPr>
            </a:lvl8pPr>
            <a:lvl9pPr marL="274576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343220"/>
              <a:endParaRPr lang="en-US" sz="1351">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343220"/>
                <a:endParaRPr lang="en-US" sz="1351">
                  <a:solidFill>
                    <a:prstClr val="black"/>
                  </a:solidFill>
                </a:endParaRPr>
              </a:p>
            </p:txBody>
          </p:sp>
        </p:grpSp>
      </p:grpSp>
    </p:spTree>
    <p:extLst>
      <p:ext uri="{BB962C8B-B14F-4D97-AF65-F5344CB8AC3E}">
        <p14:creationId xmlns:p14="http://schemas.microsoft.com/office/powerpoint/2010/main" val="30984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 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3887" y="2324100"/>
            <a:ext cx="7896225" cy="4533900"/>
          </a:xfrm>
          <a:prstGeom prst="rect">
            <a:avLst/>
          </a:prstGeom>
          <a:noFill/>
          <a:ln>
            <a:noFill/>
          </a:ln>
        </p:spPr>
      </p:pic>
      <p:sp>
        <p:nvSpPr>
          <p:cNvPr id="2" name="Title 1"/>
          <p:cNvSpPr>
            <a:spLocks noGrp="1"/>
          </p:cNvSpPr>
          <p:nvPr>
            <p:ph type="ctrTitle" hasCustomPrompt="1"/>
          </p:nvPr>
        </p:nvSpPr>
        <p:spPr>
          <a:xfrm>
            <a:off x="2309753" y="636588"/>
            <a:ext cx="621109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109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392383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 name="Rectangle 20"/>
          <p:cNvSpPr/>
          <p:nvPr userDrawn="1"/>
        </p:nvSpPr>
        <p:spPr>
          <a:xfrm>
            <a:off x="621569" y="2324045"/>
            <a:ext cx="7900862" cy="45339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2" name="Title 1"/>
          <p:cNvSpPr>
            <a:spLocks noGrp="1"/>
          </p:cNvSpPr>
          <p:nvPr>
            <p:ph type="ctrTitle" hasCustomPrompt="1"/>
          </p:nvPr>
        </p:nvSpPr>
        <p:spPr>
          <a:xfrm>
            <a:off x="2309753" y="636588"/>
            <a:ext cx="6212679"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2309752" y="1544639"/>
            <a:ext cx="6212679"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22" name="Group 21"/>
          <p:cNvGrpSpPr>
            <a:grpSpLocks noChangeAspect="1"/>
          </p:cNvGrpSpPr>
          <p:nvPr userDrawn="1"/>
        </p:nvGrpSpPr>
        <p:grpSpPr>
          <a:xfrm>
            <a:off x="311149" y="947736"/>
            <a:ext cx="1687456" cy="1687456"/>
            <a:chOff x="311150" y="636588"/>
            <a:chExt cx="2286000" cy="2286000"/>
          </a:xfrm>
        </p:grpSpPr>
        <p:sp>
          <p:nvSpPr>
            <p:cNvPr id="23" name="Rectangle 22"/>
            <p:cNvSpPr>
              <a:spLocks noChangeAspect="1"/>
            </p:cNvSpPr>
            <p:nvPr userDrawn="1"/>
          </p:nvSpPr>
          <p:spPr>
            <a:xfrm>
              <a:off x="311150" y="636588"/>
              <a:ext cx="2286000" cy="228600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4" name="Group 23"/>
            <p:cNvGrpSpPr>
              <a:grpSpLocks noChangeAspect="1"/>
            </p:cNvGrpSpPr>
            <p:nvPr userDrawn="1"/>
          </p:nvGrpSpPr>
          <p:grpSpPr>
            <a:xfrm>
              <a:off x="661693" y="1665288"/>
              <a:ext cx="1629615" cy="228600"/>
              <a:chOff x="0" y="2787650"/>
              <a:chExt cx="9144001" cy="1282700"/>
            </a:xfrm>
            <a:solidFill>
              <a:schemeClr val="bg1"/>
            </a:solidFill>
          </p:grpSpPr>
          <p:sp>
            <p:nvSpPr>
              <p:cNvPr id="26" name="Freeform 5"/>
              <p:cNvSpPr>
                <a:spLocks noEditPoints="1"/>
              </p:cNvSpPr>
              <p:nvPr userDrawn="1"/>
            </p:nvSpPr>
            <p:spPr bwMode="auto">
              <a:xfrm>
                <a:off x="0" y="2838450"/>
                <a:ext cx="1008063" cy="1211263"/>
              </a:xfrm>
              <a:custGeom>
                <a:avLst/>
                <a:gdLst>
                  <a:gd name="T0" fmla="*/ 1001 w 1271"/>
                  <a:gd name="T1" fmla="*/ 1053 h 1526"/>
                  <a:gd name="T2" fmla="*/ 983 w 1271"/>
                  <a:gd name="T3" fmla="*/ 989 h 1526"/>
                  <a:gd name="T4" fmla="*/ 943 w 1271"/>
                  <a:gd name="T5" fmla="*/ 939 h 1526"/>
                  <a:gd name="T6" fmla="*/ 881 w 1271"/>
                  <a:gd name="T7" fmla="*/ 901 h 1526"/>
                  <a:gd name="T8" fmla="*/ 797 w 1271"/>
                  <a:gd name="T9" fmla="*/ 878 h 1526"/>
                  <a:gd name="T10" fmla="*/ 689 w 1271"/>
                  <a:gd name="T11" fmla="*/ 870 h 1526"/>
                  <a:gd name="T12" fmla="*/ 708 w 1271"/>
                  <a:gd name="T13" fmla="*/ 1289 h 1526"/>
                  <a:gd name="T14" fmla="*/ 773 w 1271"/>
                  <a:gd name="T15" fmla="*/ 1286 h 1526"/>
                  <a:gd name="T16" fmla="*/ 857 w 1271"/>
                  <a:gd name="T17" fmla="*/ 1268 h 1526"/>
                  <a:gd name="T18" fmla="*/ 924 w 1271"/>
                  <a:gd name="T19" fmla="*/ 1235 h 1526"/>
                  <a:gd name="T20" fmla="*/ 971 w 1271"/>
                  <a:gd name="T21" fmla="*/ 1188 h 1526"/>
                  <a:gd name="T22" fmla="*/ 997 w 1271"/>
                  <a:gd name="T23" fmla="*/ 1127 h 1526"/>
                  <a:gd name="T24" fmla="*/ 917 w 1271"/>
                  <a:gd name="T25" fmla="*/ 434 h 1526"/>
                  <a:gd name="T26" fmla="*/ 912 w 1271"/>
                  <a:gd name="T27" fmla="*/ 390 h 1526"/>
                  <a:gd name="T28" fmla="*/ 890 w 1271"/>
                  <a:gd name="T29" fmla="*/ 334 h 1526"/>
                  <a:gd name="T30" fmla="*/ 848 w 1271"/>
                  <a:gd name="T31" fmla="*/ 290 h 1526"/>
                  <a:gd name="T32" fmla="*/ 788 w 1271"/>
                  <a:gd name="T33" fmla="*/ 258 h 1526"/>
                  <a:gd name="T34" fmla="*/ 711 w 1271"/>
                  <a:gd name="T35" fmla="*/ 242 h 1526"/>
                  <a:gd name="T36" fmla="*/ 264 w 1271"/>
                  <a:gd name="T37" fmla="*/ 238 h 1526"/>
                  <a:gd name="T38" fmla="*/ 629 w 1271"/>
                  <a:gd name="T39" fmla="*/ 643 h 1526"/>
                  <a:gd name="T40" fmla="*/ 720 w 1271"/>
                  <a:gd name="T41" fmla="*/ 636 h 1526"/>
                  <a:gd name="T42" fmla="*/ 797 w 1271"/>
                  <a:gd name="T43" fmla="*/ 614 h 1526"/>
                  <a:gd name="T44" fmla="*/ 856 w 1271"/>
                  <a:gd name="T45" fmla="*/ 579 h 1526"/>
                  <a:gd name="T46" fmla="*/ 891 w 1271"/>
                  <a:gd name="T47" fmla="*/ 537 h 1526"/>
                  <a:gd name="T48" fmla="*/ 905 w 1271"/>
                  <a:gd name="T49" fmla="*/ 507 h 1526"/>
                  <a:gd name="T50" fmla="*/ 916 w 1271"/>
                  <a:gd name="T51" fmla="*/ 460 h 1526"/>
                  <a:gd name="T52" fmla="*/ 1186 w 1271"/>
                  <a:gd name="T53" fmla="*/ 391 h 1526"/>
                  <a:gd name="T54" fmla="*/ 1175 w 1271"/>
                  <a:gd name="T55" fmla="*/ 487 h 1526"/>
                  <a:gd name="T56" fmla="*/ 1147 w 1271"/>
                  <a:gd name="T57" fmla="*/ 565 h 1526"/>
                  <a:gd name="T58" fmla="*/ 1104 w 1271"/>
                  <a:gd name="T59" fmla="*/ 630 h 1526"/>
                  <a:gd name="T60" fmla="*/ 1050 w 1271"/>
                  <a:gd name="T61" fmla="*/ 681 h 1526"/>
                  <a:gd name="T62" fmla="*/ 989 w 1271"/>
                  <a:gd name="T63" fmla="*/ 722 h 1526"/>
                  <a:gd name="T64" fmla="*/ 1001 w 1271"/>
                  <a:gd name="T65" fmla="*/ 745 h 1526"/>
                  <a:gd name="T66" fmla="*/ 1090 w 1271"/>
                  <a:gd name="T67" fmla="*/ 788 h 1526"/>
                  <a:gd name="T68" fmla="*/ 1164 w 1271"/>
                  <a:gd name="T69" fmla="*/ 843 h 1526"/>
                  <a:gd name="T70" fmla="*/ 1213 w 1271"/>
                  <a:gd name="T71" fmla="*/ 899 h 1526"/>
                  <a:gd name="T72" fmla="*/ 1236 w 1271"/>
                  <a:gd name="T73" fmla="*/ 939 h 1526"/>
                  <a:gd name="T74" fmla="*/ 1253 w 1271"/>
                  <a:gd name="T75" fmla="*/ 983 h 1526"/>
                  <a:gd name="T76" fmla="*/ 1265 w 1271"/>
                  <a:gd name="T77" fmla="*/ 1032 h 1526"/>
                  <a:gd name="T78" fmla="*/ 1270 w 1271"/>
                  <a:gd name="T79" fmla="*/ 1086 h 1526"/>
                  <a:gd name="T80" fmla="*/ 1270 w 1271"/>
                  <a:gd name="T81" fmla="*/ 1130 h 1526"/>
                  <a:gd name="T82" fmla="*/ 1260 w 1271"/>
                  <a:gd name="T83" fmla="*/ 1202 h 1526"/>
                  <a:gd name="T84" fmla="*/ 1240 w 1271"/>
                  <a:gd name="T85" fmla="*/ 1268 h 1526"/>
                  <a:gd name="T86" fmla="*/ 1207 w 1271"/>
                  <a:gd name="T87" fmla="*/ 1325 h 1526"/>
                  <a:gd name="T88" fmla="*/ 1167 w 1271"/>
                  <a:gd name="T89" fmla="*/ 1375 h 1526"/>
                  <a:gd name="T90" fmla="*/ 1115 w 1271"/>
                  <a:gd name="T91" fmla="*/ 1419 h 1526"/>
                  <a:gd name="T92" fmla="*/ 1056 w 1271"/>
                  <a:gd name="T93" fmla="*/ 1455 h 1526"/>
                  <a:gd name="T94" fmla="*/ 988 w 1271"/>
                  <a:gd name="T95" fmla="*/ 1484 h 1526"/>
                  <a:gd name="T96" fmla="*/ 911 w 1271"/>
                  <a:gd name="T97" fmla="*/ 1505 h 1526"/>
                  <a:gd name="T98" fmla="*/ 828 w 1271"/>
                  <a:gd name="T99" fmla="*/ 1520 h 1526"/>
                  <a:gd name="T100" fmla="*/ 738 w 1271"/>
                  <a:gd name="T101" fmla="*/ 1526 h 1526"/>
                  <a:gd name="T102" fmla="*/ 0 w 1271"/>
                  <a:gd name="T103" fmla="*/ 0 h 1526"/>
                  <a:gd name="T104" fmla="*/ 713 w 1271"/>
                  <a:gd name="T105" fmla="*/ 0 h 1526"/>
                  <a:gd name="T106" fmla="*/ 794 w 1271"/>
                  <a:gd name="T107" fmla="*/ 8 h 1526"/>
                  <a:gd name="T108" fmla="*/ 868 w 1271"/>
                  <a:gd name="T109" fmla="*/ 22 h 1526"/>
                  <a:gd name="T110" fmla="*/ 936 w 1271"/>
                  <a:gd name="T111" fmla="*/ 42 h 1526"/>
                  <a:gd name="T112" fmla="*/ 997 w 1271"/>
                  <a:gd name="T113" fmla="*/ 71 h 1526"/>
                  <a:gd name="T114" fmla="*/ 1050 w 1271"/>
                  <a:gd name="T115" fmla="*/ 106 h 1526"/>
                  <a:gd name="T116" fmla="*/ 1095 w 1271"/>
                  <a:gd name="T117" fmla="*/ 147 h 1526"/>
                  <a:gd name="T118" fmla="*/ 1131 w 1271"/>
                  <a:gd name="T119" fmla="*/ 194 h 1526"/>
                  <a:gd name="T120" fmla="*/ 1158 w 1271"/>
                  <a:gd name="T121" fmla="*/ 247 h 1526"/>
                  <a:gd name="T122" fmla="*/ 1176 w 1271"/>
                  <a:gd name="T123" fmla="*/ 305 h 1526"/>
                  <a:gd name="T124" fmla="*/ 1185 w 1271"/>
                  <a:gd name="T125" fmla="*/ 368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1" h="1526">
                    <a:moveTo>
                      <a:pt x="1002" y="1077"/>
                    </a:moveTo>
                    <a:lnTo>
                      <a:pt x="1002" y="1077"/>
                    </a:lnTo>
                    <a:lnTo>
                      <a:pt x="1001" y="1053"/>
                    </a:lnTo>
                    <a:lnTo>
                      <a:pt x="997" y="1031"/>
                    </a:lnTo>
                    <a:lnTo>
                      <a:pt x="991" y="1010"/>
                    </a:lnTo>
                    <a:lnTo>
                      <a:pt x="983" y="989"/>
                    </a:lnTo>
                    <a:lnTo>
                      <a:pt x="972" y="972"/>
                    </a:lnTo>
                    <a:lnTo>
                      <a:pt x="959" y="955"/>
                    </a:lnTo>
                    <a:lnTo>
                      <a:pt x="943" y="939"/>
                    </a:lnTo>
                    <a:lnTo>
                      <a:pt x="924" y="925"/>
                    </a:lnTo>
                    <a:lnTo>
                      <a:pt x="904" y="912"/>
                    </a:lnTo>
                    <a:lnTo>
                      <a:pt x="881" y="901"/>
                    </a:lnTo>
                    <a:lnTo>
                      <a:pt x="855" y="892"/>
                    </a:lnTo>
                    <a:lnTo>
                      <a:pt x="826" y="884"/>
                    </a:lnTo>
                    <a:lnTo>
                      <a:pt x="797" y="878"/>
                    </a:lnTo>
                    <a:lnTo>
                      <a:pt x="763" y="874"/>
                    </a:lnTo>
                    <a:lnTo>
                      <a:pt x="727" y="871"/>
                    </a:lnTo>
                    <a:lnTo>
                      <a:pt x="689" y="870"/>
                    </a:lnTo>
                    <a:lnTo>
                      <a:pt x="264" y="870"/>
                    </a:lnTo>
                    <a:lnTo>
                      <a:pt x="264" y="1289"/>
                    </a:lnTo>
                    <a:lnTo>
                      <a:pt x="708" y="1289"/>
                    </a:lnTo>
                    <a:lnTo>
                      <a:pt x="708" y="1289"/>
                    </a:lnTo>
                    <a:lnTo>
                      <a:pt x="742" y="1288"/>
                    </a:lnTo>
                    <a:lnTo>
                      <a:pt x="773" y="1286"/>
                    </a:lnTo>
                    <a:lnTo>
                      <a:pt x="804" y="1281"/>
                    </a:lnTo>
                    <a:lnTo>
                      <a:pt x="831" y="1275"/>
                    </a:lnTo>
                    <a:lnTo>
                      <a:pt x="857" y="1268"/>
                    </a:lnTo>
                    <a:lnTo>
                      <a:pt x="881" y="1258"/>
                    </a:lnTo>
                    <a:lnTo>
                      <a:pt x="904" y="1247"/>
                    </a:lnTo>
                    <a:lnTo>
                      <a:pt x="924" y="1235"/>
                    </a:lnTo>
                    <a:lnTo>
                      <a:pt x="942" y="1221"/>
                    </a:lnTo>
                    <a:lnTo>
                      <a:pt x="958" y="1206"/>
                    </a:lnTo>
                    <a:lnTo>
                      <a:pt x="971" y="1188"/>
                    </a:lnTo>
                    <a:lnTo>
                      <a:pt x="982" y="1169"/>
                    </a:lnTo>
                    <a:lnTo>
                      <a:pt x="991" y="1148"/>
                    </a:lnTo>
                    <a:lnTo>
                      <a:pt x="997" y="1127"/>
                    </a:lnTo>
                    <a:lnTo>
                      <a:pt x="1001" y="1103"/>
                    </a:lnTo>
                    <a:lnTo>
                      <a:pt x="1002" y="1077"/>
                    </a:lnTo>
                    <a:close/>
                    <a:moveTo>
                      <a:pt x="917" y="434"/>
                    </a:moveTo>
                    <a:lnTo>
                      <a:pt x="917" y="434"/>
                    </a:lnTo>
                    <a:lnTo>
                      <a:pt x="916" y="411"/>
                    </a:lnTo>
                    <a:lnTo>
                      <a:pt x="912" y="390"/>
                    </a:lnTo>
                    <a:lnTo>
                      <a:pt x="908" y="371"/>
                    </a:lnTo>
                    <a:lnTo>
                      <a:pt x="899" y="352"/>
                    </a:lnTo>
                    <a:lnTo>
                      <a:pt x="890" y="334"/>
                    </a:lnTo>
                    <a:lnTo>
                      <a:pt x="878" y="318"/>
                    </a:lnTo>
                    <a:lnTo>
                      <a:pt x="863" y="303"/>
                    </a:lnTo>
                    <a:lnTo>
                      <a:pt x="848" y="290"/>
                    </a:lnTo>
                    <a:lnTo>
                      <a:pt x="830" y="278"/>
                    </a:lnTo>
                    <a:lnTo>
                      <a:pt x="810" y="268"/>
                    </a:lnTo>
                    <a:lnTo>
                      <a:pt x="788" y="258"/>
                    </a:lnTo>
                    <a:lnTo>
                      <a:pt x="764" y="251"/>
                    </a:lnTo>
                    <a:lnTo>
                      <a:pt x="738" y="245"/>
                    </a:lnTo>
                    <a:lnTo>
                      <a:pt x="711" y="242"/>
                    </a:lnTo>
                    <a:lnTo>
                      <a:pt x="681" y="239"/>
                    </a:lnTo>
                    <a:lnTo>
                      <a:pt x="650" y="238"/>
                    </a:lnTo>
                    <a:lnTo>
                      <a:pt x="264" y="238"/>
                    </a:lnTo>
                    <a:lnTo>
                      <a:pt x="264" y="643"/>
                    </a:lnTo>
                    <a:lnTo>
                      <a:pt x="629" y="643"/>
                    </a:lnTo>
                    <a:lnTo>
                      <a:pt x="629" y="643"/>
                    </a:lnTo>
                    <a:lnTo>
                      <a:pt x="662" y="643"/>
                    </a:lnTo>
                    <a:lnTo>
                      <a:pt x="691" y="641"/>
                    </a:lnTo>
                    <a:lnTo>
                      <a:pt x="720" y="636"/>
                    </a:lnTo>
                    <a:lnTo>
                      <a:pt x="748" y="631"/>
                    </a:lnTo>
                    <a:lnTo>
                      <a:pt x="773" y="624"/>
                    </a:lnTo>
                    <a:lnTo>
                      <a:pt x="797" y="614"/>
                    </a:lnTo>
                    <a:lnTo>
                      <a:pt x="818" y="605"/>
                    </a:lnTo>
                    <a:lnTo>
                      <a:pt x="838" y="592"/>
                    </a:lnTo>
                    <a:lnTo>
                      <a:pt x="856" y="579"/>
                    </a:lnTo>
                    <a:lnTo>
                      <a:pt x="872" y="563"/>
                    </a:lnTo>
                    <a:lnTo>
                      <a:pt x="885" y="546"/>
                    </a:lnTo>
                    <a:lnTo>
                      <a:pt x="891" y="537"/>
                    </a:lnTo>
                    <a:lnTo>
                      <a:pt x="897" y="527"/>
                    </a:lnTo>
                    <a:lnTo>
                      <a:pt x="902" y="516"/>
                    </a:lnTo>
                    <a:lnTo>
                      <a:pt x="905" y="507"/>
                    </a:lnTo>
                    <a:lnTo>
                      <a:pt x="909" y="495"/>
                    </a:lnTo>
                    <a:lnTo>
                      <a:pt x="912" y="484"/>
                    </a:lnTo>
                    <a:lnTo>
                      <a:pt x="916" y="460"/>
                    </a:lnTo>
                    <a:lnTo>
                      <a:pt x="917" y="434"/>
                    </a:lnTo>
                    <a:close/>
                    <a:moveTo>
                      <a:pt x="1186" y="391"/>
                    </a:moveTo>
                    <a:lnTo>
                      <a:pt x="1186" y="391"/>
                    </a:lnTo>
                    <a:lnTo>
                      <a:pt x="1185" y="425"/>
                    </a:lnTo>
                    <a:lnTo>
                      <a:pt x="1181" y="457"/>
                    </a:lnTo>
                    <a:lnTo>
                      <a:pt x="1175" y="487"/>
                    </a:lnTo>
                    <a:lnTo>
                      <a:pt x="1167" y="515"/>
                    </a:lnTo>
                    <a:lnTo>
                      <a:pt x="1157" y="542"/>
                    </a:lnTo>
                    <a:lnTo>
                      <a:pt x="1147" y="565"/>
                    </a:lnTo>
                    <a:lnTo>
                      <a:pt x="1133" y="589"/>
                    </a:lnTo>
                    <a:lnTo>
                      <a:pt x="1119" y="610"/>
                    </a:lnTo>
                    <a:lnTo>
                      <a:pt x="1104" y="630"/>
                    </a:lnTo>
                    <a:lnTo>
                      <a:pt x="1087" y="648"/>
                    </a:lnTo>
                    <a:lnTo>
                      <a:pt x="1069" y="666"/>
                    </a:lnTo>
                    <a:lnTo>
                      <a:pt x="1050" y="681"/>
                    </a:lnTo>
                    <a:lnTo>
                      <a:pt x="1029" y="696"/>
                    </a:lnTo>
                    <a:lnTo>
                      <a:pt x="1009" y="709"/>
                    </a:lnTo>
                    <a:lnTo>
                      <a:pt x="989" y="722"/>
                    </a:lnTo>
                    <a:lnTo>
                      <a:pt x="967" y="733"/>
                    </a:lnTo>
                    <a:lnTo>
                      <a:pt x="967" y="733"/>
                    </a:lnTo>
                    <a:lnTo>
                      <a:pt x="1001" y="745"/>
                    </a:lnTo>
                    <a:lnTo>
                      <a:pt x="1032" y="758"/>
                    </a:lnTo>
                    <a:lnTo>
                      <a:pt x="1062" y="772"/>
                    </a:lnTo>
                    <a:lnTo>
                      <a:pt x="1090" y="788"/>
                    </a:lnTo>
                    <a:lnTo>
                      <a:pt x="1117" y="804"/>
                    </a:lnTo>
                    <a:lnTo>
                      <a:pt x="1142" y="822"/>
                    </a:lnTo>
                    <a:lnTo>
                      <a:pt x="1164" y="843"/>
                    </a:lnTo>
                    <a:lnTo>
                      <a:pt x="1186" y="864"/>
                    </a:lnTo>
                    <a:lnTo>
                      <a:pt x="1205" y="887"/>
                    </a:lnTo>
                    <a:lnTo>
                      <a:pt x="1213" y="899"/>
                    </a:lnTo>
                    <a:lnTo>
                      <a:pt x="1222" y="912"/>
                    </a:lnTo>
                    <a:lnTo>
                      <a:pt x="1229" y="925"/>
                    </a:lnTo>
                    <a:lnTo>
                      <a:pt x="1236" y="939"/>
                    </a:lnTo>
                    <a:lnTo>
                      <a:pt x="1242" y="952"/>
                    </a:lnTo>
                    <a:lnTo>
                      <a:pt x="1248" y="968"/>
                    </a:lnTo>
                    <a:lnTo>
                      <a:pt x="1253" y="983"/>
                    </a:lnTo>
                    <a:lnTo>
                      <a:pt x="1258" y="999"/>
                    </a:lnTo>
                    <a:lnTo>
                      <a:pt x="1261" y="1016"/>
                    </a:lnTo>
                    <a:lnTo>
                      <a:pt x="1265" y="1032"/>
                    </a:lnTo>
                    <a:lnTo>
                      <a:pt x="1267" y="1049"/>
                    </a:lnTo>
                    <a:lnTo>
                      <a:pt x="1268" y="1067"/>
                    </a:lnTo>
                    <a:lnTo>
                      <a:pt x="1270" y="1086"/>
                    </a:lnTo>
                    <a:lnTo>
                      <a:pt x="1271" y="1105"/>
                    </a:lnTo>
                    <a:lnTo>
                      <a:pt x="1271" y="1105"/>
                    </a:lnTo>
                    <a:lnTo>
                      <a:pt x="1270" y="1130"/>
                    </a:lnTo>
                    <a:lnTo>
                      <a:pt x="1267" y="1155"/>
                    </a:lnTo>
                    <a:lnTo>
                      <a:pt x="1265" y="1179"/>
                    </a:lnTo>
                    <a:lnTo>
                      <a:pt x="1260" y="1202"/>
                    </a:lnTo>
                    <a:lnTo>
                      <a:pt x="1254" y="1225"/>
                    </a:lnTo>
                    <a:lnTo>
                      <a:pt x="1247" y="1246"/>
                    </a:lnTo>
                    <a:lnTo>
                      <a:pt x="1240" y="1268"/>
                    </a:lnTo>
                    <a:lnTo>
                      <a:pt x="1230" y="1287"/>
                    </a:lnTo>
                    <a:lnTo>
                      <a:pt x="1219" y="1306"/>
                    </a:lnTo>
                    <a:lnTo>
                      <a:pt x="1207" y="1325"/>
                    </a:lnTo>
                    <a:lnTo>
                      <a:pt x="1195" y="1343"/>
                    </a:lnTo>
                    <a:lnTo>
                      <a:pt x="1181" y="1360"/>
                    </a:lnTo>
                    <a:lnTo>
                      <a:pt x="1167" y="1375"/>
                    </a:lnTo>
                    <a:lnTo>
                      <a:pt x="1150" y="1391"/>
                    </a:lnTo>
                    <a:lnTo>
                      <a:pt x="1133" y="1405"/>
                    </a:lnTo>
                    <a:lnTo>
                      <a:pt x="1115" y="1419"/>
                    </a:lnTo>
                    <a:lnTo>
                      <a:pt x="1096" y="1431"/>
                    </a:lnTo>
                    <a:lnTo>
                      <a:pt x="1077" y="1445"/>
                    </a:lnTo>
                    <a:lnTo>
                      <a:pt x="1056" y="1455"/>
                    </a:lnTo>
                    <a:lnTo>
                      <a:pt x="1034" y="1466"/>
                    </a:lnTo>
                    <a:lnTo>
                      <a:pt x="1012" y="1476"/>
                    </a:lnTo>
                    <a:lnTo>
                      <a:pt x="988" y="1484"/>
                    </a:lnTo>
                    <a:lnTo>
                      <a:pt x="963" y="1492"/>
                    </a:lnTo>
                    <a:lnTo>
                      <a:pt x="938" y="1499"/>
                    </a:lnTo>
                    <a:lnTo>
                      <a:pt x="911" y="1505"/>
                    </a:lnTo>
                    <a:lnTo>
                      <a:pt x="885" y="1511"/>
                    </a:lnTo>
                    <a:lnTo>
                      <a:pt x="856" y="1516"/>
                    </a:lnTo>
                    <a:lnTo>
                      <a:pt x="828" y="1520"/>
                    </a:lnTo>
                    <a:lnTo>
                      <a:pt x="799" y="1522"/>
                    </a:lnTo>
                    <a:lnTo>
                      <a:pt x="768" y="1525"/>
                    </a:lnTo>
                    <a:lnTo>
                      <a:pt x="738" y="1526"/>
                    </a:lnTo>
                    <a:lnTo>
                      <a:pt x="706" y="1526"/>
                    </a:lnTo>
                    <a:lnTo>
                      <a:pt x="0" y="1526"/>
                    </a:lnTo>
                    <a:lnTo>
                      <a:pt x="0" y="0"/>
                    </a:lnTo>
                    <a:lnTo>
                      <a:pt x="684" y="0"/>
                    </a:lnTo>
                    <a:lnTo>
                      <a:pt x="684" y="0"/>
                    </a:lnTo>
                    <a:lnTo>
                      <a:pt x="713" y="0"/>
                    </a:lnTo>
                    <a:lnTo>
                      <a:pt x="740" y="3"/>
                    </a:lnTo>
                    <a:lnTo>
                      <a:pt x="768" y="4"/>
                    </a:lnTo>
                    <a:lnTo>
                      <a:pt x="794" y="8"/>
                    </a:lnTo>
                    <a:lnTo>
                      <a:pt x="819" y="11"/>
                    </a:lnTo>
                    <a:lnTo>
                      <a:pt x="844" y="16"/>
                    </a:lnTo>
                    <a:lnTo>
                      <a:pt x="868" y="22"/>
                    </a:lnTo>
                    <a:lnTo>
                      <a:pt x="892" y="28"/>
                    </a:lnTo>
                    <a:lnTo>
                      <a:pt x="915" y="35"/>
                    </a:lnTo>
                    <a:lnTo>
                      <a:pt x="936" y="42"/>
                    </a:lnTo>
                    <a:lnTo>
                      <a:pt x="958" y="52"/>
                    </a:lnTo>
                    <a:lnTo>
                      <a:pt x="978" y="61"/>
                    </a:lnTo>
                    <a:lnTo>
                      <a:pt x="997" y="71"/>
                    </a:lnTo>
                    <a:lnTo>
                      <a:pt x="1015" y="82"/>
                    </a:lnTo>
                    <a:lnTo>
                      <a:pt x="1033" y="94"/>
                    </a:lnTo>
                    <a:lnTo>
                      <a:pt x="1050" y="106"/>
                    </a:lnTo>
                    <a:lnTo>
                      <a:pt x="1065" y="119"/>
                    </a:lnTo>
                    <a:lnTo>
                      <a:pt x="1081" y="133"/>
                    </a:lnTo>
                    <a:lnTo>
                      <a:pt x="1095" y="147"/>
                    </a:lnTo>
                    <a:lnTo>
                      <a:pt x="1108" y="162"/>
                    </a:lnTo>
                    <a:lnTo>
                      <a:pt x="1120" y="177"/>
                    </a:lnTo>
                    <a:lnTo>
                      <a:pt x="1131" y="194"/>
                    </a:lnTo>
                    <a:lnTo>
                      <a:pt x="1142" y="211"/>
                    </a:lnTo>
                    <a:lnTo>
                      <a:pt x="1150" y="229"/>
                    </a:lnTo>
                    <a:lnTo>
                      <a:pt x="1158" y="247"/>
                    </a:lnTo>
                    <a:lnTo>
                      <a:pt x="1166" y="266"/>
                    </a:lnTo>
                    <a:lnTo>
                      <a:pt x="1172" y="285"/>
                    </a:lnTo>
                    <a:lnTo>
                      <a:pt x="1176" y="305"/>
                    </a:lnTo>
                    <a:lnTo>
                      <a:pt x="1180" y="325"/>
                    </a:lnTo>
                    <a:lnTo>
                      <a:pt x="1184" y="347"/>
                    </a:lnTo>
                    <a:lnTo>
                      <a:pt x="1185" y="368"/>
                    </a:lnTo>
                    <a:lnTo>
                      <a:pt x="1186"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7" name="Rectangle 9"/>
              <p:cNvSpPr>
                <a:spLocks noChangeArrowheads="1"/>
              </p:cNvSpPr>
              <p:nvPr userDrawn="1"/>
            </p:nvSpPr>
            <p:spPr bwMode="auto">
              <a:xfrm>
                <a:off x="1149350" y="2787650"/>
                <a:ext cx="209550" cy="1262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8" name="Freeform 10"/>
              <p:cNvSpPr>
                <a:spLocks noEditPoints="1"/>
              </p:cNvSpPr>
              <p:nvPr userDrawn="1"/>
            </p:nvSpPr>
            <p:spPr bwMode="auto">
              <a:xfrm>
                <a:off x="1484313" y="3122613"/>
                <a:ext cx="827088" cy="946150"/>
              </a:xfrm>
              <a:custGeom>
                <a:avLst/>
                <a:gdLst>
                  <a:gd name="T0" fmla="*/ 735 w 1044"/>
                  <a:gd name="T1" fmla="*/ 661 h 1192"/>
                  <a:gd name="T2" fmla="*/ 601 w 1044"/>
                  <a:gd name="T3" fmla="*/ 636 h 1192"/>
                  <a:gd name="T4" fmla="*/ 496 w 1044"/>
                  <a:gd name="T5" fmla="*/ 634 h 1192"/>
                  <a:gd name="T6" fmla="*/ 392 w 1044"/>
                  <a:gd name="T7" fmla="*/ 653 h 1192"/>
                  <a:gd name="T8" fmla="*/ 315 w 1044"/>
                  <a:gd name="T9" fmla="*/ 695 h 1192"/>
                  <a:gd name="T10" fmla="*/ 272 w 1044"/>
                  <a:gd name="T11" fmla="*/ 758 h 1192"/>
                  <a:gd name="T12" fmla="*/ 262 w 1044"/>
                  <a:gd name="T13" fmla="*/ 823 h 1192"/>
                  <a:gd name="T14" fmla="*/ 272 w 1044"/>
                  <a:gd name="T15" fmla="*/ 879 h 1192"/>
                  <a:gd name="T16" fmla="*/ 313 w 1044"/>
                  <a:gd name="T17" fmla="*/ 937 h 1192"/>
                  <a:gd name="T18" fmla="*/ 377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89 w 1044"/>
                  <a:gd name="T33" fmla="*/ 679 h 1192"/>
                  <a:gd name="T34" fmla="*/ 768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4 w 1044"/>
                  <a:gd name="T47" fmla="*/ 1168 h 1192"/>
                  <a:gd name="T48" fmla="*/ 185 w 1044"/>
                  <a:gd name="T49" fmla="*/ 1139 h 1192"/>
                  <a:gd name="T50" fmla="*/ 123 w 1044"/>
                  <a:gd name="T51" fmla="*/ 1100 h 1192"/>
                  <a:gd name="T52" fmla="*/ 73 w 1044"/>
                  <a:gd name="T53" fmla="*/ 1050 h 1192"/>
                  <a:gd name="T54" fmla="*/ 33 w 1044"/>
                  <a:gd name="T55" fmla="*/ 989 h 1192"/>
                  <a:gd name="T56" fmla="*/ 10 w 1044"/>
                  <a:gd name="T57" fmla="*/ 917 h 1192"/>
                  <a:gd name="T58" fmla="*/ 0 w 1044"/>
                  <a:gd name="T59" fmla="*/ 836 h 1192"/>
                  <a:gd name="T60" fmla="*/ 2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5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6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89" y="679"/>
                    </a:moveTo>
                    <a:lnTo>
                      <a:pt x="789" y="679"/>
                    </a:lnTo>
                    <a:lnTo>
                      <a:pt x="763" y="670"/>
                    </a:lnTo>
                    <a:lnTo>
                      <a:pt x="735" y="661"/>
                    </a:lnTo>
                    <a:lnTo>
                      <a:pt x="703" y="653"/>
                    </a:lnTo>
                    <a:lnTo>
                      <a:pt x="670" y="646"/>
                    </a:lnTo>
                    <a:lnTo>
                      <a:pt x="637" y="641"/>
                    </a:lnTo>
                    <a:lnTo>
                      <a:pt x="601" y="636"/>
                    </a:lnTo>
                    <a:lnTo>
                      <a:pt x="564" y="634"/>
                    </a:lnTo>
                    <a:lnTo>
                      <a:pt x="526" y="633"/>
                    </a:lnTo>
                    <a:lnTo>
                      <a:pt x="526" y="633"/>
                    </a:lnTo>
                    <a:lnTo>
                      <a:pt x="496" y="634"/>
                    </a:lnTo>
                    <a:lnTo>
                      <a:pt x="467" y="636"/>
                    </a:lnTo>
                    <a:lnTo>
                      <a:pt x="440" y="640"/>
                    </a:lnTo>
                    <a:lnTo>
                      <a:pt x="414" y="646"/>
                    </a:lnTo>
                    <a:lnTo>
                      <a:pt x="392" y="653"/>
                    </a:lnTo>
                    <a:lnTo>
                      <a:pt x="369" y="661"/>
                    </a:lnTo>
                    <a:lnTo>
                      <a:pt x="350" y="671"/>
                    </a:lnTo>
                    <a:lnTo>
                      <a:pt x="332" y="682"/>
                    </a:lnTo>
                    <a:lnTo>
                      <a:pt x="315" y="695"/>
                    </a:lnTo>
                    <a:lnTo>
                      <a:pt x="302" y="708"/>
                    </a:lnTo>
                    <a:lnTo>
                      <a:pt x="290" y="724"/>
                    </a:lnTo>
                    <a:lnTo>
                      <a:pt x="280" y="740"/>
                    </a:lnTo>
                    <a:lnTo>
                      <a:pt x="272" y="758"/>
                    </a:lnTo>
                    <a:lnTo>
                      <a:pt x="266" y="777"/>
                    </a:lnTo>
                    <a:lnTo>
                      <a:pt x="263" y="798"/>
                    </a:lnTo>
                    <a:lnTo>
                      <a:pt x="262" y="819"/>
                    </a:lnTo>
                    <a:lnTo>
                      <a:pt x="262" y="823"/>
                    </a:lnTo>
                    <a:lnTo>
                      <a:pt x="262" y="823"/>
                    </a:lnTo>
                    <a:lnTo>
                      <a:pt x="263" y="843"/>
                    </a:lnTo>
                    <a:lnTo>
                      <a:pt x="266" y="861"/>
                    </a:lnTo>
                    <a:lnTo>
                      <a:pt x="272" y="879"/>
                    </a:lnTo>
                    <a:lnTo>
                      <a:pt x="280" y="896"/>
                    </a:lnTo>
                    <a:lnTo>
                      <a:pt x="289" y="911"/>
                    </a:lnTo>
                    <a:lnTo>
                      <a:pt x="300" y="924"/>
                    </a:lnTo>
                    <a:lnTo>
                      <a:pt x="313" y="937"/>
                    </a:lnTo>
                    <a:lnTo>
                      <a:pt x="326" y="948"/>
                    </a:lnTo>
                    <a:lnTo>
                      <a:pt x="343" y="959"/>
                    </a:lnTo>
                    <a:lnTo>
                      <a:pt x="360" y="967"/>
                    </a:lnTo>
                    <a:lnTo>
                      <a:pt x="377" y="976"/>
                    </a:lnTo>
                    <a:lnTo>
                      <a:pt x="398" y="982"/>
                    </a:lnTo>
                    <a:lnTo>
                      <a:pt x="418" y="986"/>
                    </a:lnTo>
                    <a:lnTo>
                      <a:pt x="440" y="990"/>
                    </a:lnTo>
                    <a:lnTo>
                      <a:pt x="461" y="992"/>
                    </a:lnTo>
                    <a:lnTo>
                      <a:pt x="485" y="992"/>
                    </a:lnTo>
                    <a:lnTo>
                      <a:pt x="485"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3" y="802"/>
                    </a:lnTo>
                    <a:lnTo>
                      <a:pt x="786" y="790"/>
                    </a:lnTo>
                    <a:lnTo>
                      <a:pt x="788" y="777"/>
                    </a:lnTo>
                    <a:lnTo>
                      <a:pt x="788" y="764"/>
                    </a:lnTo>
                    <a:lnTo>
                      <a:pt x="789" y="751"/>
                    </a:lnTo>
                    <a:lnTo>
                      <a:pt x="789" y="679"/>
                    </a:lnTo>
                    <a:close/>
                    <a:moveTo>
                      <a:pt x="782" y="1167"/>
                    </a:moveTo>
                    <a:lnTo>
                      <a:pt x="782" y="1026"/>
                    </a:lnTo>
                    <a:lnTo>
                      <a:pt x="782" y="1026"/>
                    </a:lnTo>
                    <a:lnTo>
                      <a:pt x="768" y="1043"/>
                    </a:lnTo>
                    <a:lnTo>
                      <a:pt x="751" y="1059"/>
                    </a:lnTo>
                    <a:lnTo>
                      <a:pt x="735" y="1076"/>
                    </a:lnTo>
                    <a:lnTo>
                      <a:pt x="715"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50" y="1188"/>
                    </a:lnTo>
                    <a:lnTo>
                      <a:pt x="330" y="1186"/>
                    </a:lnTo>
                    <a:lnTo>
                      <a:pt x="311" y="1182"/>
                    </a:lnTo>
                    <a:lnTo>
                      <a:pt x="291" y="1179"/>
                    </a:lnTo>
                    <a:lnTo>
                      <a:pt x="272" y="1174"/>
                    </a:lnTo>
                    <a:lnTo>
                      <a:pt x="254" y="1168"/>
                    </a:lnTo>
                    <a:lnTo>
                      <a:pt x="237" y="1162"/>
                    </a:lnTo>
                    <a:lnTo>
                      <a:pt x="219" y="1155"/>
                    </a:lnTo>
                    <a:lnTo>
                      <a:pt x="202" y="1148"/>
                    </a:lnTo>
                    <a:lnTo>
                      <a:pt x="185" y="1139"/>
                    </a:lnTo>
                    <a:lnTo>
                      <a:pt x="168" y="1131"/>
                    </a:lnTo>
                    <a:lnTo>
                      <a:pt x="153" y="1121"/>
                    </a:lnTo>
                    <a:lnTo>
                      <a:pt x="137" y="1111"/>
                    </a:lnTo>
                    <a:lnTo>
                      <a:pt x="123" y="1100"/>
                    </a:lnTo>
                    <a:lnTo>
                      <a:pt x="110" y="1089"/>
                    </a:lnTo>
                    <a:lnTo>
                      <a:pt x="97" y="1076"/>
                    </a:lnTo>
                    <a:lnTo>
                      <a:pt x="85" y="1064"/>
                    </a:lnTo>
                    <a:lnTo>
                      <a:pt x="73" y="1050"/>
                    </a:lnTo>
                    <a:lnTo>
                      <a:pt x="62" y="1035"/>
                    </a:lnTo>
                    <a:lnTo>
                      <a:pt x="51" y="1021"/>
                    </a:lnTo>
                    <a:lnTo>
                      <a:pt x="42" y="1005"/>
                    </a:lnTo>
                    <a:lnTo>
                      <a:pt x="33" y="989"/>
                    </a:lnTo>
                    <a:lnTo>
                      <a:pt x="26" y="972"/>
                    </a:lnTo>
                    <a:lnTo>
                      <a:pt x="19" y="954"/>
                    </a:lnTo>
                    <a:lnTo>
                      <a:pt x="14" y="936"/>
                    </a:lnTo>
                    <a:lnTo>
                      <a:pt x="10" y="917"/>
                    </a:lnTo>
                    <a:lnTo>
                      <a:pt x="6" y="898"/>
                    </a:lnTo>
                    <a:lnTo>
                      <a:pt x="2" y="878"/>
                    </a:lnTo>
                    <a:lnTo>
                      <a:pt x="1" y="857"/>
                    </a:lnTo>
                    <a:lnTo>
                      <a:pt x="0" y="836"/>
                    </a:lnTo>
                    <a:lnTo>
                      <a:pt x="0" y="831"/>
                    </a:lnTo>
                    <a:lnTo>
                      <a:pt x="0" y="831"/>
                    </a:lnTo>
                    <a:lnTo>
                      <a:pt x="1" y="808"/>
                    </a:lnTo>
                    <a:lnTo>
                      <a:pt x="2" y="787"/>
                    </a:lnTo>
                    <a:lnTo>
                      <a:pt x="6"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0" y="491"/>
                    </a:lnTo>
                    <a:lnTo>
                      <a:pt x="281" y="485"/>
                    </a:lnTo>
                    <a:lnTo>
                      <a:pt x="302" y="479"/>
                    </a:lnTo>
                    <a:lnTo>
                      <a:pt x="324" y="474"/>
                    </a:lnTo>
                    <a:lnTo>
                      <a:pt x="346" y="470"/>
                    </a:lnTo>
                    <a:lnTo>
                      <a:pt x="370"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3" y="451"/>
                    </a:lnTo>
                    <a:lnTo>
                      <a:pt x="780" y="425"/>
                    </a:lnTo>
                    <a:lnTo>
                      <a:pt x="775" y="399"/>
                    </a:lnTo>
                    <a:lnTo>
                      <a:pt x="767" y="375"/>
                    </a:lnTo>
                    <a:lnTo>
                      <a:pt x="756" y="353"/>
                    </a:lnTo>
                    <a:lnTo>
                      <a:pt x="744" y="333"/>
                    </a:lnTo>
                    <a:lnTo>
                      <a:pt x="729" y="315"/>
                    </a:lnTo>
                    <a:lnTo>
                      <a:pt x="712" y="298"/>
                    </a:lnTo>
                    <a:lnTo>
                      <a:pt x="693" y="283"/>
                    </a:lnTo>
                    <a:lnTo>
                      <a:pt x="671" y="271"/>
                    </a:lnTo>
                    <a:lnTo>
                      <a:pt x="649" y="260"/>
                    </a:lnTo>
                    <a:lnTo>
                      <a:pt x="623" y="251"/>
                    </a:lnTo>
                    <a:lnTo>
                      <a:pt x="596" y="243"/>
                    </a:lnTo>
                    <a:lnTo>
                      <a:pt x="566" y="239"/>
                    </a:lnTo>
                    <a:lnTo>
                      <a:pt x="535" y="236"/>
                    </a:lnTo>
                    <a:lnTo>
                      <a:pt x="502" y="235"/>
                    </a:lnTo>
                    <a:lnTo>
                      <a:pt x="502" y="235"/>
                    </a:lnTo>
                    <a:lnTo>
                      <a:pt x="455" y="236"/>
                    </a:lnTo>
                    <a:lnTo>
                      <a:pt x="411" y="240"/>
                    </a:lnTo>
                    <a:lnTo>
                      <a:pt x="369" y="246"/>
                    </a:lnTo>
                    <a:lnTo>
                      <a:pt x="328" y="254"/>
                    </a:lnTo>
                    <a:lnTo>
                      <a:pt x="289" y="265"/>
                    </a:lnTo>
                    <a:lnTo>
                      <a:pt x="250" y="277"/>
                    </a:lnTo>
                    <a:lnTo>
                      <a:pt x="211" y="290"/>
                    </a:lnTo>
                    <a:lnTo>
                      <a:pt x="173" y="307"/>
                    </a:lnTo>
                    <a:lnTo>
                      <a:pt x="100" y="95"/>
                    </a:lnTo>
                    <a:lnTo>
                      <a:pt x="100" y="95"/>
                    </a:lnTo>
                    <a:lnTo>
                      <a:pt x="148" y="75"/>
                    </a:lnTo>
                    <a:lnTo>
                      <a:pt x="196" y="56"/>
                    </a:lnTo>
                    <a:lnTo>
                      <a:pt x="246" y="39"/>
                    </a:lnTo>
                    <a:lnTo>
                      <a:pt x="271" y="32"/>
                    </a:lnTo>
                    <a:lnTo>
                      <a:pt x="297" y="26"/>
                    </a:lnTo>
                    <a:lnTo>
                      <a:pt x="324" y="20"/>
                    </a:lnTo>
                    <a:lnTo>
                      <a:pt x="351" y="14"/>
                    </a:lnTo>
                    <a:lnTo>
                      <a:pt x="380" y="11"/>
                    </a:lnTo>
                    <a:lnTo>
                      <a:pt x="410" y="6"/>
                    </a:lnTo>
                    <a:lnTo>
                      <a:pt x="440" y="3"/>
                    </a:lnTo>
                    <a:lnTo>
                      <a:pt x="472" y="1"/>
                    </a:lnTo>
                    <a:lnTo>
                      <a:pt x="504" y="0"/>
                    </a:lnTo>
                    <a:lnTo>
                      <a:pt x="539" y="0"/>
                    </a:lnTo>
                    <a:lnTo>
                      <a:pt x="539" y="0"/>
                    </a:lnTo>
                    <a:lnTo>
                      <a:pt x="570" y="0"/>
                    </a:lnTo>
                    <a:lnTo>
                      <a:pt x="601" y="1"/>
                    </a:lnTo>
                    <a:lnTo>
                      <a:pt x="629"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8" y="126"/>
                    </a:lnTo>
                    <a:lnTo>
                      <a:pt x="934" y="143"/>
                    </a:lnTo>
                    <a:lnTo>
                      <a:pt x="948" y="160"/>
                    </a:lnTo>
                    <a:lnTo>
                      <a:pt x="961" y="178"/>
                    </a:lnTo>
                    <a:lnTo>
                      <a:pt x="973" y="197"/>
                    </a:lnTo>
                    <a:lnTo>
                      <a:pt x="985" y="216"/>
                    </a:lnTo>
                    <a:lnTo>
                      <a:pt x="996" y="236"/>
                    </a:lnTo>
                    <a:lnTo>
                      <a:pt x="1004"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29" name="Freeform 11"/>
              <p:cNvSpPr>
                <a:spLocks/>
              </p:cNvSpPr>
              <p:nvPr userDrawn="1"/>
            </p:nvSpPr>
            <p:spPr bwMode="auto">
              <a:xfrm>
                <a:off x="2424113" y="3117850"/>
                <a:ext cx="846138" cy="952500"/>
              </a:xfrm>
              <a:custGeom>
                <a:avLst/>
                <a:gdLst>
                  <a:gd name="T0" fmla="*/ 531 w 1065"/>
                  <a:gd name="T1" fmla="*/ 1198 h 1200"/>
                  <a:gd name="T2" fmla="*/ 413 w 1065"/>
                  <a:gd name="T3" fmla="*/ 1174 h 1200"/>
                  <a:gd name="T4" fmla="*/ 306 w 1065"/>
                  <a:gd name="T5" fmla="*/ 1128 h 1200"/>
                  <a:gd name="T6" fmla="*/ 211 w 1065"/>
                  <a:gd name="T7" fmla="*/ 1064 h 1200"/>
                  <a:gd name="T8" fmla="*/ 131 w 1065"/>
                  <a:gd name="T9" fmla="*/ 983 h 1200"/>
                  <a:gd name="T10" fmla="*/ 69 w 1065"/>
                  <a:gd name="T11" fmla="*/ 887 h 1200"/>
                  <a:gd name="T12" fmla="*/ 25 w 1065"/>
                  <a:gd name="T13" fmla="*/ 781 h 1200"/>
                  <a:gd name="T14" fmla="*/ 4 w 1065"/>
                  <a:gd name="T15" fmla="*/ 665 h 1200"/>
                  <a:gd name="T16" fmla="*/ 1 w 1065"/>
                  <a:gd name="T17" fmla="*/ 573 h 1200"/>
                  <a:gd name="T18" fmla="*/ 18 w 1065"/>
                  <a:gd name="T19" fmla="*/ 454 h 1200"/>
                  <a:gd name="T20" fmla="*/ 56 w 1065"/>
                  <a:gd name="T21" fmla="*/ 344 h 1200"/>
                  <a:gd name="T22" fmla="*/ 115 w 1065"/>
                  <a:gd name="T23" fmla="*/ 244 h 1200"/>
                  <a:gd name="T24" fmla="*/ 190 w 1065"/>
                  <a:gd name="T25" fmla="*/ 158 h 1200"/>
                  <a:gd name="T26" fmla="*/ 281 w 1065"/>
                  <a:gd name="T27" fmla="*/ 88 h 1200"/>
                  <a:gd name="T28" fmla="*/ 386 w 1065"/>
                  <a:gd name="T29" fmla="*/ 37 h 1200"/>
                  <a:gd name="T30" fmla="*/ 503 w 1065"/>
                  <a:gd name="T31" fmla="*/ 7 h 1200"/>
                  <a:gd name="T32" fmla="*/ 597 w 1065"/>
                  <a:gd name="T33" fmla="*/ 0 h 1200"/>
                  <a:gd name="T34" fmla="*/ 745 w 1065"/>
                  <a:gd name="T35" fmla="*/ 14 h 1200"/>
                  <a:gd name="T36" fmla="*/ 868 w 1065"/>
                  <a:gd name="T37" fmla="*/ 55 h 1200"/>
                  <a:gd name="T38" fmla="*/ 971 w 1065"/>
                  <a:gd name="T39" fmla="*/ 118 h 1200"/>
                  <a:gd name="T40" fmla="*/ 1057 w 1065"/>
                  <a:gd name="T41" fmla="*/ 198 h 1200"/>
                  <a:gd name="T42" fmla="*/ 847 w 1065"/>
                  <a:gd name="T43" fmla="*/ 329 h 1200"/>
                  <a:gd name="T44" fmla="*/ 781 w 1065"/>
                  <a:gd name="T45" fmla="*/ 280 h 1200"/>
                  <a:gd name="T46" fmla="*/ 707 w 1065"/>
                  <a:gd name="T47" fmla="*/ 247 h 1200"/>
                  <a:gd name="T48" fmla="*/ 619 w 1065"/>
                  <a:gd name="T49" fmla="*/ 231 h 1200"/>
                  <a:gd name="T50" fmla="*/ 559 w 1065"/>
                  <a:gd name="T51" fmla="*/ 233 h 1200"/>
                  <a:gd name="T52" fmla="*/ 493 w 1065"/>
                  <a:gd name="T53" fmla="*/ 247 h 1200"/>
                  <a:gd name="T54" fmla="*/ 433 w 1065"/>
                  <a:gd name="T55" fmla="*/ 276 h 1200"/>
                  <a:gd name="T56" fmla="*/ 381 w 1065"/>
                  <a:gd name="T57" fmla="*/ 315 h 1200"/>
                  <a:gd name="T58" fmla="*/ 337 w 1065"/>
                  <a:gd name="T59" fmla="*/ 365 h 1200"/>
                  <a:gd name="T60" fmla="*/ 302 w 1065"/>
                  <a:gd name="T61" fmla="*/ 424 h 1200"/>
                  <a:gd name="T62" fmla="*/ 278 w 1065"/>
                  <a:gd name="T63" fmla="*/ 489 h 1200"/>
                  <a:gd name="T64" fmla="*/ 265 w 1065"/>
                  <a:gd name="T65" fmla="*/ 561 h 1200"/>
                  <a:gd name="T66" fmla="*/ 264 w 1065"/>
                  <a:gd name="T67" fmla="*/ 618 h 1200"/>
                  <a:gd name="T68" fmla="*/ 273 w 1065"/>
                  <a:gd name="T69" fmla="*/ 692 h 1200"/>
                  <a:gd name="T70" fmla="*/ 295 w 1065"/>
                  <a:gd name="T71" fmla="*/ 762 h 1200"/>
                  <a:gd name="T72" fmla="*/ 328 w 1065"/>
                  <a:gd name="T73" fmla="*/ 823 h 1200"/>
                  <a:gd name="T74" fmla="*/ 371 w 1065"/>
                  <a:gd name="T75" fmla="*/ 875 h 1200"/>
                  <a:gd name="T76" fmla="*/ 424 w 1065"/>
                  <a:gd name="T77" fmla="*/ 918 h 1200"/>
                  <a:gd name="T78" fmla="*/ 485 w 1065"/>
                  <a:gd name="T79" fmla="*/ 949 h 1200"/>
                  <a:gd name="T80" fmla="*/ 553 w 1065"/>
                  <a:gd name="T81" fmla="*/ 967 h 1200"/>
                  <a:gd name="T82" fmla="*/ 608 w 1065"/>
                  <a:gd name="T83" fmla="*/ 972 h 1200"/>
                  <a:gd name="T84" fmla="*/ 695 w 1065"/>
                  <a:gd name="T85" fmla="*/ 961 h 1200"/>
                  <a:gd name="T86" fmla="*/ 773 w 1065"/>
                  <a:gd name="T87" fmla="*/ 931 h 1200"/>
                  <a:gd name="T88" fmla="*/ 842 w 1065"/>
                  <a:gd name="T89" fmla="*/ 886 h 1200"/>
                  <a:gd name="T90" fmla="*/ 1065 w 1065"/>
                  <a:gd name="T91" fmla="*/ 985 h 1200"/>
                  <a:gd name="T92" fmla="*/ 1000 w 1065"/>
                  <a:gd name="T93" fmla="*/ 1052 h 1200"/>
                  <a:gd name="T94" fmla="*/ 899 w 1065"/>
                  <a:gd name="T95" fmla="*/ 1125 h 1200"/>
                  <a:gd name="T96" fmla="*/ 781 w 1065"/>
                  <a:gd name="T97" fmla="*/ 1176 h 1200"/>
                  <a:gd name="T98" fmla="*/ 635 w 1065"/>
                  <a:gd name="T99" fmla="*/ 1199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65" h="1200">
                    <a:moveTo>
                      <a:pt x="595" y="1200"/>
                    </a:moveTo>
                    <a:lnTo>
                      <a:pt x="595" y="1200"/>
                    </a:lnTo>
                    <a:lnTo>
                      <a:pt x="562" y="1200"/>
                    </a:lnTo>
                    <a:lnTo>
                      <a:pt x="531" y="1198"/>
                    </a:lnTo>
                    <a:lnTo>
                      <a:pt x="502" y="1194"/>
                    </a:lnTo>
                    <a:lnTo>
                      <a:pt x="471" y="1188"/>
                    </a:lnTo>
                    <a:lnTo>
                      <a:pt x="442" y="1182"/>
                    </a:lnTo>
                    <a:lnTo>
                      <a:pt x="413" y="1174"/>
                    </a:lnTo>
                    <a:lnTo>
                      <a:pt x="385" y="1164"/>
                    </a:lnTo>
                    <a:lnTo>
                      <a:pt x="357" y="1153"/>
                    </a:lnTo>
                    <a:lnTo>
                      <a:pt x="331" y="1141"/>
                    </a:lnTo>
                    <a:lnTo>
                      <a:pt x="306" y="1128"/>
                    </a:lnTo>
                    <a:lnTo>
                      <a:pt x="281" y="1114"/>
                    </a:lnTo>
                    <a:lnTo>
                      <a:pt x="257" y="1098"/>
                    </a:lnTo>
                    <a:lnTo>
                      <a:pt x="233" y="1082"/>
                    </a:lnTo>
                    <a:lnTo>
                      <a:pt x="211" y="1064"/>
                    </a:lnTo>
                    <a:lnTo>
                      <a:pt x="190" y="1045"/>
                    </a:lnTo>
                    <a:lnTo>
                      <a:pt x="170" y="1026"/>
                    </a:lnTo>
                    <a:lnTo>
                      <a:pt x="149" y="1004"/>
                    </a:lnTo>
                    <a:lnTo>
                      <a:pt x="131" y="983"/>
                    </a:lnTo>
                    <a:lnTo>
                      <a:pt x="115" y="960"/>
                    </a:lnTo>
                    <a:lnTo>
                      <a:pt x="98" y="937"/>
                    </a:lnTo>
                    <a:lnTo>
                      <a:pt x="84" y="912"/>
                    </a:lnTo>
                    <a:lnTo>
                      <a:pt x="69" y="887"/>
                    </a:lnTo>
                    <a:lnTo>
                      <a:pt x="56" y="862"/>
                    </a:lnTo>
                    <a:lnTo>
                      <a:pt x="45" y="836"/>
                    </a:lnTo>
                    <a:lnTo>
                      <a:pt x="35" y="808"/>
                    </a:lnTo>
                    <a:lnTo>
                      <a:pt x="25" y="781"/>
                    </a:lnTo>
                    <a:lnTo>
                      <a:pt x="18" y="752"/>
                    </a:lnTo>
                    <a:lnTo>
                      <a:pt x="12" y="723"/>
                    </a:lnTo>
                    <a:lnTo>
                      <a:pt x="7" y="694"/>
                    </a:lnTo>
                    <a:lnTo>
                      <a:pt x="4" y="665"/>
                    </a:lnTo>
                    <a:lnTo>
                      <a:pt x="1" y="634"/>
                    </a:lnTo>
                    <a:lnTo>
                      <a:pt x="0" y="604"/>
                    </a:lnTo>
                    <a:lnTo>
                      <a:pt x="0" y="604"/>
                    </a:lnTo>
                    <a:lnTo>
                      <a:pt x="1" y="573"/>
                    </a:lnTo>
                    <a:lnTo>
                      <a:pt x="4" y="542"/>
                    </a:lnTo>
                    <a:lnTo>
                      <a:pt x="7" y="512"/>
                    </a:lnTo>
                    <a:lnTo>
                      <a:pt x="12" y="483"/>
                    </a:lnTo>
                    <a:lnTo>
                      <a:pt x="18" y="454"/>
                    </a:lnTo>
                    <a:lnTo>
                      <a:pt x="25" y="426"/>
                    </a:lnTo>
                    <a:lnTo>
                      <a:pt x="35" y="397"/>
                    </a:lnTo>
                    <a:lnTo>
                      <a:pt x="45" y="370"/>
                    </a:lnTo>
                    <a:lnTo>
                      <a:pt x="56" y="344"/>
                    </a:lnTo>
                    <a:lnTo>
                      <a:pt x="69" y="317"/>
                    </a:lnTo>
                    <a:lnTo>
                      <a:pt x="84" y="292"/>
                    </a:lnTo>
                    <a:lnTo>
                      <a:pt x="98" y="267"/>
                    </a:lnTo>
                    <a:lnTo>
                      <a:pt x="115" y="244"/>
                    </a:lnTo>
                    <a:lnTo>
                      <a:pt x="131" y="221"/>
                    </a:lnTo>
                    <a:lnTo>
                      <a:pt x="150" y="199"/>
                    </a:lnTo>
                    <a:lnTo>
                      <a:pt x="170" y="178"/>
                    </a:lnTo>
                    <a:lnTo>
                      <a:pt x="190" y="158"/>
                    </a:lnTo>
                    <a:lnTo>
                      <a:pt x="211" y="139"/>
                    </a:lnTo>
                    <a:lnTo>
                      <a:pt x="234" y="121"/>
                    </a:lnTo>
                    <a:lnTo>
                      <a:pt x="257" y="104"/>
                    </a:lnTo>
                    <a:lnTo>
                      <a:pt x="281" y="88"/>
                    </a:lnTo>
                    <a:lnTo>
                      <a:pt x="306" y="74"/>
                    </a:lnTo>
                    <a:lnTo>
                      <a:pt x="332" y="61"/>
                    </a:lnTo>
                    <a:lnTo>
                      <a:pt x="358" y="47"/>
                    </a:lnTo>
                    <a:lnTo>
                      <a:pt x="386" y="37"/>
                    </a:lnTo>
                    <a:lnTo>
                      <a:pt x="414" y="27"/>
                    </a:lnTo>
                    <a:lnTo>
                      <a:pt x="443" y="19"/>
                    </a:lnTo>
                    <a:lnTo>
                      <a:pt x="473" y="12"/>
                    </a:lnTo>
                    <a:lnTo>
                      <a:pt x="503" y="7"/>
                    </a:lnTo>
                    <a:lnTo>
                      <a:pt x="534" y="3"/>
                    </a:lnTo>
                    <a:lnTo>
                      <a:pt x="565" y="1"/>
                    </a:lnTo>
                    <a:lnTo>
                      <a:pt x="597" y="0"/>
                    </a:lnTo>
                    <a:lnTo>
                      <a:pt x="597" y="0"/>
                    </a:lnTo>
                    <a:lnTo>
                      <a:pt x="637" y="1"/>
                    </a:lnTo>
                    <a:lnTo>
                      <a:pt x="675" y="3"/>
                    </a:lnTo>
                    <a:lnTo>
                      <a:pt x="711" y="8"/>
                    </a:lnTo>
                    <a:lnTo>
                      <a:pt x="745" y="14"/>
                    </a:lnTo>
                    <a:lnTo>
                      <a:pt x="779" y="22"/>
                    </a:lnTo>
                    <a:lnTo>
                      <a:pt x="810" y="32"/>
                    </a:lnTo>
                    <a:lnTo>
                      <a:pt x="840" y="43"/>
                    </a:lnTo>
                    <a:lnTo>
                      <a:pt x="868" y="55"/>
                    </a:lnTo>
                    <a:lnTo>
                      <a:pt x="896" y="69"/>
                    </a:lnTo>
                    <a:lnTo>
                      <a:pt x="922" y="83"/>
                    </a:lnTo>
                    <a:lnTo>
                      <a:pt x="947" y="100"/>
                    </a:lnTo>
                    <a:lnTo>
                      <a:pt x="971" y="118"/>
                    </a:lnTo>
                    <a:lnTo>
                      <a:pt x="994" y="136"/>
                    </a:lnTo>
                    <a:lnTo>
                      <a:pt x="1015" y="156"/>
                    </a:lnTo>
                    <a:lnTo>
                      <a:pt x="1037" y="176"/>
                    </a:lnTo>
                    <a:lnTo>
                      <a:pt x="1057" y="198"/>
                    </a:lnTo>
                    <a:lnTo>
                      <a:pt x="893" y="375"/>
                    </a:lnTo>
                    <a:lnTo>
                      <a:pt x="893" y="375"/>
                    </a:lnTo>
                    <a:lnTo>
                      <a:pt x="862" y="344"/>
                    </a:lnTo>
                    <a:lnTo>
                      <a:pt x="847" y="329"/>
                    </a:lnTo>
                    <a:lnTo>
                      <a:pt x="831" y="316"/>
                    </a:lnTo>
                    <a:lnTo>
                      <a:pt x="814" y="303"/>
                    </a:lnTo>
                    <a:lnTo>
                      <a:pt x="798" y="291"/>
                    </a:lnTo>
                    <a:lnTo>
                      <a:pt x="781" y="280"/>
                    </a:lnTo>
                    <a:lnTo>
                      <a:pt x="763" y="271"/>
                    </a:lnTo>
                    <a:lnTo>
                      <a:pt x="745" y="261"/>
                    </a:lnTo>
                    <a:lnTo>
                      <a:pt x="726" y="254"/>
                    </a:lnTo>
                    <a:lnTo>
                      <a:pt x="707" y="247"/>
                    </a:lnTo>
                    <a:lnTo>
                      <a:pt x="685" y="241"/>
                    </a:lnTo>
                    <a:lnTo>
                      <a:pt x="665" y="236"/>
                    </a:lnTo>
                    <a:lnTo>
                      <a:pt x="642" y="233"/>
                    </a:lnTo>
                    <a:lnTo>
                      <a:pt x="619" y="231"/>
                    </a:lnTo>
                    <a:lnTo>
                      <a:pt x="595" y="230"/>
                    </a:lnTo>
                    <a:lnTo>
                      <a:pt x="595" y="230"/>
                    </a:lnTo>
                    <a:lnTo>
                      <a:pt x="577" y="231"/>
                    </a:lnTo>
                    <a:lnTo>
                      <a:pt x="559" y="233"/>
                    </a:lnTo>
                    <a:lnTo>
                      <a:pt x="542" y="235"/>
                    </a:lnTo>
                    <a:lnTo>
                      <a:pt x="525" y="239"/>
                    </a:lnTo>
                    <a:lnTo>
                      <a:pt x="509" y="242"/>
                    </a:lnTo>
                    <a:lnTo>
                      <a:pt x="493" y="247"/>
                    </a:lnTo>
                    <a:lnTo>
                      <a:pt x="478" y="253"/>
                    </a:lnTo>
                    <a:lnTo>
                      <a:pt x="462" y="260"/>
                    </a:lnTo>
                    <a:lnTo>
                      <a:pt x="448" y="267"/>
                    </a:lnTo>
                    <a:lnTo>
                      <a:pt x="433" y="276"/>
                    </a:lnTo>
                    <a:lnTo>
                      <a:pt x="419" y="284"/>
                    </a:lnTo>
                    <a:lnTo>
                      <a:pt x="406" y="293"/>
                    </a:lnTo>
                    <a:lnTo>
                      <a:pt x="393" y="304"/>
                    </a:lnTo>
                    <a:lnTo>
                      <a:pt x="381" y="315"/>
                    </a:lnTo>
                    <a:lnTo>
                      <a:pt x="369" y="327"/>
                    </a:lnTo>
                    <a:lnTo>
                      <a:pt x="357" y="339"/>
                    </a:lnTo>
                    <a:lnTo>
                      <a:pt x="346" y="352"/>
                    </a:lnTo>
                    <a:lnTo>
                      <a:pt x="337" y="365"/>
                    </a:lnTo>
                    <a:lnTo>
                      <a:pt x="327" y="378"/>
                    </a:lnTo>
                    <a:lnTo>
                      <a:pt x="318" y="394"/>
                    </a:lnTo>
                    <a:lnTo>
                      <a:pt x="309" y="408"/>
                    </a:lnTo>
                    <a:lnTo>
                      <a:pt x="302" y="424"/>
                    </a:lnTo>
                    <a:lnTo>
                      <a:pt x="295" y="439"/>
                    </a:lnTo>
                    <a:lnTo>
                      <a:pt x="288" y="456"/>
                    </a:lnTo>
                    <a:lnTo>
                      <a:pt x="283" y="473"/>
                    </a:lnTo>
                    <a:lnTo>
                      <a:pt x="278" y="489"/>
                    </a:lnTo>
                    <a:lnTo>
                      <a:pt x="273" y="507"/>
                    </a:lnTo>
                    <a:lnTo>
                      <a:pt x="270" y="525"/>
                    </a:lnTo>
                    <a:lnTo>
                      <a:pt x="267" y="543"/>
                    </a:lnTo>
                    <a:lnTo>
                      <a:pt x="265" y="561"/>
                    </a:lnTo>
                    <a:lnTo>
                      <a:pt x="264" y="580"/>
                    </a:lnTo>
                    <a:lnTo>
                      <a:pt x="264" y="599"/>
                    </a:lnTo>
                    <a:lnTo>
                      <a:pt x="264" y="599"/>
                    </a:lnTo>
                    <a:lnTo>
                      <a:pt x="264" y="618"/>
                    </a:lnTo>
                    <a:lnTo>
                      <a:pt x="265" y="637"/>
                    </a:lnTo>
                    <a:lnTo>
                      <a:pt x="267" y="657"/>
                    </a:lnTo>
                    <a:lnTo>
                      <a:pt x="270" y="674"/>
                    </a:lnTo>
                    <a:lnTo>
                      <a:pt x="273" y="692"/>
                    </a:lnTo>
                    <a:lnTo>
                      <a:pt x="278" y="710"/>
                    </a:lnTo>
                    <a:lnTo>
                      <a:pt x="283" y="727"/>
                    </a:lnTo>
                    <a:lnTo>
                      <a:pt x="289" y="745"/>
                    </a:lnTo>
                    <a:lnTo>
                      <a:pt x="295" y="762"/>
                    </a:lnTo>
                    <a:lnTo>
                      <a:pt x="302" y="777"/>
                    </a:lnTo>
                    <a:lnTo>
                      <a:pt x="310" y="793"/>
                    </a:lnTo>
                    <a:lnTo>
                      <a:pt x="319" y="808"/>
                    </a:lnTo>
                    <a:lnTo>
                      <a:pt x="328" y="823"/>
                    </a:lnTo>
                    <a:lnTo>
                      <a:pt x="338" y="837"/>
                    </a:lnTo>
                    <a:lnTo>
                      <a:pt x="349" y="850"/>
                    </a:lnTo>
                    <a:lnTo>
                      <a:pt x="359" y="863"/>
                    </a:lnTo>
                    <a:lnTo>
                      <a:pt x="371" y="875"/>
                    </a:lnTo>
                    <a:lnTo>
                      <a:pt x="383" y="887"/>
                    </a:lnTo>
                    <a:lnTo>
                      <a:pt x="396" y="898"/>
                    </a:lnTo>
                    <a:lnTo>
                      <a:pt x="410" y="909"/>
                    </a:lnTo>
                    <a:lnTo>
                      <a:pt x="424" y="918"/>
                    </a:lnTo>
                    <a:lnTo>
                      <a:pt x="438" y="926"/>
                    </a:lnTo>
                    <a:lnTo>
                      <a:pt x="453" y="935"/>
                    </a:lnTo>
                    <a:lnTo>
                      <a:pt x="468" y="942"/>
                    </a:lnTo>
                    <a:lnTo>
                      <a:pt x="485" y="949"/>
                    </a:lnTo>
                    <a:lnTo>
                      <a:pt x="500" y="955"/>
                    </a:lnTo>
                    <a:lnTo>
                      <a:pt x="517" y="960"/>
                    </a:lnTo>
                    <a:lnTo>
                      <a:pt x="535" y="964"/>
                    </a:lnTo>
                    <a:lnTo>
                      <a:pt x="553" y="967"/>
                    </a:lnTo>
                    <a:lnTo>
                      <a:pt x="571" y="969"/>
                    </a:lnTo>
                    <a:lnTo>
                      <a:pt x="589" y="971"/>
                    </a:lnTo>
                    <a:lnTo>
                      <a:pt x="608" y="972"/>
                    </a:lnTo>
                    <a:lnTo>
                      <a:pt x="608" y="972"/>
                    </a:lnTo>
                    <a:lnTo>
                      <a:pt x="631" y="971"/>
                    </a:lnTo>
                    <a:lnTo>
                      <a:pt x="653" y="968"/>
                    </a:lnTo>
                    <a:lnTo>
                      <a:pt x="675" y="966"/>
                    </a:lnTo>
                    <a:lnTo>
                      <a:pt x="695" y="961"/>
                    </a:lnTo>
                    <a:lnTo>
                      <a:pt x="715" y="955"/>
                    </a:lnTo>
                    <a:lnTo>
                      <a:pt x="734" y="948"/>
                    </a:lnTo>
                    <a:lnTo>
                      <a:pt x="754" y="941"/>
                    </a:lnTo>
                    <a:lnTo>
                      <a:pt x="773" y="931"/>
                    </a:lnTo>
                    <a:lnTo>
                      <a:pt x="791" y="922"/>
                    </a:lnTo>
                    <a:lnTo>
                      <a:pt x="808" y="911"/>
                    </a:lnTo>
                    <a:lnTo>
                      <a:pt x="825" y="899"/>
                    </a:lnTo>
                    <a:lnTo>
                      <a:pt x="842" y="886"/>
                    </a:lnTo>
                    <a:lnTo>
                      <a:pt x="859" y="873"/>
                    </a:lnTo>
                    <a:lnTo>
                      <a:pt x="875" y="858"/>
                    </a:lnTo>
                    <a:lnTo>
                      <a:pt x="906" y="827"/>
                    </a:lnTo>
                    <a:lnTo>
                      <a:pt x="1065" y="985"/>
                    </a:lnTo>
                    <a:lnTo>
                      <a:pt x="1065" y="985"/>
                    </a:lnTo>
                    <a:lnTo>
                      <a:pt x="1044" y="1008"/>
                    </a:lnTo>
                    <a:lnTo>
                      <a:pt x="1022" y="1030"/>
                    </a:lnTo>
                    <a:lnTo>
                      <a:pt x="1000" y="1052"/>
                    </a:lnTo>
                    <a:lnTo>
                      <a:pt x="976" y="1072"/>
                    </a:lnTo>
                    <a:lnTo>
                      <a:pt x="951" y="1090"/>
                    </a:lnTo>
                    <a:lnTo>
                      <a:pt x="926" y="1108"/>
                    </a:lnTo>
                    <a:lnTo>
                      <a:pt x="899" y="1125"/>
                    </a:lnTo>
                    <a:lnTo>
                      <a:pt x="872" y="1140"/>
                    </a:lnTo>
                    <a:lnTo>
                      <a:pt x="843" y="1153"/>
                    </a:lnTo>
                    <a:lnTo>
                      <a:pt x="812" y="1165"/>
                    </a:lnTo>
                    <a:lnTo>
                      <a:pt x="781" y="1176"/>
                    </a:lnTo>
                    <a:lnTo>
                      <a:pt x="748" y="1184"/>
                    </a:lnTo>
                    <a:lnTo>
                      <a:pt x="712" y="1192"/>
                    </a:lnTo>
                    <a:lnTo>
                      <a:pt x="675" y="1196"/>
                    </a:lnTo>
                    <a:lnTo>
                      <a:pt x="635" y="1199"/>
                    </a:lnTo>
                    <a:lnTo>
                      <a:pt x="595"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0" name="Freeform 13"/>
              <p:cNvSpPr>
                <a:spLocks/>
              </p:cNvSpPr>
              <p:nvPr userDrawn="1"/>
            </p:nvSpPr>
            <p:spPr bwMode="auto">
              <a:xfrm>
                <a:off x="3375025" y="2787650"/>
                <a:ext cx="854075" cy="1262063"/>
              </a:xfrm>
              <a:custGeom>
                <a:avLst/>
                <a:gdLst>
                  <a:gd name="T0" fmla="*/ 1076 w 1076"/>
                  <a:gd name="T1" fmla="*/ 1590 h 1590"/>
                  <a:gd name="T2" fmla="*/ 771 w 1076"/>
                  <a:gd name="T3" fmla="*/ 1590 h 1590"/>
                  <a:gd name="T4" fmla="*/ 425 w 1076"/>
                  <a:gd name="T5" fmla="*/ 1093 h 1590"/>
                  <a:gd name="T6" fmla="*/ 264 w 1076"/>
                  <a:gd name="T7" fmla="*/ 1261 h 1590"/>
                  <a:gd name="T8" fmla="*/ 264 w 1076"/>
                  <a:gd name="T9" fmla="*/ 1590 h 1590"/>
                  <a:gd name="T10" fmla="*/ 0 w 1076"/>
                  <a:gd name="T11" fmla="*/ 1590 h 1590"/>
                  <a:gd name="T12" fmla="*/ 0 w 1076"/>
                  <a:gd name="T13" fmla="*/ 0 h 1590"/>
                  <a:gd name="T14" fmla="*/ 264 w 1076"/>
                  <a:gd name="T15" fmla="*/ 0 h 1590"/>
                  <a:gd name="T16" fmla="*/ 264 w 1076"/>
                  <a:gd name="T17" fmla="*/ 950 h 1590"/>
                  <a:gd name="T18" fmla="*/ 741 w 1076"/>
                  <a:gd name="T19" fmla="*/ 440 h 1590"/>
                  <a:gd name="T20" fmla="*/ 1062 w 1076"/>
                  <a:gd name="T21" fmla="*/ 440 h 1590"/>
                  <a:gd name="T22" fmla="*/ 604 w 1076"/>
                  <a:gd name="T23" fmla="*/ 908 h 1590"/>
                  <a:gd name="T24" fmla="*/ 1076 w 1076"/>
                  <a:gd name="T25" fmla="*/ 159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6" h="1590">
                    <a:moveTo>
                      <a:pt x="1076" y="1590"/>
                    </a:moveTo>
                    <a:lnTo>
                      <a:pt x="771" y="1590"/>
                    </a:lnTo>
                    <a:lnTo>
                      <a:pt x="425" y="1093"/>
                    </a:lnTo>
                    <a:lnTo>
                      <a:pt x="264" y="1261"/>
                    </a:lnTo>
                    <a:lnTo>
                      <a:pt x="264" y="1590"/>
                    </a:lnTo>
                    <a:lnTo>
                      <a:pt x="0" y="1590"/>
                    </a:lnTo>
                    <a:lnTo>
                      <a:pt x="0" y="0"/>
                    </a:lnTo>
                    <a:lnTo>
                      <a:pt x="264" y="0"/>
                    </a:lnTo>
                    <a:lnTo>
                      <a:pt x="264" y="950"/>
                    </a:lnTo>
                    <a:lnTo>
                      <a:pt x="741" y="440"/>
                    </a:lnTo>
                    <a:lnTo>
                      <a:pt x="1062" y="440"/>
                    </a:lnTo>
                    <a:lnTo>
                      <a:pt x="604" y="908"/>
                    </a:lnTo>
                    <a:lnTo>
                      <a:pt x="1076"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1" name="Freeform 14"/>
              <p:cNvSpPr>
                <a:spLocks noEditPoints="1"/>
              </p:cNvSpPr>
              <p:nvPr userDrawn="1"/>
            </p:nvSpPr>
            <p:spPr bwMode="auto">
              <a:xfrm>
                <a:off x="4341813" y="2787650"/>
                <a:ext cx="946150" cy="1281113"/>
              </a:xfrm>
              <a:custGeom>
                <a:avLst/>
                <a:gdLst>
                  <a:gd name="T0" fmla="*/ 560 w 1191"/>
                  <a:gd name="T1" fmla="*/ 646 h 1615"/>
                  <a:gd name="T2" fmla="*/ 496 w 1191"/>
                  <a:gd name="T3" fmla="*/ 659 h 1615"/>
                  <a:gd name="T4" fmla="*/ 436 w 1191"/>
                  <a:gd name="T5" fmla="*/ 686 h 1615"/>
                  <a:gd name="T6" fmla="*/ 382 w 1191"/>
                  <a:gd name="T7" fmla="*/ 723 h 1615"/>
                  <a:gd name="T8" fmla="*/ 337 w 1191"/>
                  <a:gd name="T9" fmla="*/ 770 h 1615"/>
                  <a:gd name="T10" fmla="*/ 300 w 1191"/>
                  <a:gd name="T11" fmla="*/ 829 h 1615"/>
                  <a:gd name="T12" fmla="*/ 273 w 1191"/>
                  <a:gd name="T13" fmla="*/ 897 h 1615"/>
                  <a:gd name="T14" fmla="*/ 259 w 1191"/>
                  <a:gd name="T15" fmla="*/ 973 h 1615"/>
                  <a:gd name="T16" fmla="*/ 258 w 1191"/>
                  <a:gd name="T17" fmla="*/ 1036 h 1615"/>
                  <a:gd name="T18" fmla="*/ 269 w 1191"/>
                  <a:gd name="T19" fmla="*/ 1114 h 1615"/>
                  <a:gd name="T20" fmla="*/ 291 w 1191"/>
                  <a:gd name="T21" fmla="*/ 1184 h 1615"/>
                  <a:gd name="T22" fmla="*/ 326 w 1191"/>
                  <a:gd name="T23" fmla="*/ 1245 h 1615"/>
                  <a:gd name="T24" fmla="*/ 370 w 1191"/>
                  <a:gd name="T25" fmla="*/ 1296 h 1615"/>
                  <a:gd name="T26" fmla="*/ 422 w 1191"/>
                  <a:gd name="T27" fmla="*/ 1337 h 1615"/>
                  <a:gd name="T28" fmla="*/ 480 w 1191"/>
                  <a:gd name="T29" fmla="*/ 1365 h 1615"/>
                  <a:gd name="T30" fmla="*/ 543 w 1191"/>
                  <a:gd name="T31" fmla="*/ 1382 h 1615"/>
                  <a:gd name="T32" fmla="*/ 594 w 1191"/>
                  <a:gd name="T33" fmla="*/ 1385 h 1615"/>
                  <a:gd name="T34" fmla="*/ 659 w 1191"/>
                  <a:gd name="T35" fmla="*/ 1378 h 1615"/>
                  <a:gd name="T36" fmla="*/ 720 w 1191"/>
                  <a:gd name="T37" fmla="*/ 1359 h 1615"/>
                  <a:gd name="T38" fmla="*/ 776 w 1191"/>
                  <a:gd name="T39" fmla="*/ 1328 h 1615"/>
                  <a:gd name="T40" fmla="*/ 825 w 1191"/>
                  <a:gd name="T41" fmla="*/ 1286 h 1615"/>
                  <a:gd name="T42" fmla="*/ 866 w 1191"/>
                  <a:gd name="T43" fmla="*/ 1233 h 1615"/>
                  <a:gd name="T44" fmla="*/ 896 w 1191"/>
                  <a:gd name="T45" fmla="*/ 1169 h 1615"/>
                  <a:gd name="T46" fmla="*/ 915 w 1191"/>
                  <a:gd name="T47" fmla="*/ 1096 h 1615"/>
                  <a:gd name="T48" fmla="*/ 922 w 1191"/>
                  <a:gd name="T49" fmla="*/ 1015 h 1615"/>
                  <a:gd name="T50" fmla="*/ 918 w 1191"/>
                  <a:gd name="T51" fmla="*/ 953 h 1615"/>
                  <a:gd name="T52" fmla="*/ 902 w 1191"/>
                  <a:gd name="T53" fmla="*/ 879 h 1615"/>
                  <a:gd name="T54" fmla="*/ 874 w 1191"/>
                  <a:gd name="T55" fmla="*/ 813 h 1615"/>
                  <a:gd name="T56" fmla="*/ 836 w 1191"/>
                  <a:gd name="T57" fmla="*/ 757 h 1615"/>
                  <a:gd name="T58" fmla="*/ 788 w 1191"/>
                  <a:gd name="T59" fmla="*/ 712 h 1615"/>
                  <a:gd name="T60" fmla="*/ 734 w 1191"/>
                  <a:gd name="T61" fmla="*/ 677 h 1615"/>
                  <a:gd name="T62" fmla="*/ 675 w 1191"/>
                  <a:gd name="T63" fmla="*/ 655 h 1615"/>
                  <a:gd name="T64" fmla="*/ 610 w 1191"/>
                  <a:gd name="T65" fmla="*/ 645 h 1615"/>
                  <a:gd name="T66" fmla="*/ 620 w 1191"/>
                  <a:gd name="T67" fmla="*/ 1614 h 1615"/>
                  <a:gd name="T68" fmla="*/ 496 w 1191"/>
                  <a:gd name="T69" fmla="*/ 1589 h 1615"/>
                  <a:gd name="T70" fmla="*/ 395 w 1191"/>
                  <a:gd name="T71" fmla="*/ 1538 h 1615"/>
                  <a:gd name="T72" fmla="*/ 314 w 1191"/>
                  <a:gd name="T73" fmla="*/ 1470 h 1615"/>
                  <a:gd name="T74" fmla="*/ 264 w 1191"/>
                  <a:gd name="T75" fmla="*/ 1590 h 1615"/>
                  <a:gd name="T76" fmla="*/ 264 w 1191"/>
                  <a:gd name="T77" fmla="*/ 632 h 1615"/>
                  <a:gd name="T78" fmla="*/ 315 w 1191"/>
                  <a:gd name="T79" fmla="*/ 567 h 1615"/>
                  <a:gd name="T80" fmla="*/ 398 w 1191"/>
                  <a:gd name="T81" fmla="*/ 493 h 1615"/>
                  <a:gd name="T82" fmla="*/ 498 w 1191"/>
                  <a:gd name="T83" fmla="*/ 442 h 1615"/>
                  <a:gd name="T84" fmla="*/ 620 w 1191"/>
                  <a:gd name="T85" fmla="*/ 417 h 1615"/>
                  <a:gd name="T86" fmla="*/ 705 w 1191"/>
                  <a:gd name="T87" fmla="*/ 418 h 1615"/>
                  <a:gd name="T88" fmla="*/ 805 w 1191"/>
                  <a:gd name="T89" fmla="*/ 438 h 1615"/>
                  <a:gd name="T90" fmla="*/ 899 w 1191"/>
                  <a:gd name="T91" fmla="*/ 478 h 1615"/>
                  <a:gd name="T92" fmla="*/ 985 w 1191"/>
                  <a:gd name="T93" fmla="*/ 535 h 1615"/>
                  <a:gd name="T94" fmla="*/ 1061 w 1191"/>
                  <a:gd name="T95" fmla="*/ 612 h 1615"/>
                  <a:gd name="T96" fmla="*/ 1120 w 1191"/>
                  <a:gd name="T97" fmla="*/ 706 h 1615"/>
                  <a:gd name="T98" fmla="*/ 1164 w 1191"/>
                  <a:gd name="T99" fmla="*/ 817 h 1615"/>
                  <a:gd name="T100" fmla="*/ 1187 w 1191"/>
                  <a:gd name="T101" fmla="*/ 945 h 1615"/>
                  <a:gd name="T102" fmla="*/ 1189 w 1191"/>
                  <a:gd name="T103" fmla="*/ 1050 h 1615"/>
                  <a:gd name="T104" fmla="*/ 1172 w 1191"/>
                  <a:gd name="T105" fmla="*/ 1182 h 1615"/>
                  <a:gd name="T106" fmla="*/ 1133 w 1191"/>
                  <a:gd name="T107" fmla="*/ 1297 h 1615"/>
                  <a:gd name="T108" fmla="*/ 1077 w 1191"/>
                  <a:gd name="T109" fmla="*/ 1396 h 1615"/>
                  <a:gd name="T110" fmla="*/ 1006 w 1191"/>
                  <a:gd name="T111" fmla="*/ 1477 h 1615"/>
                  <a:gd name="T112" fmla="*/ 922 w 1191"/>
                  <a:gd name="T113" fmla="*/ 1540 h 1615"/>
                  <a:gd name="T114" fmla="*/ 830 w 1191"/>
                  <a:gd name="T115" fmla="*/ 1584 h 1615"/>
                  <a:gd name="T116" fmla="*/ 731 w 1191"/>
                  <a:gd name="T117" fmla="*/ 1609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4" y="644"/>
                    </a:moveTo>
                    <a:lnTo>
                      <a:pt x="594" y="644"/>
                    </a:lnTo>
                    <a:lnTo>
                      <a:pt x="577" y="645"/>
                    </a:lnTo>
                    <a:lnTo>
                      <a:pt x="560" y="646"/>
                    </a:lnTo>
                    <a:lnTo>
                      <a:pt x="543" y="649"/>
                    </a:lnTo>
                    <a:lnTo>
                      <a:pt x="528" y="651"/>
                    </a:lnTo>
                    <a:lnTo>
                      <a:pt x="511" y="655"/>
                    </a:lnTo>
                    <a:lnTo>
                      <a:pt x="496" y="659"/>
                    </a:lnTo>
                    <a:lnTo>
                      <a:pt x="480" y="664"/>
                    </a:lnTo>
                    <a:lnTo>
                      <a:pt x="466" y="671"/>
                    </a:lnTo>
                    <a:lnTo>
                      <a:pt x="450" y="677"/>
                    </a:lnTo>
                    <a:lnTo>
                      <a:pt x="436" y="686"/>
                    </a:lnTo>
                    <a:lnTo>
                      <a:pt x="422" y="694"/>
                    </a:lnTo>
                    <a:lnTo>
                      <a:pt x="408" y="702"/>
                    </a:lnTo>
                    <a:lnTo>
                      <a:pt x="395" y="712"/>
                    </a:lnTo>
                    <a:lnTo>
                      <a:pt x="382" y="723"/>
                    </a:lnTo>
                    <a:lnTo>
                      <a:pt x="370" y="733"/>
                    </a:lnTo>
                    <a:lnTo>
                      <a:pt x="358" y="745"/>
                    </a:lnTo>
                    <a:lnTo>
                      <a:pt x="346" y="758"/>
                    </a:lnTo>
                    <a:lnTo>
                      <a:pt x="337" y="770"/>
                    </a:lnTo>
                    <a:lnTo>
                      <a:pt x="326" y="785"/>
                    </a:lnTo>
                    <a:lnTo>
                      <a:pt x="316" y="799"/>
                    </a:lnTo>
                    <a:lnTo>
                      <a:pt x="308" y="813"/>
                    </a:lnTo>
                    <a:lnTo>
                      <a:pt x="300" y="829"/>
                    </a:lnTo>
                    <a:lnTo>
                      <a:pt x="291" y="846"/>
                    </a:lnTo>
                    <a:lnTo>
                      <a:pt x="284" y="862"/>
                    </a:lnTo>
                    <a:lnTo>
                      <a:pt x="278" y="879"/>
                    </a:lnTo>
                    <a:lnTo>
                      <a:pt x="273" y="897"/>
                    </a:lnTo>
                    <a:lnTo>
                      <a:pt x="269" y="916"/>
                    </a:lnTo>
                    <a:lnTo>
                      <a:pt x="264" y="934"/>
                    </a:lnTo>
                    <a:lnTo>
                      <a:pt x="262" y="954"/>
                    </a:lnTo>
                    <a:lnTo>
                      <a:pt x="259" y="973"/>
                    </a:lnTo>
                    <a:lnTo>
                      <a:pt x="258" y="994"/>
                    </a:lnTo>
                    <a:lnTo>
                      <a:pt x="257" y="1015"/>
                    </a:lnTo>
                    <a:lnTo>
                      <a:pt x="257" y="1015"/>
                    </a:lnTo>
                    <a:lnTo>
                      <a:pt x="258" y="1036"/>
                    </a:lnTo>
                    <a:lnTo>
                      <a:pt x="259" y="1056"/>
                    </a:lnTo>
                    <a:lnTo>
                      <a:pt x="262" y="1076"/>
                    </a:lnTo>
                    <a:lnTo>
                      <a:pt x="264" y="1095"/>
                    </a:lnTo>
                    <a:lnTo>
                      <a:pt x="269" y="1114"/>
                    </a:lnTo>
                    <a:lnTo>
                      <a:pt x="273" y="1132"/>
                    </a:lnTo>
                    <a:lnTo>
                      <a:pt x="278" y="1150"/>
                    </a:lnTo>
                    <a:lnTo>
                      <a:pt x="284" y="1167"/>
                    </a:lnTo>
                    <a:lnTo>
                      <a:pt x="291" y="1184"/>
                    </a:lnTo>
                    <a:lnTo>
                      <a:pt x="300" y="1200"/>
                    </a:lnTo>
                    <a:lnTo>
                      <a:pt x="308" y="1216"/>
                    </a:lnTo>
                    <a:lnTo>
                      <a:pt x="316" y="1230"/>
                    </a:lnTo>
                    <a:lnTo>
                      <a:pt x="326" y="1245"/>
                    </a:lnTo>
                    <a:lnTo>
                      <a:pt x="337" y="1259"/>
                    </a:lnTo>
                    <a:lnTo>
                      <a:pt x="346" y="1272"/>
                    </a:lnTo>
                    <a:lnTo>
                      <a:pt x="358" y="1284"/>
                    </a:lnTo>
                    <a:lnTo>
                      <a:pt x="370" y="1296"/>
                    </a:lnTo>
                    <a:lnTo>
                      <a:pt x="382" y="1307"/>
                    </a:lnTo>
                    <a:lnTo>
                      <a:pt x="395" y="1317"/>
                    </a:lnTo>
                    <a:lnTo>
                      <a:pt x="408" y="1327"/>
                    </a:lnTo>
                    <a:lnTo>
                      <a:pt x="422" y="1337"/>
                    </a:lnTo>
                    <a:lnTo>
                      <a:pt x="436" y="1345"/>
                    </a:lnTo>
                    <a:lnTo>
                      <a:pt x="450" y="1352"/>
                    </a:lnTo>
                    <a:lnTo>
                      <a:pt x="466" y="1359"/>
                    </a:lnTo>
                    <a:lnTo>
                      <a:pt x="480" y="1365"/>
                    </a:lnTo>
                    <a:lnTo>
                      <a:pt x="496" y="1370"/>
                    </a:lnTo>
                    <a:lnTo>
                      <a:pt x="511" y="1375"/>
                    </a:lnTo>
                    <a:lnTo>
                      <a:pt x="528" y="1378"/>
                    </a:lnTo>
                    <a:lnTo>
                      <a:pt x="543" y="1382"/>
                    </a:lnTo>
                    <a:lnTo>
                      <a:pt x="560" y="1383"/>
                    </a:lnTo>
                    <a:lnTo>
                      <a:pt x="577" y="1384"/>
                    </a:lnTo>
                    <a:lnTo>
                      <a:pt x="594" y="1385"/>
                    </a:lnTo>
                    <a:lnTo>
                      <a:pt x="594" y="1385"/>
                    </a:lnTo>
                    <a:lnTo>
                      <a:pt x="610" y="1385"/>
                    </a:lnTo>
                    <a:lnTo>
                      <a:pt x="627" y="1383"/>
                    </a:lnTo>
                    <a:lnTo>
                      <a:pt x="643" y="1382"/>
                    </a:lnTo>
                    <a:lnTo>
                      <a:pt x="659" y="1378"/>
                    </a:lnTo>
                    <a:lnTo>
                      <a:pt x="675" y="1375"/>
                    </a:lnTo>
                    <a:lnTo>
                      <a:pt x="690" y="1371"/>
                    </a:lnTo>
                    <a:lnTo>
                      <a:pt x="706" y="1365"/>
                    </a:lnTo>
                    <a:lnTo>
                      <a:pt x="720" y="1359"/>
                    </a:lnTo>
                    <a:lnTo>
                      <a:pt x="736" y="1353"/>
                    </a:lnTo>
                    <a:lnTo>
                      <a:pt x="750" y="1346"/>
                    </a:lnTo>
                    <a:lnTo>
                      <a:pt x="763" y="1338"/>
                    </a:lnTo>
                    <a:lnTo>
                      <a:pt x="776" y="1328"/>
                    </a:lnTo>
                    <a:lnTo>
                      <a:pt x="789" y="1319"/>
                    </a:lnTo>
                    <a:lnTo>
                      <a:pt x="801" y="1309"/>
                    </a:lnTo>
                    <a:lnTo>
                      <a:pt x="813" y="1297"/>
                    </a:lnTo>
                    <a:lnTo>
                      <a:pt x="825" y="1286"/>
                    </a:lnTo>
                    <a:lnTo>
                      <a:pt x="836" y="1273"/>
                    </a:lnTo>
                    <a:lnTo>
                      <a:pt x="847" y="1260"/>
                    </a:lnTo>
                    <a:lnTo>
                      <a:pt x="856" y="1247"/>
                    </a:lnTo>
                    <a:lnTo>
                      <a:pt x="866" y="1233"/>
                    </a:lnTo>
                    <a:lnTo>
                      <a:pt x="874" y="1218"/>
                    </a:lnTo>
                    <a:lnTo>
                      <a:pt x="883" y="1203"/>
                    </a:lnTo>
                    <a:lnTo>
                      <a:pt x="890" y="1186"/>
                    </a:lnTo>
                    <a:lnTo>
                      <a:pt x="896" y="1169"/>
                    </a:lnTo>
                    <a:lnTo>
                      <a:pt x="902" y="1153"/>
                    </a:lnTo>
                    <a:lnTo>
                      <a:pt x="908" y="1135"/>
                    </a:lnTo>
                    <a:lnTo>
                      <a:pt x="911" y="1116"/>
                    </a:lnTo>
                    <a:lnTo>
                      <a:pt x="915" y="1096"/>
                    </a:lnTo>
                    <a:lnTo>
                      <a:pt x="918" y="1077"/>
                    </a:lnTo>
                    <a:lnTo>
                      <a:pt x="921" y="1057"/>
                    </a:lnTo>
                    <a:lnTo>
                      <a:pt x="922" y="1037"/>
                    </a:lnTo>
                    <a:lnTo>
                      <a:pt x="922" y="1015"/>
                    </a:lnTo>
                    <a:lnTo>
                      <a:pt x="922" y="1015"/>
                    </a:lnTo>
                    <a:lnTo>
                      <a:pt x="922" y="994"/>
                    </a:lnTo>
                    <a:lnTo>
                      <a:pt x="921" y="973"/>
                    </a:lnTo>
                    <a:lnTo>
                      <a:pt x="918" y="953"/>
                    </a:lnTo>
                    <a:lnTo>
                      <a:pt x="915" y="934"/>
                    </a:lnTo>
                    <a:lnTo>
                      <a:pt x="911" y="915"/>
                    </a:lnTo>
                    <a:lnTo>
                      <a:pt x="906" y="897"/>
                    </a:lnTo>
                    <a:lnTo>
                      <a:pt x="902" y="879"/>
                    </a:lnTo>
                    <a:lnTo>
                      <a:pt x="896" y="861"/>
                    </a:lnTo>
                    <a:lnTo>
                      <a:pt x="889" y="844"/>
                    </a:lnTo>
                    <a:lnTo>
                      <a:pt x="881" y="829"/>
                    </a:lnTo>
                    <a:lnTo>
                      <a:pt x="874" y="813"/>
                    </a:lnTo>
                    <a:lnTo>
                      <a:pt x="865" y="798"/>
                    </a:lnTo>
                    <a:lnTo>
                      <a:pt x="856" y="784"/>
                    </a:lnTo>
                    <a:lnTo>
                      <a:pt x="846" y="770"/>
                    </a:lnTo>
                    <a:lnTo>
                      <a:pt x="836" y="757"/>
                    </a:lnTo>
                    <a:lnTo>
                      <a:pt x="824" y="745"/>
                    </a:lnTo>
                    <a:lnTo>
                      <a:pt x="813" y="733"/>
                    </a:lnTo>
                    <a:lnTo>
                      <a:pt x="801" y="721"/>
                    </a:lnTo>
                    <a:lnTo>
                      <a:pt x="788" y="712"/>
                    </a:lnTo>
                    <a:lnTo>
                      <a:pt x="775" y="702"/>
                    </a:lnTo>
                    <a:lnTo>
                      <a:pt x="762" y="693"/>
                    </a:lnTo>
                    <a:lnTo>
                      <a:pt x="749" y="684"/>
                    </a:lnTo>
                    <a:lnTo>
                      <a:pt x="734" y="677"/>
                    </a:lnTo>
                    <a:lnTo>
                      <a:pt x="720" y="670"/>
                    </a:lnTo>
                    <a:lnTo>
                      <a:pt x="705" y="664"/>
                    </a:lnTo>
                    <a:lnTo>
                      <a:pt x="690" y="659"/>
                    </a:lnTo>
                    <a:lnTo>
                      <a:pt x="675" y="655"/>
                    </a:lnTo>
                    <a:lnTo>
                      <a:pt x="658" y="651"/>
                    </a:lnTo>
                    <a:lnTo>
                      <a:pt x="643" y="649"/>
                    </a:lnTo>
                    <a:lnTo>
                      <a:pt x="626" y="646"/>
                    </a:lnTo>
                    <a:lnTo>
                      <a:pt x="610" y="645"/>
                    </a:lnTo>
                    <a:lnTo>
                      <a:pt x="594" y="644"/>
                    </a:lnTo>
                    <a:close/>
                    <a:moveTo>
                      <a:pt x="654" y="1615"/>
                    </a:moveTo>
                    <a:lnTo>
                      <a:pt x="654" y="1615"/>
                    </a:lnTo>
                    <a:lnTo>
                      <a:pt x="620" y="1614"/>
                    </a:lnTo>
                    <a:lnTo>
                      <a:pt x="586" y="1610"/>
                    </a:lnTo>
                    <a:lnTo>
                      <a:pt x="554" y="1605"/>
                    </a:lnTo>
                    <a:lnTo>
                      <a:pt x="524" y="1598"/>
                    </a:lnTo>
                    <a:lnTo>
                      <a:pt x="496" y="1589"/>
                    </a:lnTo>
                    <a:lnTo>
                      <a:pt x="468" y="1578"/>
                    </a:lnTo>
                    <a:lnTo>
                      <a:pt x="443" y="1566"/>
                    </a:lnTo>
                    <a:lnTo>
                      <a:pt x="418" y="1553"/>
                    </a:lnTo>
                    <a:lnTo>
                      <a:pt x="395" y="1538"/>
                    </a:lnTo>
                    <a:lnTo>
                      <a:pt x="373" y="1523"/>
                    </a:lnTo>
                    <a:lnTo>
                      <a:pt x="352" y="1506"/>
                    </a:lnTo>
                    <a:lnTo>
                      <a:pt x="332" y="1488"/>
                    </a:lnTo>
                    <a:lnTo>
                      <a:pt x="314" y="1470"/>
                    </a:lnTo>
                    <a:lnTo>
                      <a:pt x="296" y="1451"/>
                    </a:lnTo>
                    <a:lnTo>
                      <a:pt x="279" y="1431"/>
                    </a:lnTo>
                    <a:lnTo>
                      <a:pt x="264" y="1412"/>
                    </a:lnTo>
                    <a:lnTo>
                      <a:pt x="264" y="1590"/>
                    </a:lnTo>
                    <a:lnTo>
                      <a:pt x="0" y="1590"/>
                    </a:lnTo>
                    <a:lnTo>
                      <a:pt x="0" y="0"/>
                    </a:lnTo>
                    <a:lnTo>
                      <a:pt x="264" y="0"/>
                    </a:lnTo>
                    <a:lnTo>
                      <a:pt x="264" y="632"/>
                    </a:lnTo>
                    <a:lnTo>
                      <a:pt x="264" y="632"/>
                    </a:lnTo>
                    <a:lnTo>
                      <a:pt x="281" y="609"/>
                    </a:lnTo>
                    <a:lnTo>
                      <a:pt x="297" y="588"/>
                    </a:lnTo>
                    <a:lnTo>
                      <a:pt x="315" y="567"/>
                    </a:lnTo>
                    <a:lnTo>
                      <a:pt x="334" y="547"/>
                    </a:lnTo>
                    <a:lnTo>
                      <a:pt x="355" y="528"/>
                    </a:lnTo>
                    <a:lnTo>
                      <a:pt x="376" y="510"/>
                    </a:lnTo>
                    <a:lnTo>
                      <a:pt x="398" y="493"/>
                    </a:lnTo>
                    <a:lnTo>
                      <a:pt x="422" y="479"/>
                    </a:lnTo>
                    <a:lnTo>
                      <a:pt x="445" y="465"/>
                    </a:lnTo>
                    <a:lnTo>
                      <a:pt x="472" y="453"/>
                    </a:lnTo>
                    <a:lnTo>
                      <a:pt x="498" y="442"/>
                    </a:lnTo>
                    <a:lnTo>
                      <a:pt x="527" y="432"/>
                    </a:lnTo>
                    <a:lnTo>
                      <a:pt x="557" y="425"/>
                    </a:lnTo>
                    <a:lnTo>
                      <a:pt x="588" y="420"/>
                    </a:lnTo>
                    <a:lnTo>
                      <a:pt x="620" y="417"/>
                    </a:lnTo>
                    <a:lnTo>
                      <a:pt x="654" y="416"/>
                    </a:lnTo>
                    <a:lnTo>
                      <a:pt x="654" y="416"/>
                    </a:lnTo>
                    <a:lnTo>
                      <a:pt x="680" y="417"/>
                    </a:lnTo>
                    <a:lnTo>
                      <a:pt x="705" y="418"/>
                    </a:lnTo>
                    <a:lnTo>
                      <a:pt x="730" y="422"/>
                    </a:lnTo>
                    <a:lnTo>
                      <a:pt x="755" y="425"/>
                    </a:lnTo>
                    <a:lnTo>
                      <a:pt x="780" y="431"/>
                    </a:lnTo>
                    <a:lnTo>
                      <a:pt x="805" y="438"/>
                    </a:lnTo>
                    <a:lnTo>
                      <a:pt x="829" y="447"/>
                    </a:lnTo>
                    <a:lnTo>
                      <a:pt x="853" y="455"/>
                    </a:lnTo>
                    <a:lnTo>
                      <a:pt x="877" y="466"/>
                    </a:lnTo>
                    <a:lnTo>
                      <a:pt x="899" y="478"/>
                    </a:lnTo>
                    <a:lnTo>
                      <a:pt x="922" y="490"/>
                    </a:lnTo>
                    <a:lnTo>
                      <a:pt x="943" y="504"/>
                    </a:lnTo>
                    <a:lnTo>
                      <a:pt x="965" y="520"/>
                    </a:lnTo>
                    <a:lnTo>
                      <a:pt x="985" y="535"/>
                    </a:lnTo>
                    <a:lnTo>
                      <a:pt x="1006" y="553"/>
                    </a:lnTo>
                    <a:lnTo>
                      <a:pt x="1025" y="571"/>
                    </a:lnTo>
                    <a:lnTo>
                      <a:pt x="1043" y="591"/>
                    </a:lnTo>
                    <a:lnTo>
                      <a:pt x="1061" y="612"/>
                    </a:lnTo>
                    <a:lnTo>
                      <a:pt x="1077" y="634"/>
                    </a:lnTo>
                    <a:lnTo>
                      <a:pt x="1093" y="657"/>
                    </a:lnTo>
                    <a:lnTo>
                      <a:pt x="1107" y="681"/>
                    </a:lnTo>
                    <a:lnTo>
                      <a:pt x="1120" y="706"/>
                    </a:lnTo>
                    <a:lnTo>
                      <a:pt x="1133" y="732"/>
                    </a:lnTo>
                    <a:lnTo>
                      <a:pt x="1144" y="760"/>
                    </a:lnTo>
                    <a:lnTo>
                      <a:pt x="1155" y="788"/>
                    </a:lnTo>
                    <a:lnTo>
                      <a:pt x="1164" y="817"/>
                    </a:lnTo>
                    <a:lnTo>
                      <a:pt x="1172" y="848"/>
                    </a:lnTo>
                    <a:lnTo>
                      <a:pt x="1179" y="879"/>
                    </a:lnTo>
                    <a:lnTo>
                      <a:pt x="1184" y="911"/>
                    </a:lnTo>
                    <a:lnTo>
                      <a:pt x="1187" y="945"/>
                    </a:lnTo>
                    <a:lnTo>
                      <a:pt x="1189" y="979"/>
                    </a:lnTo>
                    <a:lnTo>
                      <a:pt x="1191" y="1015"/>
                    </a:lnTo>
                    <a:lnTo>
                      <a:pt x="1191" y="1015"/>
                    </a:lnTo>
                    <a:lnTo>
                      <a:pt x="1189" y="1050"/>
                    </a:lnTo>
                    <a:lnTo>
                      <a:pt x="1187" y="1084"/>
                    </a:lnTo>
                    <a:lnTo>
                      <a:pt x="1184" y="1118"/>
                    </a:lnTo>
                    <a:lnTo>
                      <a:pt x="1179" y="1151"/>
                    </a:lnTo>
                    <a:lnTo>
                      <a:pt x="1172" y="1182"/>
                    </a:lnTo>
                    <a:lnTo>
                      <a:pt x="1164" y="1212"/>
                    </a:lnTo>
                    <a:lnTo>
                      <a:pt x="1155" y="1242"/>
                    </a:lnTo>
                    <a:lnTo>
                      <a:pt x="1145" y="1271"/>
                    </a:lnTo>
                    <a:lnTo>
                      <a:pt x="1133" y="1297"/>
                    </a:lnTo>
                    <a:lnTo>
                      <a:pt x="1121" y="1323"/>
                    </a:lnTo>
                    <a:lnTo>
                      <a:pt x="1107" y="1348"/>
                    </a:lnTo>
                    <a:lnTo>
                      <a:pt x="1093" y="1374"/>
                    </a:lnTo>
                    <a:lnTo>
                      <a:pt x="1077" y="1396"/>
                    </a:lnTo>
                    <a:lnTo>
                      <a:pt x="1061" y="1418"/>
                    </a:lnTo>
                    <a:lnTo>
                      <a:pt x="1044" y="1439"/>
                    </a:lnTo>
                    <a:lnTo>
                      <a:pt x="1025" y="1458"/>
                    </a:lnTo>
                    <a:lnTo>
                      <a:pt x="1006" y="1477"/>
                    </a:lnTo>
                    <a:lnTo>
                      <a:pt x="986" y="1494"/>
                    </a:lnTo>
                    <a:lnTo>
                      <a:pt x="965" y="1511"/>
                    </a:lnTo>
                    <a:lnTo>
                      <a:pt x="945" y="1525"/>
                    </a:lnTo>
                    <a:lnTo>
                      <a:pt x="922" y="1540"/>
                    </a:lnTo>
                    <a:lnTo>
                      <a:pt x="900" y="1553"/>
                    </a:lnTo>
                    <a:lnTo>
                      <a:pt x="877" y="1565"/>
                    </a:lnTo>
                    <a:lnTo>
                      <a:pt x="854" y="1574"/>
                    </a:lnTo>
                    <a:lnTo>
                      <a:pt x="830" y="1584"/>
                    </a:lnTo>
                    <a:lnTo>
                      <a:pt x="805" y="1592"/>
                    </a:lnTo>
                    <a:lnTo>
                      <a:pt x="781" y="1598"/>
                    </a:lnTo>
                    <a:lnTo>
                      <a:pt x="756" y="1604"/>
                    </a:lnTo>
                    <a:lnTo>
                      <a:pt x="731" y="1609"/>
                    </a:lnTo>
                    <a:lnTo>
                      <a:pt x="706" y="1611"/>
                    </a:lnTo>
                    <a:lnTo>
                      <a:pt x="680" y="1614"/>
                    </a:lnTo>
                    <a:lnTo>
                      <a:pt x="654" y="1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2" name="Freeform 17"/>
              <p:cNvSpPr>
                <a:spLocks noEditPoints="1"/>
              </p:cNvSpPr>
              <p:nvPr userDrawn="1"/>
            </p:nvSpPr>
            <p:spPr bwMode="auto">
              <a:xfrm>
                <a:off x="5365750" y="3117850"/>
                <a:ext cx="973138" cy="952500"/>
              </a:xfrm>
              <a:custGeom>
                <a:avLst/>
                <a:gdLst>
                  <a:gd name="T0" fmla="*/ 551 w 1226"/>
                  <a:gd name="T1" fmla="*/ 235 h 1200"/>
                  <a:gd name="T2" fmla="*/ 465 w 1226"/>
                  <a:gd name="T3" fmla="*/ 260 h 1200"/>
                  <a:gd name="T4" fmla="*/ 394 w 1226"/>
                  <a:gd name="T5" fmla="*/ 304 h 1200"/>
                  <a:gd name="T6" fmla="*/ 335 w 1226"/>
                  <a:gd name="T7" fmla="*/ 365 h 1200"/>
                  <a:gd name="T8" fmla="*/ 293 w 1226"/>
                  <a:gd name="T9" fmla="*/ 439 h 1200"/>
                  <a:gd name="T10" fmla="*/ 268 w 1226"/>
                  <a:gd name="T11" fmla="*/ 525 h 1200"/>
                  <a:gd name="T12" fmla="*/ 262 w 1226"/>
                  <a:gd name="T13" fmla="*/ 599 h 1200"/>
                  <a:gd name="T14" fmla="*/ 273 w 1226"/>
                  <a:gd name="T15" fmla="*/ 691 h 1200"/>
                  <a:gd name="T16" fmla="*/ 303 w 1226"/>
                  <a:gd name="T17" fmla="*/ 776 h 1200"/>
                  <a:gd name="T18" fmla="*/ 350 w 1226"/>
                  <a:gd name="T19" fmla="*/ 849 h 1200"/>
                  <a:gd name="T20" fmla="*/ 413 w 1226"/>
                  <a:gd name="T21" fmla="*/ 907 h 1200"/>
                  <a:gd name="T22" fmla="*/ 488 w 1226"/>
                  <a:gd name="T23" fmla="*/ 949 h 1200"/>
                  <a:gd name="T24" fmla="*/ 575 w 1226"/>
                  <a:gd name="T25" fmla="*/ 969 h 1200"/>
                  <a:gd name="T26" fmla="*/ 653 w 1226"/>
                  <a:gd name="T27" fmla="*/ 969 h 1200"/>
                  <a:gd name="T28" fmla="*/ 741 w 1226"/>
                  <a:gd name="T29" fmla="*/ 949 h 1200"/>
                  <a:gd name="T30" fmla="*/ 818 w 1226"/>
                  <a:gd name="T31" fmla="*/ 909 h 1200"/>
                  <a:gd name="T32" fmla="*/ 879 w 1226"/>
                  <a:gd name="T33" fmla="*/ 851 h 1200"/>
                  <a:gd name="T34" fmla="*/ 924 w 1226"/>
                  <a:gd name="T35" fmla="*/ 778 h 1200"/>
                  <a:gd name="T36" fmla="*/ 953 w 1226"/>
                  <a:gd name="T37" fmla="*/ 695 h 1200"/>
                  <a:gd name="T38" fmla="*/ 962 w 1226"/>
                  <a:gd name="T39" fmla="*/ 604 h 1200"/>
                  <a:gd name="T40" fmla="*/ 955 w 1226"/>
                  <a:gd name="T41" fmla="*/ 529 h 1200"/>
                  <a:gd name="T42" fmla="*/ 930 w 1226"/>
                  <a:gd name="T43" fmla="*/ 443 h 1200"/>
                  <a:gd name="T44" fmla="*/ 886 w 1226"/>
                  <a:gd name="T45" fmla="*/ 366 h 1200"/>
                  <a:gd name="T46" fmla="*/ 826 w 1226"/>
                  <a:gd name="T47" fmla="*/ 305 h 1200"/>
                  <a:gd name="T48" fmla="*/ 752 w 1226"/>
                  <a:gd name="T49" fmla="*/ 260 h 1200"/>
                  <a:gd name="T50" fmla="*/ 666 w 1226"/>
                  <a:gd name="T51" fmla="*/ 235 h 1200"/>
                  <a:gd name="T52" fmla="*/ 609 w 1226"/>
                  <a:gd name="T53" fmla="*/ 1200 h 1200"/>
                  <a:gd name="T54" fmla="*/ 452 w 1226"/>
                  <a:gd name="T55" fmla="*/ 1182 h 1200"/>
                  <a:gd name="T56" fmla="*/ 313 w 1226"/>
                  <a:gd name="T57" fmla="*/ 1128 h 1200"/>
                  <a:gd name="T58" fmla="*/ 193 w 1226"/>
                  <a:gd name="T59" fmla="*/ 1045 h 1200"/>
                  <a:gd name="T60" fmla="*/ 100 w 1226"/>
                  <a:gd name="T61" fmla="*/ 937 h 1200"/>
                  <a:gd name="T62" fmla="*/ 34 w 1226"/>
                  <a:gd name="T63" fmla="*/ 808 h 1200"/>
                  <a:gd name="T64" fmla="*/ 2 w 1226"/>
                  <a:gd name="T65" fmla="*/ 665 h 1200"/>
                  <a:gd name="T66" fmla="*/ 2 w 1226"/>
                  <a:gd name="T67" fmla="*/ 542 h 1200"/>
                  <a:gd name="T68" fmla="*/ 34 w 1226"/>
                  <a:gd name="T69" fmla="*/ 396 h 1200"/>
                  <a:gd name="T70" fmla="*/ 100 w 1226"/>
                  <a:gd name="T71" fmla="*/ 267 h 1200"/>
                  <a:gd name="T72" fmla="*/ 195 w 1226"/>
                  <a:gd name="T73" fmla="*/ 157 h 1200"/>
                  <a:gd name="T74" fmla="*/ 315 w 1226"/>
                  <a:gd name="T75" fmla="*/ 73 h 1200"/>
                  <a:gd name="T76" fmla="*/ 456 w 1226"/>
                  <a:gd name="T77" fmla="*/ 19 h 1200"/>
                  <a:gd name="T78" fmla="*/ 613 w 1226"/>
                  <a:gd name="T79" fmla="*/ 0 h 1200"/>
                  <a:gd name="T80" fmla="*/ 741 w 1226"/>
                  <a:gd name="T81" fmla="*/ 12 h 1200"/>
                  <a:gd name="T82" fmla="*/ 886 w 1226"/>
                  <a:gd name="T83" fmla="*/ 58 h 1200"/>
                  <a:gd name="T84" fmla="*/ 1009 w 1226"/>
                  <a:gd name="T85" fmla="*/ 137 h 1200"/>
                  <a:gd name="T86" fmla="*/ 1109 w 1226"/>
                  <a:gd name="T87" fmla="*/ 240 h 1200"/>
                  <a:gd name="T88" fmla="*/ 1180 w 1226"/>
                  <a:gd name="T89" fmla="*/ 365 h 1200"/>
                  <a:gd name="T90" fmla="*/ 1219 w 1226"/>
                  <a:gd name="T91" fmla="*/ 507 h 1200"/>
                  <a:gd name="T92" fmla="*/ 1225 w 1226"/>
                  <a:gd name="T93" fmla="*/ 629 h 1200"/>
                  <a:gd name="T94" fmla="*/ 1200 w 1226"/>
                  <a:gd name="T95" fmla="*/ 777 h 1200"/>
                  <a:gd name="T96" fmla="*/ 1140 w 1226"/>
                  <a:gd name="T97" fmla="*/ 910 h 1200"/>
                  <a:gd name="T98" fmla="*/ 1051 w 1226"/>
                  <a:gd name="T99" fmla="*/ 1023 h 1200"/>
                  <a:gd name="T100" fmla="*/ 936 w 1226"/>
                  <a:gd name="T101" fmla="*/ 1113 h 1200"/>
                  <a:gd name="T102" fmla="*/ 797 w 1226"/>
                  <a:gd name="T103" fmla="*/ 1173 h 1200"/>
                  <a:gd name="T104" fmla="*/ 642 w 1226"/>
                  <a:gd name="T105"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26" h="1200">
                    <a:moveTo>
                      <a:pt x="609" y="230"/>
                    </a:moveTo>
                    <a:lnTo>
                      <a:pt x="609" y="230"/>
                    </a:lnTo>
                    <a:lnTo>
                      <a:pt x="590" y="231"/>
                    </a:lnTo>
                    <a:lnTo>
                      <a:pt x="570" y="233"/>
                    </a:lnTo>
                    <a:lnTo>
                      <a:pt x="551" y="235"/>
                    </a:lnTo>
                    <a:lnTo>
                      <a:pt x="533" y="239"/>
                    </a:lnTo>
                    <a:lnTo>
                      <a:pt x="516" y="242"/>
                    </a:lnTo>
                    <a:lnTo>
                      <a:pt x="499" y="247"/>
                    </a:lnTo>
                    <a:lnTo>
                      <a:pt x="482" y="253"/>
                    </a:lnTo>
                    <a:lnTo>
                      <a:pt x="465" y="260"/>
                    </a:lnTo>
                    <a:lnTo>
                      <a:pt x="450" y="267"/>
                    </a:lnTo>
                    <a:lnTo>
                      <a:pt x="436" y="276"/>
                    </a:lnTo>
                    <a:lnTo>
                      <a:pt x="421" y="284"/>
                    </a:lnTo>
                    <a:lnTo>
                      <a:pt x="407" y="293"/>
                    </a:lnTo>
                    <a:lnTo>
                      <a:pt x="394" y="304"/>
                    </a:lnTo>
                    <a:lnTo>
                      <a:pt x="381" y="315"/>
                    </a:lnTo>
                    <a:lnTo>
                      <a:pt x="369" y="327"/>
                    </a:lnTo>
                    <a:lnTo>
                      <a:pt x="357" y="339"/>
                    </a:lnTo>
                    <a:lnTo>
                      <a:pt x="346" y="352"/>
                    </a:lnTo>
                    <a:lnTo>
                      <a:pt x="335" y="365"/>
                    </a:lnTo>
                    <a:lnTo>
                      <a:pt x="326" y="378"/>
                    </a:lnTo>
                    <a:lnTo>
                      <a:pt x="316" y="394"/>
                    </a:lnTo>
                    <a:lnTo>
                      <a:pt x="308" y="408"/>
                    </a:lnTo>
                    <a:lnTo>
                      <a:pt x="301" y="424"/>
                    </a:lnTo>
                    <a:lnTo>
                      <a:pt x="293" y="439"/>
                    </a:lnTo>
                    <a:lnTo>
                      <a:pt x="287" y="456"/>
                    </a:lnTo>
                    <a:lnTo>
                      <a:pt x="281" y="473"/>
                    </a:lnTo>
                    <a:lnTo>
                      <a:pt x="277" y="489"/>
                    </a:lnTo>
                    <a:lnTo>
                      <a:pt x="272" y="507"/>
                    </a:lnTo>
                    <a:lnTo>
                      <a:pt x="268" y="525"/>
                    </a:lnTo>
                    <a:lnTo>
                      <a:pt x="266" y="543"/>
                    </a:lnTo>
                    <a:lnTo>
                      <a:pt x="265" y="561"/>
                    </a:lnTo>
                    <a:lnTo>
                      <a:pt x="264" y="580"/>
                    </a:lnTo>
                    <a:lnTo>
                      <a:pt x="262" y="599"/>
                    </a:lnTo>
                    <a:lnTo>
                      <a:pt x="262" y="599"/>
                    </a:lnTo>
                    <a:lnTo>
                      <a:pt x="264" y="618"/>
                    </a:lnTo>
                    <a:lnTo>
                      <a:pt x="265" y="637"/>
                    </a:lnTo>
                    <a:lnTo>
                      <a:pt x="266" y="655"/>
                    </a:lnTo>
                    <a:lnTo>
                      <a:pt x="270" y="673"/>
                    </a:lnTo>
                    <a:lnTo>
                      <a:pt x="273" y="691"/>
                    </a:lnTo>
                    <a:lnTo>
                      <a:pt x="278" y="709"/>
                    </a:lnTo>
                    <a:lnTo>
                      <a:pt x="283" y="727"/>
                    </a:lnTo>
                    <a:lnTo>
                      <a:pt x="289" y="744"/>
                    </a:lnTo>
                    <a:lnTo>
                      <a:pt x="296" y="760"/>
                    </a:lnTo>
                    <a:lnTo>
                      <a:pt x="303" y="776"/>
                    </a:lnTo>
                    <a:lnTo>
                      <a:pt x="311" y="792"/>
                    </a:lnTo>
                    <a:lnTo>
                      <a:pt x="320" y="807"/>
                    </a:lnTo>
                    <a:lnTo>
                      <a:pt x="329" y="821"/>
                    </a:lnTo>
                    <a:lnTo>
                      <a:pt x="339" y="836"/>
                    </a:lnTo>
                    <a:lnTo>
                      <a:pt x="350" y="849"/>
                    </a:lnTo>
                    <a:lnTo>
                      <a:pt x="361" y="862"/>
                    </a:lnTo>
                    <a:lnTo>
                      <a:pt x="373" y="874"/>
                    </a:lnTo>
                    <a:lnTo>
                      <a:pt x="385" y="886"/>
                    </a:lnTo>
                    <a:lnTo>
                      <a:pt x="398" y="898"/>
                    </a:lnTo>
                    <a:lnTo>
                      <a:pt x="413" y="907"/>
                    </a:lnTo>
                    <a:lnTo>
                      <a:pt x="426" y="917"/>
                    </a:lnTo>
                    <a:lnTo>
                      <a:pt x="441" y="926"/>
                    </a:lnTo>
                    <a:lnTo>
                      <a:pt x="457" y="935"/>
                    </a:lnTo>
                    <a:lnTo>
                      <a:pt x="473" y="942"/>
                    </a:lnTo>
                    <a:lnTo>
                      <a:pt x="488" y="949"/>
                    </a:lnTo>
                    <a:lnTo>
                      <a:pt x="505" y="955"/>
                    </a:lnTo>
                    <a:lnTo>
                      <a:pt x="522" y="960"/>
                    </a:lnTo>
                    <a:lnTo>
                      <a:pt x="539" y="964"/>
                    </a:lnTo>
                    <a:lnTo>
                      <a:pt x="557" y="967"/>
                    </a:lnTo>
                    <a:lnTo>
                      <a:pt x="575" y="969"/>
                    </a:lnTo>
                    <a:lnTo>
                      <a:pt x="594" y="971"/>
                    </a:lnTo>
                    <a:lnTo>
                      <a:pt x="613" y="972"/>
                    </a:lnTo>
                    <a:lnTo>
                      <a:pt x="613" y="972"/>
                    </a:lnTo>
                    <a:lnTo>
                      <a:pt x="634" y="971"/>
                    </a:lnTo>
                    <a:lnTo>
                      <a:pt x="653" y="969"/>
                    </a:lnTo>
                    <a:lnTo>
                      <a:pt x="672" y="967"/>
                    </a:lnTo>
                    <a:lnTo>
                      <a:pt x="690" y="964"/>
                    </a:lnTo>
                    <a:lnTo>
                      <a:pt x="708" y="960"/>
                    </a:lnTo>
                    <a:lnTo>
                      <a:pt x="725" y="955"/>
                    </a:lnTo>
                    <a:lnTo>
                      <a:pt x="741" y="949"/>
                    </a:lnTo>
                    <a:lnTo>
                      <a:pt x="758" y="942"/>
                    </a:lnTo>
                    <a:lnTo>
                      <a:pt x="774" y="935"/>
                    </a:lnTo>
                    <a:lnTo>
                      <a:pt x="789" y="926"/>
                    </a:lnTo>
                    <a:lnTo>
                      <a:pt x="803" y="918"/>
                    </a:lnTo>
                    <a:lnTo>
                      <a:pt x="818" y="909"/>
                    </a:lnTo>
                    <a:lnTo>
                      <a:pt x="831" y="898"/>
                    </a:lnTo>
                    <a:lnTo>
                      <a:pt x="844" y="887"/>
                    </a:lnTo>
                    <a:lnTo>
                      <a:pt x="856" y="875"/>
                    </a:lnTo>
                    <a:lnTo>
                      <a:pt x="868" y="863"/>
                    </a:lnTo>
                    <a:lnTo>
                      <a:pt x="879" y="851"/>
                    </a:lnTo>
                    <a:lnTo>
                      <a:pt x="889" y="837"/>
                    </a:lnTo>
                    <a:lnTo>
                      <a:pt x="899" y="824"/>
                    </a:lnTo>
                    <a:lnTo>
                      <a:pt x="908" y="809"/>
                    </a:lnTo>
                    <a:lnTo>
                      <a:pt x="917" y="794"/>
                    </a:lnTo>
                    <a:lnTo>
                      <a:pt x="924" y="778"/>
                    </a:lnTo>
                    <a:lnTo>
                      <a:pt x="931" y="763"/>
                    </a:lnTo>
                    <a:lnTo>
                      <a:pt x="938" y="746"/>
                    </a:lnTo>
                    <a:lnTo>
                      <a:pt x="943" y="729"/>
                    </a:lnTo>
                    <a:lnTo>
                      <a:pt x="948" y="713"/>
                    </a:lnTo>
                    <a:lnTo>
                      <a:pt x="953" y="695"/>
                    </a:lnTo>
                    <a:lnTo>
                      <a:pt x="956" y="677"/>
                    </a:lnTo>
                    <a:lnTo>
                      <a:pt x="959" y="659"/>
                    </a:lnTo>
                    <a:lnTo>
                      <a:pt x="961" y="641"/>
                    </a:lnTo>
                    <a:lnTo>
                      <a:pt x="962" y="622"/>
                    </a:lnTo>
                    <a:lnTo>
                      <a:pt x="962" y="604"/>
                    </a:lnTo>
                    <a:lnTo>
                      <a:pt x="962" y="604"/>
                    </a:lnTo>
                    <a:lnTo>
                      <a:pt x="962" y="585"/>
                    </a:lnTo>
                    <a:lnTo>
                      <a:pt x="961" y="566"/>
                    </a:lnTo>
                    <a:lnTo>
                      <a:pt x="959" y="547"/>
                    </a:lnTo>
                    <a:lnTo>
                      <a:pt x="955" y="529"/>
                    </a:lnTo>
                    <a:lnTo>
                      <a:pt x="951" y="511"/>
                    </a:lnTo>
                    <a:lnTo>
                      <a:pt x="948" y="493"/>
                    </a:lnTo>
                    <a:lnTo>
                      <a:pt x="942" y="476"/>
                    </a:lnTo>
                    <a:lnTo>
                      <a:pt x="936" y="458"/>
                    </a:lnTo>
                    <a:lnTo>
                      <a:pt x="930" y="443"/>
                    </a:lnTo>
                    <a:lnTo>
                      <a:pt x="922" y="426"/>
                    </a:lnTo>
                    <a:lnTo>
                      <a:pt x="914" y="411"/>
                    </a:lnTo>
                    <a:lnTo>
                      <a:pt x="905" y="395"/>
                    </a:lnTo>
                    <a:lnTo>
                      <a:pt x="895" y="381"/>
                    </a:lnTo>
                    <a:lnTo>
                      <a:pt x="886" y="366"/>
                    </a:lnTo>
                    <a:lnTo>
                      <a:pt x="875" y="353"/>
                    </a:lnTo>
                    <a:lnTo>
                      <a:pt x="863" y="340"/>
                    </a:lnTo>
                    <a:lnTo>
                      <a:pt x="851" y="328"/>
                    </a:lnTo>
                    <a:lnTo>
                      <a:pt x="839" y="316"/>
                    </a:lnTo>
                    <a:lnTo>
                      <a:pt x="826" y="305"/>
                    </a:lnTo>
                    <a:lnTo>
                      <a:pt x="812" y="295"/>
                    </a:lnTo>
                    <a:lnTo>
                      <a:pt x="797" y="285"/>
                    </a:lnTo>
                    <a:lnTo>
                      <a:pt x="783" y="276"/>
                    </a:lnTo>
                    <a:lnTo>
                      <a:pt x="768" y="267"/>
                    </a:lnTo>
                    <a:lnTo>
                      <a:pt x="752" y="260"/>
                    </a:lnTo>
                    <a:lnTo>
                      <a:pt x="735" y="253"/>
                    </a:lnTo>
                    <a:lnTo>
                      <a:pt x="719" y="247"/>
                    </a:lnTo>
                    <a:lnTo>
                      <a:pt x="702" y="242"/>
                    </a:lnTo>
                    <a:lnTo>
                      <a:pt x="684" y="239"/>
                    </a:lnTo>
                    <a:lnTo>
                      <a:pt x="666" y="235"/>
                    </a:lnTo>
                    <a:lnTo>
                      <a:pt x="647" y="233"/>
                    </a:lnTo>
                    <a:lnTo>
                      <a:pt x="629" y="231"/>
                    </a:lnTo>
                    <a:lnTo>
                      <a:pt x="609" y="230"/>
                    </a:lnTo>
                    <a:close/>
                    <a:moveTo>
                      <a:pt x="609" y="1200"/>
                    </a:moveTo>
                    <a:lnTo>
                      <a:pt x="609" y="1200"/>
                    </a:lnTo>
                    <a:lnTo>
                      <a:pt x="576" y="1200"/>
                    </a:lnTo>
                    <a:lnTo>
                      <a:pt x="544" y="1198"/>
                    </a:lnTo>
                    <a:lnTo>
                      <a:pt x="513" y="1194"/>
                    </a:lnTo>
                    <a:lnTo>
                      <a:pt x="482" y="1188"/>
                    </a:lnTo>
                    <a:lnTo>
                      <a:pt x="452" y="1182"/>
                    </a:lnTo>
                    <a:lnTo>
                      <a:pt x="422" y="1174"/>
                    </a:lnTo>
                    <a:lnTo>
                      <a:pt x="394" y="1164"/>
                    </a:lnTo>
                    <a:lnTo>
                      <a:pt x="366" y="1153"/>
                    </a:lnTo>
                    <a:lnTo>
                      <a:pt x="339" y="1141"/>
                    </a:lnTo>
                    <a:lnTo>
                      <a:pt x="313" y="1128"/>
                    </a:lnTo>
                    <a:lnTo>
                      <a:pt x="286" y="1114"/>
                    </a:lnTo>
                    <a:lnTo>
                      <a:pt x="262" y="1098"/>
                    </a:lnTo>
                    <a:lnTo>
                      <a:pt x="238" y="1082"/>
                    </a:lnTo>
                    <a:lnTo>
                      <a:pt x="216" y="1064"/>
                    </a:lnTo>
                    <a:lnTo>
                      <a:pt x="193" y="1045"/>
                    </a:lnTo>
                    <a:lnTo>
                      <a:pt x="173" y="1026"/>
                    </a:lnTo>
                    <a:lnTo>
                      <a:pt x="152" y="1004"/>
                    </a:lnTo>
                    <a:lnTo>
                      <a:pt x="133" y="983"/>
                    </a:lnTo>
                    <a:lnTo>
                      <a:pt x="117" y="960"/>
                    </a:lnTo>
                    <a:lnTo>
                      <a:pt x="100" y="937"/>
                    </a:lnTo>
                    <a:lnTo>
                      <a:pt x="84" y="912"/>
                    </a:lnTo>
                    <a:lnTo>
                      <a:pt x="70" y="887"/>
                    </a:lnTo>
                    <a:lnTo>
                      <a:pt x="57" y="862"/>
                    </a:lnTo>
                    <a:lnTo>
                      <a:pt x="45" y="836"/>
                    </a:lnTo>
                    <a:lnTo>
                      <a:pt x="34" y="808"/>
                    </a:lnTo>
                    <a:lnTo>
                      <a:pt x="26" y="781"/>
                    </a:lnTo>
                    <a:lnTo>
                      <a:pt x="18" y="752"/>
                    </a:lnTo>
                    <a:lnTo>
                      <a:pt x="10" y="723"/>
                    </a:lnTo>
                    <a:lnTo>
                      <a:pt x="6" y="694"/>
                    </a:lnTo>
                    <a:lnTo>
                      <a:pt x="2" y="665"/>
                    </a:lnTo>
                    <a:lnTo>
                      <a:pt x="0" y="634"/>
                    </a:lnTo>
                    <a:lnTo>
                      <a:pt x="0" y="604"/>
                    </a:lnTo>
                    <a:lnTo>
                      <a:pt x="0" y="604"/>
                    </a:lnTo>
                    <a:lnTo>
                      <a:pt x="0" y="573"/>
                    </a:lnTo>
                    <a:lnTo>
                      <a:pt x="2" y="542"/>
                    </a:lnTo>
                    <a:lnTo>
                      <a:pt x="6" y="512"/>
                    </a:lnTo>
                    <a:lnTo>
                      <a:pt x="12" y="482"/>
                    </a:lnTo>
                    <a:lnTo>
                      <a:pt x="18" y="454"/>
                    </a:lnTo>
                    <a:lnTo>
                      <a:pt x="26" y="425"/>
                    </a:lnTo>
                    <a:lnTo>
                      <a:pt x="34" y="396"/>
                    </a:lnTo>
                    <a:lnTo>
                      <a:pt x="45" y="370"/>
                    </a:lnTo>
                    <a:lnTo>
                      <a:pt x="57" y="342"/>
                    </a:lnTo>
                    <a:lnTo>
                      <a:pt x="70" y="316"/>
                    </a:lnTo>
                    <a:lnTo>
                      <a:pt x="84" y="291"/>
                    </a:lnTo>
                    <a:lnTo>
                      <a:pt x="100" y="267"/>
                    </a:lnTo>
                    <a:lnTo>
                      <a:pt x="117" y="243"/>
                    </a:lnTo>
                    <a:lnTo>
                      <a:pt x="135" y="221"/>
                    </a:lnTo>
                    <a:lnTo>
                      <a:pt x="154" y="198"/>
                    </a:lnTo>
                    <a:lnTo>
                      <a:pt x="174" y="178"/>
                    </a:lnTo>
                    <a:lnTo>
                      <a:pt x="195" y="157"/>
                    </a:lnTo>
                    <a:lnTo>
                      <a:pt x="217" y="138"/>
                    </a:lnTo>
                    <a:lnTo>
                      <a:pt x="240" y="120"/>
                    </a:lnTo>
                    <a:lnTo>
                      <a:pt x="264" y="104"/>
                    </a:lnTo>
                    <a:lnTo>
                      <a:pt x="289" y="88"/>
                    </a:lnTo>
                    <a:lnTo>
                      <a:pt x="315" y="73"/>
                    </a:lnTo>
                    <a:lnTo>
                      <a:pt x="341" y="59"/>
                    </a:lnTo>
                    <a:lnTo>
                      <a:pt x="369" y="47"/>
                    </a:lnTo>
                    <a:lnTo>
                      <a:pt x="397" y="37"/>
                    </a:lnTo>
                    <a:lnTo>
                      <a:pt x="426" y="27"/>
                    </a:lnTo>
                    <a:lnTo>
                      <a:pt x="456" y="19"/>
                    </a:lnTo>
                    <a:lnTo>
                      <a:pt x="486" y="12"/>
                    </a:lnTo>
                    <a:lnTo>
                      <a:pt x="517" y="7"/>
                    </a:lnTo>
                    <a:lnTo>
                      <a:pt x="549" y="3"/>
                    </a:lnTo>
                    <a:lnTo>
                      <a:pt x="581" y="1"/>
                    </a:lnTo>
                    <a:lnTo>
                      <a:pt x="613" y="0"/>
                    </a:lnTo>
                    <a:lnTo>
                      <a:pt x="613" y="0"/>
                    </a:lnTo>
                    <a:lnTo>
                      <a:pt x="647" y="1"/>
                    </a:lnTo>
                    <a:lnTo>
                      <a:pt x="679" y="3"/>
                    </a:lnTo>
                    <a:lnTo>
                      <a:pt x="710" y="7"/>
                    </a:lnTo>
                    <a:lnTo>
                      <a:pt x="741" y="12"/>
                    </a:lnTo>
                    <a:lnTo>
                      <a:pt x="771" y="19"/>
                    </a:lnTo>
                    <a:lnTo>
                      <a:pt x="801" y="27"/>
                    </a:lnTo>
                    <a:lnTo>
                      <a:pt x="830" y="35"/>
                    </a:lnTo>
                    <a:lnTo>
                      <a:pt x="858" y="46"/>
                    </a:lnTo>
                    <a:lnTo>
                      <a:pt x="886" y="58"/>
                    </a:lnTo>
                    <a:lnTo>
                      <a:pt x="912" y="73"/>
                    </a:lnTo>
                    <a:lnTo>
                      <a:pt x="937" y="87"/>
                    </a:lnTo>
                    <a:lnTo>
                      <a:pt x="962" y="102"/>
                    </a:lnTo>
                    <a:lnTo>
                      <a:pt x="986" y="119"/>
                    </a:lnTo>
                    <a:lnTo>
                      <a:pt x="1009" y="137"/>
                    </a:lnTo>
                    <a:lnTo>
                      <a:pt x="1031" y="155"/>
                    </a:lnTo>
                    <a:lnTo>
                      <a:pt x="1052" y="175"/>
                    </a:lnTo>
                    <a:lnTo>
                      <a:pt x="1072" y="196"/>
                    </a:lnTo>
                    <a:lnTo>
                      <a:pt x="1091" y="218"/>
                    </a:lnTo>
                    <a:lnTo>
                      <a:pt x="1109" y="240"/>
                    </a:lnTo>
                    <a:lnTo>
                      <a:pt x="1125" y="264"/>
                    </a:lnTo>
                    <a:lnTo>
                      <a:pt x="1140" y="289"/>
                    </a:lnTo>
                    <a:lnTo>
                      <a:pt x="1154" y="314"/>
                    </a:lnTo>
                    <a:lnTo>
                      <a:pt x="1168" y="339"/>
                    </a:lnTo>
                    <a:lnTo>
                      <a:pt x="1180" y="365"/>
                    </a:lnTo>
                    <a:lnTo>
                      <a:pt x="1190" y="393"/>
                    </a:lnTo>
                    <a:lnTo>
                      <a:pt x="1200" y="420"/>
                    </a:lnTo>
                    <a:lnTo>
                      <a:pt x="1207" y="449"/>
                    </a:lnTo>
                    <a:lnTo>
                      <a:pt x="1214" y="479"/>
                    </a:lnTo>
                    <a:lnTo>
                      <a:pt x="1219" y="507"/>
                    </a:lnTo>
                    <a:lnTo>
                      <a:pt x="1223" y="537"/>
                    </a:lnTo>
                    <a:lnTo>
                      <a:pt x="1225" y="568"/>
                    </a:lnTo>
                    <a:lnTo>
                      <a:pt x="1226" y="599"/>
                    </a:lnTo>
                    <a:lnTo>
                      <a:pt x="1226" y="599"/>
                    </a:lnTo>
                    <a:lnTo>
                      <a:pt x="1225" y="629"/>
                    </a:lnTo>
                    <a:lnTo>
                      <a:pt x="1223" y="660"/>
                    </a:lnTo>
                    <a:lnTo>
                      <a:pt x="1219" y="690"/>
                    </a:lnTo>
                    <a:lnTo>
                      <a:pt x="1214" y="720"/>
                    </a:lnTo>
                    <a:lnTo>
                      <a:pt x="1207" y="749"/>
                    </a:lnTo>
                    <a:lnTo>
                      <a:pt x="1200" y="777"/>
                    </a:lnTo>
                    <a:lnTo>
                      <a:pt x="1190" y="805"/>
                    </a:lnTo>
                    <a:lnTo>
                      <a:pt x="1180" y="832"/>
                    </a:lnTo>
                    <a:lnTo>
                      <a:pt x="1168" y="858"/>
                    </a:lnTo>
                    <a:lnTo>
                      <a:pt x="1154" y="885"/>
                    </a:lnTo>
                    <a:lnTo>
                      <a:pt x="1140" y="910"/>
                    </a:lnTo>
                    <a:lnTo>
                      <a:pt x="1125" y="934"/>
                    </a:lnTo>
                    <a:lnTo>
                      <a:pt x="1108" y="958"/>
                    </a:lnTo>
                    <a:lnTo>
                      <a:pt x="1090" y="980"/>
                    </a:lnTo>
                    <a:lnTo>
                      <a:pt x="1071" y="1002"/>
                    </a:lnTo>
                    <a:lnTo>
                      <a:pt x="1051" y="1023"/>
                    </a:lnTo>
                    <a:lnTo>
                      <a:pt x="1029" y="1044"/>
                    </a:lnTo>
                    <a:lnTo>
                      <a:pt x="1008" y="1061"/>
                    </a:lnTo>
                    <a:lnTo>
                      <a:pt x="985" y="1081"/>
                    </a:lnTo>
                    <a:lnTo>
                      <a:pt x="960" y="1097"/>
                    </a:lnTo>
                    <a:lnTo>
                      <a:pt x="936" y="1113"/>
                    </a:lnTo>
                    <a:lnTo>
                      <a:pt x="910" y="1127"/>
                    </a:lnTo>
                    <a:lnTo>
                      <a:pt x="883" y="1140"/>
                    </a:lnTo>
                    <a:lnTo>
                      <a:pt x="856" y="1152"/>
                    </a:lnTo>
                    <a:lnTo>
                      <a:pt x="827" y="1163"/>
                    </a:lnTo>
                    <a:lnTo>
                      <a:pt x="797" y="1173"/>
                    </a:lnTo>
                    <a:lnTo>
                      <a:pt x="769" y="1181"/>
                    </a:lnTo>
                    <a:lnTo>
                      <a:pt x="738" y="1188"/>
                    </a:lnTo>
                    <a:lnTo>
                      <a:pt x="707" y="1193"/>
                    </a:lnTo>
                    <a:lnTo>
                      <a:pt x="674" y="1198"/>
                    </a:lnTo>
                    <a:lnTo>
                      <a:pt x="642" y="1200"/>
                    </a:lnTo>
                    <a:lnTo>
                      <a:pt x="609" y="12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3" name="Freeform 20"/>
              <p:cNvSpPr>
                <a:spLocks noEditPoints="1"/>
              </p:cNvSpPr>
              <p:nvPr userDrawn="1"/>
            </p:nvSpPr>
            <p:spPr bwMode="auto">
              <a:xfrm>
                <a:off x="6402388" y="3122613"/>
                <a:ext cx="828675" cy="946150"/>
              </a:xfrm>
              <a:custGeom>
                <a:avLst/>
                <a:gdLst>
                  <a:gd name="T0" fmla="*/ 733 w 1044"/>
                  <a:gd name="T1" fmla="*/ 661 h 1192"/>
                  <a:gd name="T2" fmla="*/ 601 w 1044"/>
                  <a:gd name="T3" fmla="*/ 636 h 1192"/>
                  <a:gd name="T4" fmla="*/ 496 w 1044"/>
                  <a:gd name="T5" fmla="*/ 634 h 1192"/>
                  <a:gd name="T6" fmla="*/ 391 w 1044"/>
                  <a:gd name="T7" fmla="*/ 653 h 1192"/>
                  <a:gd name="T8" fmla="*/ 315 w 1044"/>
                  <a:gd name="T9" fmla="*/ 695 h 1192"/>
                  <a:gd name="T10" fmla="*/ 272 w 1044"/>
                  <a:gd name="T11" fmla="*/ 758 h 1192"/>
                  <a:gd name="T12" fmla="*/ 262 w 1044"/>
                  <a:gd name="T13" fmla="*/ 823 h 1192"/>
                  <a:gd name="T14" fmla="*/ 271 w 1044"/>
                  <a:gd name="T15" fmla="*/ 879 h 1192"/>
                  <a:gd name="T16" fmla="*/ 312 w 1044"/>
                  <a:gd name="T17" fmla="*/ 937 h 1192"/>
                  <a:gd name="T18" fmla="*/ 378 w 1044"/>
                  <a:gd name="T19" fmla="*/ 976 h 1192"/>
                  <a:gd name="T20" fmla="*/ 461 w 1044"/>
                  <a:gd name="T21" fmla="*/ 992 h 1192"/>
                  <a:gd name="T22" fmla="*/ 547 w 1044"/>
                  <a:gd name="T23" fmla="*/ 989 h 1192"/>
                  <a:gd name="T24" fmla="*/ 657 w 1044"/>
                  <a:gd name="T25" fmla="*/ 954 h 1192"/>
                  <a:gd name="T26" fmla="*/ 738 w 1044"/>
                  <a:gd name="T27" fmla="*/ 891 h 1192"/>
                  <a:gd name="T28" fmla="*/ 772 w 1044"/>
                  <a:gd name="T29" fmla="*/ 838 h 1192"/>
                  <a:gd name="T30" fmla="*/ 786 w 1044"/>
                  <a:gd name="T31" fmla="*/ 790 h 1192"/>
                  <a:gd name="T32" fmla="*/ 790 w 1044"/>
                  <a:gd name="T33" fmla="*/ 679 h 1192"/>
                  <a:gd name="T34" fmla="*/ 767 w 1044"/>
                  <a:gd name="T35" fmla="*/ 1043 h 1192"/>
                  <a:gd name="T36" fmla="*/ 696 w 1044"/>
                  <a:gd name="T37" fmla="*/ 1106 h 1192"/>
                  <a:gd name="T38" fmla="*/ 609 w 1044"/>
                  <a:gd name="T39" fmla="*/ 1154 h 1192"/>
                  <a:gd name="T40" fmla="*/ 503 w 1044"/>
                  <a:gd name="T41" fmla="*/ 1183 h 1192"/>
                  <a:gd name="T42" fmla="*/ 410 w 1044"/>
                  <a:gd name="T43" fmla="*/ 1192 h 1192"/>
                  <a:gd name="T44" fmla="*/ 330 w 1044"/>
                  <a:gd name="T45" fmla="*/ 1186 h 1192"/>
                  <a:gd name="T46" fmla="*/ 255 w 1044"/>
                  <a:gd name="T47" fmla="*/ 1168 h 1192"/>
                  <a:gd name="T48" fmla="*/ 184 w 1044"/>
                  <a:gd name="T49" fmla="*/ 1139 h 1192"/>
                  <a:gd name="T50" fmla="*/ 123 w 1044"/>
                  <a:gd name="T51" fmla="*/ 1100 h 1192"/>
                  <a:gd name="T52" fmla="*/ 73 w 1044"/>
                  <a:gd name="T53" fmla="*/ 1050 h 1192"/>
                  <a:gd name="T54" fmla="*/ 34 w 1044"/>
                  <a:gd name="T55" fmla="*/ 989 h 1192"/>
                  <a:gd name="T56" fmla="*/ 9 w 1044"/>
                  <a:gd name="T57" fmla="*/ 917 h 1192"/>
                  <a:gd name="T58" fmla="*/ 0 w 1044"/>
                  <a:gd name="T59" fmla="*/ 836 h 1192"/>
                  <a:gd name="T60" fmla="*/ 3 w 1044"/>
                  <a:gd name="T61" fmla="*/ 787 h 1192"/>
                  <a:gd name="T62" fmla="*/ 20 w 1044"/>
                  <a:gd name="T63" fmla="*/ 706 h 1192"/>
                  <a:gd name="T64" fmla="*/ 55 w 1044"/>
                  <a:gd name="T65" fmla="*/ 635 h 1192"/>
                  <a:gd name="T66" fmla="*/ 104 w 1044"/>
                  <a:gd name="T67" fmla="*/ 578 h 1192"/>
                  <a:gd name="T68" fmla="*/ 166 w 1044"/>
                  <a:gd name="T69" fmla="*/ 531 h 1192"/>
                  <a:gd name="T70" fmla="*/ 240 w 1044"/>
                  <a:gd name="T71" fmla="*/ 497 h 1192"/>
                  <a:gd name="T72" fmla="*/ 324 w 1044"/>
                  <a:gd name="T73" fmla="*/ 474 h 1192"/>
                  <a:gd name="T74" fmla="*/ 417 w 1044"/>
                  <a:gd name="T75" fmla="*/ 463 h 1192"/>
                  <a:gd name="T76" fmla="*/ 517 w 1044"/>
                  <a:gd name="T77" fmla="*/ 462 h 1192"/>
                  <a:gd name="T78" fmla="*/ 682 w 1044"/>
                  <a:gd name="T79" fmla="*/ 481 h 1192"/>
                  <a:gd name="T80" fmla="*/ 785 w 1044"/>
                  <a:gd name="T81" fmla="*/ 481 h 1192"/>
                  <a:gd name="T82" fmla="*/ 774 w 1044"/>
                  <a:gd name="T83" fmla="*/ 399 h 1192"/>
                  <a:gd name="T84" fmla="*/ 729 w 1044"/>
                  <a:gd name="T85" fmla="*/ 315 h 1192"/>
                  <a:gd name="T86" fmla="*/ 649 w 1044"/>
                  <a:gd name="T87" fmla="*/ 260 h 1192"/>
                  <a:gd name="T88" fmla="*/ 535 w 1044"/>
                  <a:gd name="T89" fmla="*/ 236 h 1192"/>
                  <a:gd name="T90" fmla="*/ 411 w 1044"/>
                  <a:gd name="T91" fmla="*/ 240 h 1192"/>
                  <a:gd name="T92" fmla="*/ 250 w 1044"/>
                  <a:gd name="T93" fmla="*/ 277 h 1192"/>
                  <a:gd name="T94" fmla="*/ 100 w 1044"/>
                  <a:gd name="T95" fmla="*/ 95 h 1192"/>
                  <a:gd name="T96" fmla="*/ 271 w 1044"/>
                  <a:gd name="T97" fmla="*/ 32 h 1192"/>
                  <a:gd name="T98" fmla="*/ 380 w 1044"/>
                  <a:gd name="T99" fmla="*/ 11 h 1192"/>
                  <a:gd name="T100" fmla="*/ 504 w 1044"/>
                  <a:gd name="T101" fmla="*/ 0 h 1192"/>
                  <a:gd name="T102" fmla="*/ 601 w 1044"/>
                  <a:gd name="T103" fmla="*/ 1 h 1192"/>
                  <a:gd name="T104" fmla="*/ 712 w 1044"/>
                  <a:gd name="T105" fmla="*/ 18 h 1192"/>
                  <a:gd name="T106" fmla="*/ 806 w 1044"/>
                  <a:gd name="T107" fmla="*/ 50 h 1192"/>
                  <a:gd name="T108" fmla="*/ 885 w 1044"/>
                  <a:gd name="T109" fmla="*/ 98 h 1192"/>
                  <a:gd name="T110" fmla="*/ 948 w 1044"/>
                  <a:gd name="T111" fmla="*/ 160 h 1192"/>
                  <a:gd name="T112" fmla="*/ 995 w 1044"/>
                  <a:gd name="T113" fmla="*/ 236 h 1192"/>
                  <a:gd name="T114" fmla="*/ 1027 w 1044"/>
                  <a:gd name="T115" fmla="*/ 326 h 1192"/>
                  <a:gd name="T116" fmla="*/ 1043 w 1044"/>
                  <a:gd name="T117" fmla="*/ 429 h 1192"/>
                  <a:gd name="T118" fmla="*/ 782 w 1044"/>
                  <a:gd name="T119" fmla="*/ 1167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4" h="1192">
                    <a:moveTo>
                      <a:pt x="790" y="679"/>
                    </a:moveTo>
                    <a:lnTo>
                      <a:pt x="790" y="679"/>
                    </a:lnTo>
                    <a:lnTo>
                      <a:pt x="762" y="670"/>
                    </a:lnTo>
                    <a:lnTo>
                      <a:pt x="733" y="661"/>
                    </a:lnTo>
                    <a:lnTo>
                      <a:pt x="704" y="653"/>
                    </a:lnTo>
                    <a:lnTo>
                      <a:pt x="670" y="646"/>
                    </a:lnTo>
                    <a:lnTo>
                      <a:pt x="637" y="641"/>
                    </a:lnTo>
                    <a:lnTo>
                      <a:pt x="601" y="636"/>
                    </a:lnTo>
                    <a:lnTo>
                      <a:pt x="564" y="634"/>
                    </a:lnTo>
                    <a:lnTo>
                      <a:pt x="526" y="633"/>
                    </a:lnTo>
                    <a:lnTo>
                      <a:pt x="526" y="633"/>
                    </a:lnTo>
                    <a:lnTo>
                      <a:pt x="496" y="634"/>
                    </a:lnTo>
                    <a:lnTo>
                      <a:pt x="467" y="636"/>
                    </a:lnTo>
                    <a:lnTo>
                      <a:pt x="440" y="640"/>
                    </a:lnTo>
                    <a:lnTo>
                      <a:pt x="415" y="646"/>
                    </a:lnTo>
                    <a:lnTo>
                      <a:pt x="391" y="653"/>
                    </a:lnTo>
                    <a:lnTo>
                      <a:pt x="369" y="661"/>
                    </a:lnTo>
                    <a:lnTo>
                      <a:pt x="350" y="671"/>
                    </a:lnTo>
                    <a:lnTo>
                      <a:pt x="332" y="682"/>
                    </a:lnTo>
                    <a:lnTo>
                      <a:pt x="315" y="695"/>
                    </a:lnTo>
                    <a:lnTo>
                      <a:pt x="301" y="708"/>
                    </a:lnTo>
                    <a:lnTo>
                      <a:pt x="289" y="724"/>
                    </a:lnTo>
                    <a:lnTo>
                      <a:pt x="280" y="740"/>
                    </a:lnTo>
                    <a:lnTo>
                      <a:pt x="272" y="758"/>
                    </a:lnTo>
                    <a:lnTo>
                      <a:pt x="266" y="777"/>
                    </a:lnTo>
                    <a:lnTo>
                      <a:pt x="263" y="798"/>
                    </a:lnTo>
                    <a:lnTo>
                      <a:pt x="262" y="819"/>
                    </a:lnTo>
                    <a:lnTo>
                      <a:pt x="262" y="823"/>
                    </a:lnTo>
                    <a:lnTo>
                      <a:pt x="262" y="823"/>
                    </a:lnTo>
                    <a:lnTo>
                      <a:pt x="263" y="843"/>
                    </a:lnTo>
                    <a:lnTo>
                      <a:pt x="266" y="861"/>
                    </a:lnTo>
                    <a:lnTo>
                      <a:pt x="271" y="879"/>
                    </a:lnTo>
                    <a:lnTo>
                      <a:pt x="280" y="896"/>
                    </a:lnTo>
                    <a:lnTo>
                      <a:pt x="288" y="911"/>
                    </a:lnTo>
                    <a:lnTo>
                      <a:pt x="300" y="924"/>
                    </a:lnTo>
                    <a:lnTo>
                      <a:pt x="312" y="937"/>
                    </a:lnTo>
                    <a:lnTo>
                      <a:pt x="326" y="948"/>
                    </a:lnTo>
                    <a:lnTo>
                      <a:pt x="342" y="959"/>
                    </a:lnTo>
                    <a:lnTo>
                      <a:pt x="360" y="967"/>
                    </a:lnTo>
                    <a:lnTo>
                      <a:pt x="378" y="976"/>
                    </a:lnTo>
                    <a:lnTo>
                      <a:pt x="397" y="982"/>
                    </a:lnTo>
                    <a:lnTo>
                      <a:pt x="417" y="986"/>
                    </a:lnTo>
                    <a:lnTo>
                      <a:pt x="438" y="990"/>
                    </a:lnTo>
                    <a:lnTo>
                      <a:pt x="461" y="992"/>
                    </a:lnTo>
                    <a:lnTo>
                      <a:pt x="484" y="992"/>
                    </a:lnTo>
                    <a:lnTo>
                      <a:pt x="484" y="992"/>
                    </a:lnTo>
                    <a:lnTo>
                      <a:pt x="516" y="991"/>
                    </a:lnTo>
                    <a:lnTo>
                      <a:pt x="547" y="989"/>
                    </a:lnTo>
                    <a:lnTo>
                      <a:pt x="577" y="983"/>
                    </a:lnTo>
                    <a:lnTo>
                      <a:pt x="606" y="976"/>
                    </a:lnTo>
                    <a:lnTo>
                      <a:pt x="632" y="966"/>
                    </a:lnTo>
                    <a:lnTo>
                      <a:pt x="657" y="954"/>
                    </a:lnTo>
                    <a:lnTo>
                      <a:pt x="681" y="941"/>
                    </a:lnTo>
                    <a:lnTo>
                      <a:pt x="702" y="925"/>
                    </a:lnTo>
                    <a:lnTo>
                      <a:pt x="721" y="909"/>
                    </a:lnTo>
                    <a:lnTo>
                      <a:pt x="738" y="891"/>
                    </a:lnTo>
                    <a:lnTo>
                      <a:pt x="754" y="871"/>
                    </a:lnTo>
                    <a:lnTo>
                      <a:pt x="760" y="860"/>
                    </a:lnTo>
                    <a:lnTo>
                      <a:pt x="766" y="849"/>
                    </a:lnTo>
                    <a:lnTo>
                      <a:pt x="772" y="838"/>
                    </a:lnTo>
                    <a:lnTo>
                      <a:pt x="776" y="826"/>
                    </a:lnTo>
                    <a:lnTo>
                      <a:pt x="780" y="814"/>
                    </a:lnTo>
                    <a:lnTo>
                      <a:pt x="784" y="802"/>
                    </a:lnTo>
                    <a:lnTo>
                      <a:pt x="786" y="790"/>
                    </a:lnTo>
                    <a:lnTo>
                      <a:pt x="787" y="777"/>
                    </a:lnTo>
                    <a:lnTo>
                      <a:pt x="788" y="764"/>
                    </a:lnTo>
                    <a:lnTo>
                      <a:pt x="790" y="751"/>
                    </a:lnTo>
                    <a:lnTo>
                      <a:pt x="790" y="679"/>
                    </a:lnTo>
                    <a:close/>
                    <a:moveTo>
                      <a:pt x="782" y="1167"/>
                    </a:moveTo>
                    <a:lnTo>
                      <a:pt x="782" y="1026"/>
                    </a:lnTo>
                    <a:lnTo>
                      <a:pt x="782" y="1026"/>
                    </a:lnTo>
                    <a:lnTo>
                      <a:pt x="767" y="1043"/>
                    </a:lnTo>
                    <a:lnTo>
                      <a:pt x="751" y="1059"/>
                    </a:lnTo>
                    <a:lnTo>
                      <a:pt x="733" y="1076"/>
                    </a:lnTo>
                    <a:lnTo>
                      <a:pt x="716" y="1091"/>
                    </a:lnTo>
                    <a:lnTo>
                      <a:pt x="696" y="1106"/>
                    </a:lnTo>
                    <a:lnTo>
                      <a:pt x="676" y="1119"/>
                    </a:lnTo>
                    <a:lnTo>
                      <a:pt x="655" y="1132"/>
                    </a:lnTo>
                    <a:lnTo>
                      <a:pt x="632" y="1144"/>
                    </a:lnTo>
                    <a:lnTo>
                      <a:pt x="609" y="1154"/>
                    </a:lnTo>
                    <a:lnTo>
                      <a:pt x="584" y="1163"/>
                    </a:lnTo>
                    <a:lnTo>
                      <a:pt x="558" y="1172"/>
                    </a:lnTo>
                    <a:lnTo>
                      <a:pt x="530" y="1179"/>
                    </a:lnTo>
                    <a:lnTo>
                      <a:pt x="503" y="1183"/>
                    </a:lnTo>
                    <a:lnTo>
                      <a:pt x="473" y="1188"/>
                    </a:lnTo>
                    <a:lnTo>
                      <a:pt x="442" y="1191"/>
                    </a:lnTo>
                    <a:lnTo>
                      <a:pt x="410" y="1192"/>
                    </a:lnTo>
                    <a:lnTo>
                      <a:pt x="410" y="1192"/>
                    </a:lnTo>
                    <a:lnTo>
                      <a:pt x="389" y="1191"/>
                    </a:lnTo>
                    <a:lnTo>
                      <a:pt x="369" y="1189"/>
                    </a:lnTo>
                    <a:lnTo>
                      <a:pt x="349" y="1188"/>
                    </a:lnTo>
                    <a:lnTo>
                      <a:pt x="330" y="1186"/>
                    </a:lnTo>
                    <a:lnTo>
                      <a:pt x="311" y="1182"/>
                    </a:lnTo>
                    <a:lnTo>
                      <a:pt x="292" y="1179"/>
                    </a:lnTo>
                    <a:lnTo>
                      <a:pt x="272" y="1174"/>
                    </a:lnTo>
                    <a:lnTo>
                      <a:pt x="255" y="1168"/>
                    </a:lnTo>
                    <a:lnTo>
                      <a:pt x="235" y="1162"/>
                    </a:lnTo>
                    <a:lnTo>
                      <a:pt x="219" y="1155"/>
                    </a:lnTo>
                    <a:lnTo>
                      <a:pt x="201" y="1148"/>
                    </a:lnTo>
                    <a:lnTo>
                      <a:pt x="184" y="1139"/>
                    </a:lnTo>
                    <a:lnTo>
                      <a:pt x="169" y="1131"/>
                    </a:lnTo>
                    <a:lnTo>
                      <a:pt x="153" y="1121"/>
                    </a:lnTo>
                    <a:lnTo>
                      <a:pt x="137" y="1111"/>
                    </a:lnTo>
                    <a:lnTo>
                      <a:pt x="123" y="1100"/>
                    </a:lnTo>
                    <a:lnTo>
                      <a:pt x="110" y="1089"/>
                    </a:lnTo>
                    <a:lnTo>
                      <a:pt x="97" y="1076"/>
                    </a:lnTo>
                    <a:lnTo>
                      <a:pt x="84" y="1064"/>
                    </a:lnTo>
                    <a:lnTo>
                      <a:pt x="73" y="1050"/>
                    </a:lnTo>
                    <a:lnTo>
                      <a:pt x="61" y="1035"/>
                    </a:lnTo>
                    <a:lnTo>
                      <a:pt x="52" y="1021"/>
                    </a:lnTo>
                    <a:lnTo>
                      <a:pt x="42" y="1005"/>
                    </a:lnTo>
                    <a:lnTo>
                      <a:pt x="34" y="989"/>
                    </a:lnTo>
                    <a:lnTo>
                      <a:pt x="26" y="972"/>
                    </a:lnTo>
                    <a:lnTo>
                      <a:pt x="19" y="954"/>
                    </a:lnTo>
                    <a:lnTo>
                      <a:pt x="13" y="936"/>
                    </a:lnTo>
                    <a:lnTo>
                      <a:pt x="9" y="917"/>
                    </a:lnTo>
                    <a:lnTo>
                      <a:pt x="5" y="898"/>
                    </a:lnTo>
                    <a:lnTo>
                      <a:pt x="3" y="878"/>
                    </a:lnTo>
                    <a:lnTo>
                      <a:pt x="1" y="857"/>
                    </a:lnTo>
                    <a:lnTo>
                      <a:pt x="0" y="836"/>
                    </a:lnTo>
                    <a:lnTo>
                      <a:pt x="0" y="831"/>
                    </a:lnTo>
                    <a:lnTo>
                      <a:pt x="0" y="831"/>
                    </a:lnTo>
                    <a:lnTo>
                      <a:pt x="1" y="808"/>
                    </a:lnTo>
                    <a:lnTo>
                      <a:pt x="3" y="787"/>
                    </a:lnTo>
                    <a:lnTo>
                      <a:pt x="5" y="765"/>
                    </a:lnTo>
                    <a:lnTo>
                      <a:pt x="10" y="744"/>
                    </a:lnTo>
                    <a:lnTo>
                      <a:pt x="14" y="725"/>
                    </a:lnTo>
                    <a:lnTo>
                      <a:pt x="20" y="706"/>
                    </a:lnTo>
                    <a:lnTo>
                      <a:pt x="28" y="687"/>
                    </a:lnTo>
                    <a:lnTo>
                      <a:pt x="36" y="669"/>
                    </a:lnTo>
                    <a:lnTo>
                      <a:pt x="44" y="652"/>
                    </a:lnTo>
                    <a:lnTo>
                      <a:pt x="55" y="635"/>
                    </a:lnTo>
                    <a:lnTo>
                      <a:pt x="66" y="620"/>
                    </a:lnTo>
                    <a:lnTo>
                      <a:pt x="78" y="605"/>
                    </a:lnTo>
                    <a:lnTo>
                      <a:pt x="90" y="591"/>
                    </a:lnTo>
                    <a:lnTo>
                      <a:pt x="104" y="578"/>
                    </a:lnTo>
                    <a:lnTo>
                      <a:pt x="118" y="565"/>
                    </a:lnTo>
                    <a:lnTo>
                      <a:pt x="133" y="554"/>
                    </a:lnTo>
                    <a:lnTo>
                      <a:pt x="149" y="542"/>
                    </a:lnTo>
                    <a:lnTo>
                      <a:pt x="166" y="531"/>
                    </a:lnTo>
                    <a:lnTo>
                      <a:pt x="183" y="522"/>
                    </a:lnTo>
                    <a:lnTo>
                      <a:pt x="202" y="513"/>
                    </a:lnTo>
                    <a:lnTo>
                      <a:pt x="220" y="505"/>
                    </a:lnTo>
                    <a:lnTo>
                      <a:pt x="240" y="497"/>
                    </a:lnTo>
                    <a:lnTo>
                      <a:pt x="261" y="491"/>
                    </a:lnTo>
                    <a:lnTo>
                      <a:pt x="281" y="485"/>
                    </a:lnTo>
                    <a:lnTo>
                      <a:pt x="302" y="479"/>
                    </a:lnTo>
                    <a:lnTo>
                      <a:pt x="324" y="474"/>
                    </a:lnTo>
                    <a:lnTo>
                      <a:pt x="346" y="470"/>
                    </a:lnTo>
                    <a:lnTo>
                      <a:pt x="369" y="467"/>
                    </a:lnTo>
                    <a:lnTo>
                      <a:pt x="393" y="464"/>
                    </a:lnTo>
                    <a:lnTo>
                      <a:pt x="417" y="463"/>
                    </a:lnTo>
                    <a:lnTo>
                      <a:pt x="442" y="462"/>
                    </a:lnTo>
                    <a:lnTo>
                      <a:pt x="467" y="461"/>
                    </a:lnTo>
                    <a:lnTo>
                      <a:pt x="467" y="461"/>
                    </a:lnTo>
                    <a:lnTo>
                      <a:pt x="517" y="462"/>
                    </a:lnTo>
                    <a:lnTo>
                      <a:pt x="563" y="464"/>
                    </a:lnTo>
                    <a:lnTo>
                      <a:pt x="606" y="469"/>
                    </a:lnTo>
                    <a:lnTo>
                      <a:pt x="645" y="475"/>
                    </a:lnTo>
                    <a:lnTo>
                      <a:pt x="682" y="481"/>
                    </a:lnTo>
                    <a:lnTo>
                      <a:pt x="717" y="490"/>
                    </a:lnTo>
                    <a:lnTo>
                      <a:pt x="751" y="499"/>
                    </a:lnTo>
                    <a:lnTo>
                      <a:pt x="785" y="509"/>
                    </a:lnTo>
                    <a:lnTo>
                      <a:pt x="785" y="481"/>
                    </a:lnTo>
                    <a:lnTo>
                      <a:pt x="785" y="481"/>
                    </a:lnTo>
                    <a:lnTo>
                      <a:pt x="784" y="451"/>
                    </a:lnTo>
                    <a:lnTo>
                      <a:pt x="780" y="425"/>
                    </a:lnTo>
                    <a:lnTo>
                      <a:pt x="774" y="399"/>
                    </a:lnTo>
                    <a:lnTo>
                      <a:pt x="767" y="375"/>
                    </a:lnTo>
                    <a:lnTo>
                      <a:pt x="756" y="353"/>
                    </a:lnTo>
                    <a:lnTo>
                      <a:pt x="743" y="333"/>
                    </a:lnTo>
                    <a:lnTo>
                      <a:pt x="729" y="315"/>
                    </a:lnTo>
                    <a:lnTo>
                      <a:pt x="712" y="298"/>
                    </a:lnTo>
                    <a:lnTo>
                      <a:pt x="693" y="283"/>
                    </a:lnTo>
                    <a:lnTo>
                      <a:pt x="671" y="271"/>
                    </a:lnTo>
                    <a:lnTo>
                      <a:pt x="649" y="260"/>
                    </a:lnTo>
                    <a:lnTo>
                      <a:pt x="624" y="251"/>
                    </a:lnTo>
                    <a:lnTo>
                      <a:pt x="596" y="243"/>
                    </a:lnTo>
                    <a:lnTo>
                      <a:pt x="566" y="239"/>
                    </a:lnTo>
                    <a:lnTo>
                      <a:pt x="535" y="236"/>
                    </a:lnTo>
                    <a:lnTo>
                      <a:pt x="502" y="235"/>
                    </a:lnTo>
                    <a:lnTo>
                      <a:pt x="502" y="235"/>
                    </a:lnTo>
                    <a:lnTo>
                      <a:pt x="455" y="236"/>
                    </a:lnTo>
                    <a:lnTo>
                      <a:pt x="411" y="240"/>
                    </a:lnTo>
                    <a:lnTo>
                      <a:pt x="368" y="246"/>
                    </a:lnTo>
                    <a:lnTo>
                      <a:pt x="329" y="254"/>
                    </a:lnTo>
                    <a:lnTo>
                      <a:pt x="289" y="265"/>
                    </a:lnTo>
                    <a:lnTo>
                      <a:pt x="250" y="277"/>
                    </a:lnTo>
                    <a:lnTo>
                      <a:pt x="212" y="290"/>
                    </a:lnTo>
                    <a:lnTo>
                      <a:pt x="172" y="307"/>
                    </a:lnTo>
                    <a:lnTo>
                      <a:pt x="100" y="95"/>
                    </a:lnTo>
                    <a:lnTo>
                      <a:pt x="100" y="95"/>
                    </a:lnTo>
                    <a:lnTo>
                      <a:pt x="148" y="75"/>
                    </a:lnTo>
                    <a:lnTo>
                      <a:pt x="196" y="56"/>
                    </a:lnTo>
                    <a:lnTo>
                      <a:pt x="245" y="39"/>
                    </a:lnTo>
                    <a:lnTo>
                      <a:pt x="271" y="32"/>
                    </a:lnTo>
                    <a:lnTo>
                      <a:pt x="296" y="26"/>
                    </a:lnTo>
                    <a:lnTo>
                      <a:pt x="324" y="20"/>
                    </a:lnTo>
                    <a:lnTo>
                      <a:pt x="351" y="14"/>
                    </a:lnTo>
                    <a:lnTo>
                      <a:pt x="380" y="11"/>
                    </a:lnTo>
                    <a:lnTo>
                      <a:pt x="409" y="6"/>
                    </a:lnTo>
                    <a:lnTo>
                      <a:pt x="440" y="3"/>
                    </a:lnTo>
                    <a:lnTo>
                      <a:pt x="471" y="1"/>
                    </a:lnTo>
                    <a:lnTo>
                      <a:pt x="504" y="0"/>
                    </a:lnTo>
                    <a:lnTo>
                      <a:pt x="539" y="0"/>
                    </a:lnTo>
                    <a:lnTo>
                      <a:pt x="539" y="0"/>
                    </a:lnTo>
                    <a:lnTo>
                      <a:pt x="570" y="0"/>
                    </a:lnTo>
                    <a:lnTo>
                      <a:pt x="601" y="1"/>
                    </a:lnTo>
                    <a:lnTo>
                      <a:pt x="630" y="3"/>
                    </a:lnTo>
                    <a:lnTo>
                      <a:pt x="658" y="7"/>
                    </a:lnTo>
                    <a:lnTo>
                      <a:pt x="686" y="12"/>
                    </a:lnTo>
                    <a:lnTo>
                      <a:pt x="712" y="18"/>
                    </a:lnTo>
                    <a:lnTo>
                      <a:pt x="737" y="25"/>
                    </a:lnTo>
                    <a:lnTo>
                      <a:pt x="761" y="32"/>
                    </a:lnTo>
                    <a:lnTo>
                      <a:pt x="785" y="40"/>
                    </a:lnTo>
                    <a:lnTo>
                      <a:pt x="806" y="50"/>
                    </a:lnTo>
                    <a:lnTo>
                      <a:pt x="828" y="61"/>
                    </a:lnTo>
                    <a:lnTo>
                      <a:pt x="848" y="71"/>
                    </a:lnTo>
                    <a:lnTo>
                      <a:pt x="867" y="85"/>
                    </a:lnTo>
                    <a:lnTo>
                      <a:pt x="885" y="98"/>
                    </a:lnTo>
                    <a:lnTo>
                      <a:pt x="903" y="112"/>
                    </a:lnTo>
                    <a:lnTo>
                      <a:pt x="919" y="126"/>
                    </a:lnTo>
                    <a:lnTo>
                      <a:pt x="934" y="143"/>
                    </a:lnTo>
                    <a:lnTo>
                      <a:pt x="948" y="160"/>
                    </a:lnTo>
                    <a:lnTo>
                      <a:pt x="962" y="178"/>
                    </a:lnTo>
                    <a:lnTo>
                      <a:pt x="973" y="197"/>
                    </a:lnTo>
                    <a:lnTo>
                      <a:pt x="985" y="216"/>
                    </a:lnTo>
                    <a:lnTo>
                      <a:pt x="995" y="236"/>
                    </a:lnTo>
                    <a:lnTo>
                      <a:pt x="1005" y="258"/>
                    </a:lnTo>
                    <a:lnTo>
                      <a:pt x="1013" y="279"/>
                    </a:lnTo>
                    <a:lnTo>
                      <a:pt x="1020" y="302"/>
                    </a:lnTo>
                    <a:lnTo>
                      <a:pt x="1027" y="326"/>
                    </a:lnTo>
                    <a:lnTo>
                      <a:pt x="1032" y="351"/>
                    </a:lnTo>
                    <a:lnTo>
                      <a:pt x="1037" y="376"/>
                    </a:lnTo>
                    <a:lnTo>
                      <a:pt x="1040" y="402"/>
                    </a:lnTo>
                    <a:lnTo>
                      <a:pt x="1043" y="429"/>
                    </a:lnTo>
                    <a:lnTo>
                      <a:pt x="1044" y="457"/>
                    </a:lnTo>
                    <a:lnTo>
                      <a:pt x="1044" y="485"/>
                    </a:lnTo>
                    <a:lnTo>
                      <a:pt x="1044" y="1167"/>
                    </a:lnTo>
                    <a:lnTo>
                      <a:pt x="782" y="1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35" name="Freeform 21"/>
              <p:cNvSpPr>
                <a:spLocks/>
              </p:cNvSpPr>
              <p:nvPr userDrawn="1"/>
            </p:nvSpPr>
            <p:spPr bwMode="auto">
              <a:xfrm>
                <a:off x="7394575" y="3119438"/>
                <a:ext cx="531813" cy="930275"/>
              </a:xfrm>
              <a:custGeom>
                <a:avLst/>
                <a:gdLst>
                  <a:gd name="T0" fmla="*/ 263 w 672"/>
                  <a:gd name="T1" fmla="*/ 1172 h 1172"/>
                  <a:gd name="T2" fmla="*/ 0 w 672"/>
                  <a:gd name="T3" fmla="*/ 1172 h 1172"/>
                  <a:gd name="T4" fmla="*/ 0 w 672"/>
                  <a:gd name="T5" fmla="*/ 22 h 1172"/>
                  <a:gd name="T6" fmla="*/ 263 w 672"/>
                  <a:gd name="T7" fmla="*/ 22 h 1172"/>
                  <a:gd name="T8" fmla="*/ 263 w 672"/>
                  <a:gd name="T9" fmla="*/ 281 h 1172"/>
                  <a:gd name="T10" fmla="*/ 263 w 672"/>
                  <a:gd name="T11" fmla="*/ 281 h 1172"/>
                  <a:gd name="T12" fmla="*/ 277 w 672"/>
                  <a:gd name="T13" fmla="*/ 250 h 1172"/>
                  <a:gd name="T14" fmla="*/ 293 w 672"/>
                  <a:gd name="T15" fmla="*/ 220 h 1172"/>
                  <a:gd name="T16" fmla="*/ 311 w 672"/>
                  <a:gd name="T17" fmla="*/ 190 h 1172"/>
                  <a:gd name="T18" fmla="*/ 329 w 672"/>
                  <a:gd name="T19" fmla="*/ 164 h 1172"/>
                  <a:gd name="T20" fmla="*/ 349 w 672"/>
                  <a:gd name="T21" fmla="*/ 137 h 1172"/>
                  <a:gd name="T22" fmla="*/ 371 w 672"/>
                  <a:gd name="T23" fmla="*/ 115 h 1172"/>
                  <a:gd name="T24" fmla="*/ 393 w 672"/>
                  <a:gd name="T25" fmla="*/ 92 h 1172"/>
                  <a:gd name="T26" fmla="*/ 418 w 672"/>
                  <a:gd name="T27" fmla="*/ 73 h 1172"/>
                  <a:gd name="T28" fmla="*/ 445 w 672"/>
                  <a:gd name="T29" fmla="*/ 55 h 1172"/>
                  <a:gd name="T30" fmla="*/ 472 w 672"/>
                  <a:gd name="T31" fmla="*/ 39 h 1172"/>
                  <a:gd name="T32" fmla="*/ 501 w 672"/>
                  <a:gd name="T33" fmla="*/ 26 h 1172"/>
                  <a:gd name="T34" fmla="*/ 516 w 672"/>
                  <a:gd name="T35" fmla="*/ 22 h 1172"/>
                  <a:gd name="T36" fmla="*/ 532 w 672"/>
                  <a:gd name="T37" fmla="*/ 16 h 1172"/>
                  <a:gd name="T38" fmla="*/ 549 w 672"/>
                  <a:gd name="T39" fmla="*/ 12 h 1172"/>
                  <a:gd name="T40" fmla="*/ 564 w 672"/>
                  <a:gd name="T41" fmla="*/ 8 h 1172"/>
                  <a:gd name="T42" fmla="*/ 581 w 672"/>
                  <a:gd name="T43" fmla="*/ 5 h 1172"/>
                  <a:gd name="T44" fmla="*/ 599 w 672"/>
                  <a:gd name="T45" fmla="*/ 2 h 1172"/>
                  <a:gd name="T46" fmla="*/ 615 w 672"/>
                  <a:gd name="T47" fmla="*/ 1 h 1172"/>
                  <a:gd name="T48" fmla="*/ 633 w 672"/>
                  <a:gd name="T49" fmla="*/ 0 h 1172"/>
                  <a:gd name="T50" fmla="*/ 652 w 672"/>
                  <a:gd name="T51" fmla="*/ 0 h 1172"/>
                  <a:gd name="T52" fmla="*/ 672 w 672"/>
                  <a:gd name="T53" fmla="*/ 0 h 1172"/>
                  <a:gd name="T54" fmla="*/ 672 w 672"/>
                  <a:gd name="T55" fmla="*/ 278 h 1172"/>
                  <a:gd name="T56" fmla="*/ 656 w 672"/>
                  <a:gd name="T57" fmla="*/ 278 h 1172"/>
                  <a:gd name="T58" fmla="*/ 656 w 672"/>
                  <a:gd name="T59" fmla="*/ 278 h 1172"/>
                  <a:gd name="T60" fmla="*/ 635 w 672"/>
                  <a:gd name="T61" fmla="*/ 280 h 1172"/>
                  <a:gd name="T62" fmla="*/ 613 w 672"/>
                  <a:gd name="T63" fmla="*/ 281 h 1172"/>
                  <a:gd name="T64" fmla="*/ 593 w 672"/>
                  <a:gd name="T65" fmla="*/ 283 h 1172"/>
                  <a:gd name="T66" fmla="*/ 572 w 672"/>
                  <a:gd name="T67" fmla="*/ 285 h 1172"/>
                  <a:gd name="T68" fmla="*/ 553 w 672"/>
                  <a:gd name="T69" fmla="*/ 290 h 1172"/>
                  <a:gd name="T70" fmla="*/ 534 w 672"/>
                  <a:gd name="T71" fmla="*/ 295 h 1172"/>
                  <a:gd name="T72" fmla="*/ 515 w 672"/>
                  <a:gd name="T73" fmla="*/ 301 h 1172"/>
                  <a:gd name="T74" fmla="*/ 497 w 672"/>
                  <a:gd name="T75" fmla="*/ 307 h 1172"/>
                  <a:gd name="T76" fmla="*/ 479 w 672"/>
                  <a:gd name="T77" fmla="*/ 314 h 1172"/>
                  <a:gd name="T78" fmla="*/ 463 w 672"/>
                  <a:gd name="T79" fmla="*/ 323 h 1172"/>
                  <a:gd name="T80" fmla="*/ 446 w 672"/>
                  <a:gd name="T81" fmla="*/ 332 h 1172"/>
                  <a:gd name="T82" fmla="*/ 430 w 672"/>
                  <a:gd name="T83" fmla="*/ 343 h 1172"/>
                  <a:gd name="T84" fmla="*/ 415 w 672"/>
                  <a:gd name="T85" fmla="*/ 354 h 1172"/>
                  <a:gd name="T86" fmla="*/ 400 w 672"/>
                  <a:gd name="T87" fmla="*/ 366 h 1172"/>
                  <a:gd name="T88" fmla="*/ 386 w 672"/>
                  <a:gd name="T89" fmla="*/ 379 h 1172"/>
                  <a:gd name="T90" fmla="*/ 373 w 672"/>
                  <a:gd name="T91" fmla="*/ 392 h 1172"/>
                  <a:gd name="T92" fmla="*/ 360 w 672"/>
                  <a:gd name="T93" fmla="*/ 407 h 1172"/>
                  <a:gd name="T94" fmla="*/ 348 w 672"/>
                  <a:gd name="T95" fmla="*/ 423 h 1172"/>
                  <a:gd name="T96" fmla="*/ 337 w 672"/>
                  <a:gd name="T97" fmla="*/ 438 h 1172"/>
                  <a:gd name="T98" fmla="*/ 326 w 672"/>
                  <a:gd name="T99" fmla="*/ 456 h 1172"/>
                  <a:gd name="T100" fmla="*/ 317 w 672"/>
                  <a:gd name="T101" fmla="*/ 474 h 1172"/>
                  <a:gd name="T102" fmla="*/ 308 w 672"/>
                  <a:gd name="T103" fmla="*/ 493 h 1172"/>
                  <a:gd name="T104" fmla="*/ 300 w 672"/>
                  <a:gd name="T105" fmla="*/ 514 h 1172"/>
                  <a:gd name="T106" fmla="*/ 292 w 672"/>
                  <a:gd name="T107" fmla="*/ 534 h 1172"/>
                  <a:gd name="T108" fmla="*/ 286 w 672"/>
                  <a:gd name="T109" fmla="*/ 557 h 1172"/>
                  <a:gd name="T110" fmla="*/ 280 w 672"/>
                  <a:gd name="T111" fmla="*/ 579 h 1172"/>
                  <a:gd name="T112" fmla="*/ 275 w 672"/>
                  <a:gd name="T113" fmla="*/ 602 h 1172"/>
                  <a:gd name="T114" fmla="*/ 270 w 672"/>
                  <a:gd name="T115" fmla="*/ 627 h 1172"/>
                  <a:gd name="T116" fmla="*/ 268 w 672"/>
                  <a:gd name="T117" fmla="*/ 652 h 1172"/>
                  <a:gd name="T118" fmla="*/ 265 w 672"/>
                  <a:gd name="T119" fmla="*/ 678 h 1172"/>
                  <a:gd name="T120" fmla="*/ 264 w 672"/>
                  <a:gd name="T121" fmla="*/ 706 h 1172"/>
                  <a:gd name="T122" fmla="*/ 263 w 672"/>
                  <a:gd name="T123" fmla="*/ 735 h 1172"/>
                  <a:gd name="T124" fmla="*/ 263 w 672"/>
                  <a:gd name="T125" fmla="*/ 1172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1172">
                    <a:moveTo>
                      <a:pt x="263" y="1172"/>
                    </a:moveTo>
                    <a:lnTo>
                      <a:pt x="0" y="1172"/>
                    </a:lnTo>
                    <a:lnTo>
                      <a:pt x="0" y="22"/>
                    </a:lnTo>
                    <a:lnTo>
                      <a:pt x="263" y="22"/>
                    </a:lnTo>
                    <a:lnTo>
                      <a:pt x="263" y="281"/>
                    </a:lnTo>
                    <a:lnTo>
                      <a:pt x="263" y="281"/>
                    </a:lnTo>
                    <a:lnTo>
                      <a:pt x="277" y="250"/>
                    </a:lnTo>
                    <a:lnTo>
                      <a:pt x="293" y="220"/>
                    </a:lnTo>
                    <a:lnTo>
                      <a:pt x="311" y="190"/>
                    </a:lnTo>
                    <a:lnTo>
                      <a:pt x="329" y="164"/>
                    </a:lnTo>
                    <a:lnTo>
                      <a:pt x="349" y="137"/>
                    </a:lnTo>
                    <a:lnTo>
                      <a:pt x="371" y="115"/>
                    </a:lnTo>
                    <a:lnTo>
                      <a:pt x="393" y="92"/>
                    </a:lnTo>
                    <a:lnTo>
                      <a:pt x="418" y="73"/>
                    </a:lnTo>
                    <a:lnTo>
                      <a:pt x="445" y="55"/>
                    </a:lnTo>
                    <a:lnTo>
                      <a:pt x="472" y="39"/>
                    </a:lnTo>
                    <a:lnTo>
                      <a:pt x="501" y="26"/>
                    </a:lnTo>
                    <a:lnTo>
                      <a:pt x="516" y="22"/>
                    </a:lnTo>
                    <a:lnTo>
                      <a:pt x="532" y="16"/>
                    </a:lnTo>
                    <a:lnTo>
                      <a:pt x="549" y="12"/>
                    </a:lnTo>
                    <a:lnTo>
                      <a:pt x="564" y="8"/>
                    </a:lnTo>
                    <a:lnTo>
                      <a:pt x="581" y="5"/>
                    </a:lnTo>
                    <a:lnTo>
                      <a:pt x="599" y="2"/>
                    </a:lnTo>
                    <a:lnTo>
                      <a:pt x="615" y="1"/>
                    </a:lnTo>
                    <a:lnTo>
                      <a:pt x="633" y="0"/>
                    </a:lnTo>
                    <a:lnTo>
                      <a:pt x="652" y="0"/>
                    </a:lnTo>
                    <a:lnTo>
                      <a:pt x="672" y="0"/>
                    </a:lnTo>
                    <a:lnTo>
                      <a:pt x="672" y="278"/>
                    </a:lnTo>
                    <a:lnTo>
                      <a:pt x="656" y="278"/>
                    </a:lnTo>
                    <a:lnTo>
                      <a:pt x="656" y="278"/>
                    </a:lnTo>
                    <a:lnTo>
                      <a:pt x="635" y="280"/>
                    </a:lnTo>
                    <a:lnTo>
                      <a:pt x="613" y="281"/>
                    </a:lnTo>
                    <a:lnTo>
                      <a:pt x="593" y="283"/>
                    </a:lnTo>
                    <a:lnTo>
                      <a:pt x="572" y="285"/>
                    </a:lnTo>
                    <a:lnTo>
                      <a:pt x="553" y="290"/>
                    </a:lnTo>
                    <a:lnTo>
                      <a:pt x="534" y="295"/>
                    </a:lnTo>
                    <a:lnTo>
                      <a:pt x="515" y="301"/>
                    </a:lnTo>
                    <a:lnTo>
                      <a:pt x="497" y="307"/>
                    </a:lnTo>
                    <a:lnTo>
                      <a:pt x="479" y="314"/>
                    </a:lnTo>
                    <a:lnTo>
                      <a:pt x="463" y="323"/>
                    </a:lnTo>
                    <a:lnTo>
                      <a:pt x="446" y="332"/>
                    </a:lnTo>
                    <a:lnTo>
                      <a:pt x="430" y="343"/>
                    </a:lnTo>
                    <a:lnTo>
                      <a:pt x="415" y="354"/>
                    </a:lnTo>
                    <a:lnTo>
                      <a:pt x="400" y="366"/>
                    </a:lnTo>
                    <a:lnTo>
                      <a:pt x="386" y="379"/>
                    </a:lnTo>
                    <a:lnTo>
                      <a:pt x="373" y="392"/>
                    </a:lnTo>
                    <a:lnTo>
                      <a:pt x="360" y="407"/>
                    </a:lnTo>
                    <a:lnTo>
                      <a:pt x="348" y="423"/>
                    </a:lnTo>
                    <a:lnTo>
                      <a:pt x="337" y="438"/>
                    </a:lnTo>
                    <a:lnTo>
                      <a:pt x="326" y="456"/>
                    </a:lnTo>
                    <a:lnTo>
                      <a:pt x="317" y="474"/>
                    </a:lnTo>
                    <a:lnTo>
                      <a:pt x="308" y="493"/>
                    </a:lnTo>
                    <a:lnTo>
                      <a:pt x="300" y="514"/>
                    </a:lnTo>
                    <a:lnTo>
                      <a:pt x="292" y="534"/>
                    </a:lnTo>
                    <a:lnTo>
                      <a:pt x="286" y="557"/>
                    </a:lnTo>
                    <a:lnTo>
                      <a:pt x="280" y="579"/>
                    </a:lnTo>
                    <a:lnTo>
                      <a:pt x="275" y="602"/>
                    </a:lnTo>
                    <a:lnTo>
                      <a:pt x="270" y="627"/>
                    </a:lnTo>
                    <a:lnTo>
                      <a:pt x="268" y="652"/>
                    </a:lnTo>
                    <a:lnTo>
                      <a:pt x="265" y="678"/>
                    </a:lnTo>
                    <a:lnTo>
                      <a:pt x="264" y="706"/>
                    </a:lnTo>
                    <a:lnTo>
                      <a:pt x="263" y="735"/>
                    </a:lnTo>
                    <a:lnTo>
                      <a:pt x="263" y="1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49" name="Freeform 22"/>
              <p:cNvSpPr>
                <a:spLocks noEditPoints="1"/>
              </p:cNvSpPr>
              <p:nvPr userDrawn="1"/>
            </p:nvSpPr>
            <p:spPr bwMode="auto">
              <a:xfrm>
                <a:off x="7948613" y="2787650"/>
                <a:ext cx="944563" cy="1281113"/>
              </a:xfrm>
              <a:custGeom>
                <a:avLst/>
                <a:gdLst>
                  <a:gd name="T0" fmla="*/ 564 w 1191"/>
                  <a:gd name="T1" fmla="*/ 646 h 1615"/>
                  <a:gd name="T2" fmla="*/ 499 w 1191"/>
                  <a:gd name="T3" fmla="*/ 659 h 1615"/>
                  <a:gd name="T4" fmla="*/ 441 w 1191"/>
                  <a:gd name="T5" fmla="*/ 683 h 1615"/>
                  <a:gd name="T6" fmla="*/ 388 w 1191"/>
                  <a:gd name="T7" fmla="*/ 720 h 1615"/>
                  <a:gd name="T8" fmla="*/ 343 w 1191"/>
                  <a:gd name="T9" fmla="*/ 768 h 1615"/>
                  <a:gd name="T10" fmla="*/ 307 w 1191"/>
                  <a:gd name="T11" fmla="*/ 827 h 1615"/>
                  <a:gd name="T12" fmla="*/ 282 w 1191"/>
                  <a:gd name="T13" fmla="*/ 895 h 1615"/>
                  <a:gd name="T14" fmla="*/ 268 w 1191"/>
                  <a:gd name="T15" fmla="*/ 972 h 1615"/>
                  <a:gd name="T16" fmla="*/ 266 w 1191"/>
                  <a:gd name="T17" fmla="*/ 1036 h 1615"/>
                  <a:gd name="T18" fmla="*/ 277 w 1191"/>
                  <a:gd name="T19" fmla="*/ 1114 h 1615"/>
                  <a:gd name="T20" fmla="*/ 300 w 1191"/>
                  <a:gd name="T21" fmla="*/ 1185 h 1615"/>
                  <a:gd name="T22" fmla="*/ 333 w 1191"/>
                  <a:gd name="T23" fmla="*/ 1246 h 1615"/>
                  <a:gd name="T24" fmla="*/ 376 w 1191"/>
                  <a:gd name="T25" fmla="*/ 1297 h 1615"/>
                  <a:gd name="T26" fmla="*/ 428 w 1191"/>
                  <a:gd name="T27" fmla="*/ 1337 h 1615"/>
                  <a:gd name="T28" fmla="*/ 485 w 1191"/>
                  <a:gd name="T29" fmla="*/ 1365 h 1615"/>
                  <a:gd name="T30" fmla="*/ 548 w 1191"/>
                  <a:gd name="T31" fmla="*/ 1382 h 1615"/>
                  <a:gd name="T32" fmla="*/ 597 w 1191"/>
                  <a:gd name="T33" fmla="*/ 1385 h 1615"/>
                  <a:gd name="T34" fmla="*/ 663 w 1191"/>
                  <a:gd name="T35" fmla="*/ 1378 h 1615"/>
                  <a:gd name="T36" fmla="*/ 724 w 1191"/>
                  <a:gd name="T37" fmla="*/ 1359 h 1615"/>
                  <a:gd name="T38" fmla="*/ 780 w 1191"/>
                  <a:gd name="T39" fmla="*/ 1327 h 1615"/>
                  <a:gd name="T40" fmla="*/ 830 w 1191"/>
                  <a:gd name="T41" fmla="*/ 1284 h 1615"/>
                  <a:gd name="T42" fmla="*/ 872 w 1191"/>
                  <a:gd name="T43" fmla="*/ 1230 h 1615"/>
                  <a:gd name="T44" fmla="*/ 904 w 1191"/>
                  <a:gd name="T45" fmla="*/ 1167 h 1615"/>
                  <a:gd name="T46" fmla="*/ 924 w 1191"/>
                  <a:gd name="T47" fmla="*/ 1095 h 1615"/>
                  <a:gd name="T48" fmla="*/ 930 w 1191"/>
                  <a:gd name="T49" fmla="*/ 1015 h 1615"/>
                  <a:gd name="T50" fmla="*/ 927 w 1191"/>
                  <a:gd name="T51" fmla="*/ 954 h 1615"/>
                  <a:gd name="T52" fmla="*/ 910 w 1191"/>
                  <a:gd name="T53" fmla="*/ 879 h 1615"/>
                  <a:gd name="T54" fmla="*/ 881 w 1191"/>
                  <a:gd name="T55" fmla="*/ 813 h 1615"/>
                  <a:gd name="T56" fmla="*/ 842 w 1191"/>
                  <a:gd name="T57" fmla="*/ 758 h 1615"/>
                  <a:gd name="T58" fmla="*/ 793 w 1191"/>
                  <a:gd name="T59" fmla="*/ 712 h 1615"/>
                  <a:gd name="T60" fmla="*/ 738 w 1191"/>
                  <a:gd name="T61" fmla="*/ 677 h 1615"/>
                  <a:gd name="T62" fmla="*/ 678 w 1191"/>
                  <a:gd name="T63" fmla="*/ 655 h 1615"/>
                  <a:gd name="T64" fmla="*/ 614 w 1191"/>
                  <a:gd name="T65" fmla="*/ 645 h 1615"/>
                  <a:gd name="T66" fmla="*/ 927 w 1191"/>
                  <a:gd name="T67" fmla="*/ 1399 h 1615"/>
                  <a:gd name="T68" fmla="*/ 856 w 1191"/>
                  <a:gd name="T69" fmla="*/ 1482 h 1615"/>
                  <a:gd name="T70" fmla="*/ 769 w 1191"/>
                  <a:gd name="T71" fmla="*/ 1552 h 1615"/>
                  <a:gd name="T72" fmla="*/ 663 w 1191"/>
                  <a:gd name="T73" fmla="*/ 1597 h 1615"/>
                  <a:gd name="T74" fmla="*/ 534 w 1191"/>
                  <a:gd name="T75" fmla="*/ 1615 h 1615"/>
                  <a:gd name="T76" fmla="*/ 459 w 1191"/>
                  <a:gd name="T77" fmla="*/ 1609 h 1615"/>
                  <a:gd name="T78" fmla="*/ 361 w 1191"/>
                  <a:gd name="T79" fmla="*/ 1584 h 1615"/>
                  <a:gd name="T80" fmla="*/ 269 w 1191"/>
                  <a:gd name="T81" fmla="*/ 1540 h 1615"/>
                  <a:gd name="T82" fmla="*/ 185 w 1191"/>
                  <a:gd name="T83" fmla="*/ 1477 h 1615"/>
                  <a:gd name="T84" fmla="*/ 113 w 1191"/>
                  <a:gd name="T85" fmla="*/ 1396 h 1615"/>
                  <a:gd name="T86" fmla="*/ 57 w 1191"/>
                  <a:gd name="T87" fmla="*/ 1297 h 1615"/>
                  <a:gd name="T88" fmla="*/ 19 w 1191"/>
                  <a:gd name="T89" fmla="*/ 1182 h 1615"/>
                  <a:gd name="T90" fmla="*/ 1 w 1191"/>
                  <a:gd name="T91" fmla="*/ 1050 h 1615"/>
                  <a:gd name="T92" fmla="*/ 4 w 1191"/>
                  <a:gd name="T93" fmla="*/ 945 h 1615"/>
                  <a:gd name="T94" fmla="*/ 26 w 1191"/>
                  <a:gd name="T95" fmla="*/ 817 h 1615"/>
                  <a:gd name="T96" fmla="*/ 69 w 1191"/>
                  <a:gd name="T97" fmla="*/ 706 h 1615"/>
                  <a:gd name="T98" fmla="*/ 129 w 1191"/>
                  <a:gd name="T99" fmla="*/ 612 h 1615"/>
                  <a:gd name="T100" fmla="*/ 203 w 1191"/>
                  <a:gd name="T101" fmla="*/ 535 h 1615"/>
                  <a:gd name="T102" fmla="*/ 289 w 1191"/>
                  <a:gd name="T103" fmla="*/ 478 h 1615"/>
                  <a:gd name="T104" fmla="*/ 383 w 1191"/>
                  <a:gd name="T105" fmla="*/ 438 h 1615"/>
                  <a:gd name="T106" fmla="*/ 484 w 1191"/>
                  <a:gd name="T107" fmla="*/ 418 h 1615"/>
                  <a:gd name="T108" fmla="*/ 570 w 1191"/>
                  <a:gd name="T109" fmla="*/ 417 h 1615"/>
                  <a:gd name="T110" fmla="*/ 693 w 1191"/>
                  <a:gd name="T111" fmla="*/ 441 h 1615"/>
                  <a:gd name="T112" fmla="*/ 794 w 1191"/>
                  <a:gd name="T113" fmla="*/ 492 h 1615"/>
                  <a:gd name="T114" fmla="*/ 875 w 1191"/>
                  <a:gd name="T115" fmla="*/ 560 h 1615"/>
                  <a:gd name="T116" fmla="*/ 927 w 1191"/>
                  <a:gd name="T117" fmla="*/ 0 h 1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1" h="1615">
                    <a:moveTo>
                      <a:pt x="597" y="644"/>
                    </a:moveTo>
                    <a:lnTo>
                      <a:pt x="597" y="644"/>
                    </a:lnTo>
                    <a:lnTo>
                      <a:pt x="580" y="645"/>
                    </a:lnTo>
                    <a:lnTo>
                      <a:pt x="564" y="646"/>
                    </a:lnTo>
                    <a:lnTo>
                      <a:pt x="547" y="649"/>
                    </a:lnTo>
                    <a:lnTo>
                      <a:pt x="531" y="651"/>
                    </a:lnTo>
                    <a:lnTo>
                      <a:pt x="516" y="655"/>
                    </a:lnTo>
                    <a:lnTo>
                      <a:pt x="499" y="659"/>
                    </a:lnTo>
                    <a:lnTo>
                      <a:pt x="485" y="664"/>
                    </a:lnTo>
                    <a:lnTo>
                      <a:pt x="469" y="670"/>
                    </a:lnTo>
                    <a:lnTo>
                      <a:pt x="455" y="676"/>
                    </a:lnTo>
                    <a:lnTo>
                      <a:pt x="441" y="683"/>
                    </a:lnTo>
                    <a:lnTo>
                      <a:pt x="426" y="692"/>
                    </a:lnTo>
                    <a:lnTo>
                      <a:pt x="413" y="701"/>
                    </a:lnTo>
                    <a:lnTo>
                      <a:pt x="400" y="711"/>
                    </a:lnTo>
                    <a:lnTo>
                      <a:pt x="388" y="720"/>
                    </a:lnTo>
                    <a:lnTo>
                      <a:pt x="375" y="731"/>
                    </a:lnTo>
                    <a:lnTo>
                      <a:pt x="364" y="743"/>
                    </a:lnTo>
                    <a:lnTo>
                      <a:pt x="354" y="755"/>
                    </a:lnTo>
                    <a:lnTo>
                      <a:pt x="343" y="768"/>
                    </a:lnTo>
                    <a:lnTo>
                      <a:pt x="333" y="782"/>
                    </a:lnTo>
                    <a:lnTo>
                      <a:pt x="324" y="797"/>
                    </a:lnTo>
                    <a:lnTo>
                      <a:pt x="315" y="811"/>
                    </a:lnTo>
                    <a:lnTo>
                      <a:pt x="307" y="827"/>
                    </a:lnTo>
                    <a:lnTo>
                      <a:pt x="300" y="843"/>
                    </a:lnTo>
                    <a:lnTo>
                      <a:pt x="293" y="860"/>
                    </a:lnTo>
                    <a:lnTo>
                      <a:pt x="287" y="877"/>
                    </a:lnTo>
                    <a:lnTo>
                      <a:pt x="282" y="895"/>
                    </a:lnTo>
                    <a:lnTo>
                      <a:pt x="277" y="914"/>
                    </a:lnTo>
                    <a:lnTo>
                      <a:pt x="274" y="933"/>
                    </a:lnTo>
                    <a:lnTo>
                      <a:pt x="270" y="952"/>
                    </a:lnTo>
                    <a:lnTo>
                      <a:pt x="268" y="972"/>
                    </a:lnTo>
                    <a:lnTo>
                      <a:pt x="266" y="994"/>
                    </a:lnTo>
                    <a:lnTo>
                      <a:pt x="266" y="1015"/>
                    </a:lnTo>
                    <a:lnTo>
                      <a:pt x="266" y="1015"/>
                    </a:lnTo>
                    <a:lnTo>
                      <a:pt x="266" y="1036"/>
                    </a:lnTo>
                    <a:lnTo>
                      <a:pt x="268" y="1057"/>
                    </a:lnTo>
                    <a:lnTo>
                      <a:pt x="270" y="1076"/>
                    </a:lnTo>
                    <a:lnTo>
                      <a:pt x="274" y="1096"/>
                    </a:lnTo>
                    <a:lnTo>
                      <a:pt x="277" y="1114"/>
                    </a:lnTo>
                    <a:lnTo>
                      <a:pt x="282" y="1133"/>
                    </a:lnTo>
                    <a:lnTo>
                      <a:pt x="287" y="1151"/>
                    </a:lnTo>
                    <a:lnTo>
                      <a:pt x="293" y="1168"/>
                    </a:lnTo>
                    <a:lnTo>
                      <a:pt x="300" y="1185"/>
                    </a:lnTo>
                    <a:lnTo>
                      <a:pt x="307" y="1202"/>
                    </a:lnTo>
                    <a:lnTo>
                      <a:pt x="315" y="1217"/>
                    </a:lnTo>
                    <a:lnTo>
                      <a:pt x="324" y="1231"/>
                    </a:lnTo>
                    <a:lnTo>
                      <a:pt x="333" y="1246"/>
                    </a:lnTo>
                    <a:lnTo>
                      <a:pt x="343" y="1260"/>
                    </a:lnTo>
                    <a:lnTo>
                      <a:pt x="354" y="1273"/>
                    </a:lnTo>
                    <a:lnTo>
                      <a:pt x="365" y="1285"/>
                    </a:lnTo>
                    <a:lnTo>
                      <a:pt x="376" y="1297"/>
                    </a:lnTo>
                    <a:lnTo>
                      <a:pt x="388" y="1308"/>
                    </a:lnTo>
                    <a:lnTo>
                      <a:pt x="401" y="1319"/>
                    </a:lnTo>
                    <a:lnTo>
                      <a:pt x="414" y="1328"/>
                    </a:lnTo>
                    <a:lnTo>
                      <a:pt x="428" y="1337"/>
                    </a:lnTo>
                    <a:lnTo>
                      <a:pt x="442" y="1345"/>
                    </a:lnTo>
                    <a:lnTo>
                      <a:pt x="456" y="1352"/>
                    </a:lnTo>
                    <a:lnTo>
                      <a:pt x="471" y="1359"/>
                    </a:lnTo>
                    <a:lnTo>
                      <a:pt x="485" y="1365"/>
                    </a:lnTo>
                    <a:lnTo>
                      <a:pt x="500" y="1371"/>
                    </a:lnTo>
                    <a:lnTo>
                      <a:pt x="516" y="1375"/>
                    </a:lnTo>
                    <a:lnTo>
                      <a:pt x="531" y="1378"/>
                    </a:lnTo>
                    <a:lnTo>
                      <a:pt x="548" y="1382"/>
                    </a:lnTo>
                    <a:lnTo>
                      <a:pt x="565" y="1383"/>
                    </a:lnTo>
                    <a:lnTo>
                      <a:pt x="580" y="1385"/>
                    </a:lnTo>
                    <a:lnTo>
                      <a:pt x="597" y="1385"/>
                    </a:lnTo>
                    <a:lnTo>
                      <a:pt x="597" y="1385"/>
                    </a:lnTo>
                    <a:lnTo>
                      <a:pt x="614" y="1384"/>
                    </a:lnTo>
                    <a:lnTo>
                      <a:pt x="631" y="1383"/>
                    </a:lnTo>
                    <a:lnTo>
                      <a:pt x="646" y="1382"/>
                    </a:lnTo>
                    <a:lnTo>
                      <a:pt x="663" y="1378"/>
                    </a:lnTo>
                    <a:lnTo>
                      <a:pt x="678" y="1375"/>
                    </a:lnTo>
                    <a:lnTo>
                      <a:pt x="694" y="1370"/>
                    </a:lnTo>
                    <a:lnTo>
                      <a:pt x="709" y="1365"/>
                    </a:lnTo>
                    <a:lnTo>
                      <a:pt x="724" y="1359"/>
                    </a:lnTo>
                    <a:lnTo>
                      <a:pt x="738" y="1352"/>
                    </a:lnTo>
                    <a:lnTo>
                      <a:pt x="752" y="1345"/>
                    </a:lnTo>
                    <a:lnTo>
                      <a:pt x="767" y="1337"/>
                    </a:lnTo>
                    <a:lnTo>
                      <a:pt x="780" y="1327"/>
                    </a:lnTo>
                    <a:lnTo>
                      <a:pt x="793" y="1317"/>
                    </a:lnTo>
                    <a:lnTo>
                      <a:pt x="806" y="1307"/>
                    </a:lnTo>
                    <a:lnTo>
                      <a:pt x="818" y="1296"/>
                    </a:lnTo>
                    <a:lnTo>
                      <a:pt x="830" y="1284"/>
                    </a:lnTo>
                    <a:lnTo>
                      <a:pt x="842" y="1272"/>
                    </a:lnTo>
                    <a:lnTo>
                      <a:pt x="853" y="1259"/>
                    </a:lnTo>
                    <a:lnTo>
                      <a:pt x="862" y="1245"/>
                    </a:lnTo>
                    <a:lnTo>
                      <a:pt x="872" y="1230"/>
                    </a:lnTo>
                    <a:lnTo>
                      <a:pt x="881" y="1216"/>
                    </a:lnTo>
                    <a:lnTo>
                      <a:pt x="889" y="1200"/>
                    </a:lnTo>
                    <a:lnTo>
                      <a:pt x="897" y="1184"/>
                    </a:lnTo>
                    <a:lnTo>
                      <a:pt x="904" y="1167"/>
                    </a:lnTo>
                    <a:lnTo>
                      <a:pt x="910" y="1150"/>
                    </a:lnTo>
                    <a:lnTo>
                      <a:pt x="915" y="1132"/>
                    </a:lnTo>
                    <a:lnTo>
                      <a:pt x="920" y="1114"/>
                    </a:lnTo>
                    <a:lnTo>
                      <a:pt x="924" y="1095"/>
                    </a:lnTo>
                    <a:lnTo>
                      <a:pt x="927" y="1076"/>
                    </a:lnTo>
                    <a:lnTo>
                      <a:pt x="929" y="1056"/>
                    </a:lnTo>
                    <a:lnTo>
                      <a:pt x="930" y="1036"/>
                    </a:lnTo>
                    <a:lnTo>
                      <a:pt x="930" y="1015"/>
                    </a:lnTo>
                    <a:lnTo>
                      <a:pt x="930" y="1015"/>
                    </a:lnTo>
                    <a:lnTo>
                      <a:pt x="930" y="994"/>
                    </a:lnTo>
                    <a:lnTo>
                      <a:pt x="929" y="973"/>
                    </a:lnTo>
                    <a:lnTo>
                      <a:pt x="927" y="954"/>
                    </a:lnTo>
                    <a:lnTo>
                      <a:pt x="924" y="934"/>
                    </a:lnTo>
                    <a:lnTo>
                      <a:pt x="920" y="916"/>
                    </a:lnTo>
                    <a:lnTo>
                      <a:pt x="915" y="897"/>
                    </a:lnTo>
                    <a:lnTo>
                      <a:pt x="910" y="879"/>
                    </a:lnTo>
                    <a:lnTo>
                      <a:pt x="904" y="862"/>
                    </a:lnTo>
                    <a:lnTo>
                      <a:pt x="897" y="846"/>
                    </a:lnTo>
                    <a:lnTo>
                      <a:pt x="889" y="829"/>
                    </a:lnTo>
                    <a:lnTo>
                      <a:pt x="881" y="813"/>
                    </a:lnTo>
                    <a:lnTo>
                      <a:pt x="872" y="799"/>
                    </a:lnTo>
                    <a:lnTo>
                      <a:pt x="862" y="785"/>
                    </a:lnTo>
                    <a:lnTo>
                      <a:pt x="853" y="770"/>
                    </a:lnTo>
                    <a:lnTo>
                      <a:pt x="842" y="758"/>
                    </a:lnTo>
                    <a:lnTo>
                      <a:pt x="830" y="745"/>
                    </a:lnTo>
                    <a:lnTo>
                      <a:pt x="818" y="733"/>
                    </a:lnTo>
                    <a:lnTo>
                      <a:pt x="806" y="723"/>
                    </a:lnTo>
                    <a:lnTo>
                      <a:pt x="793" y="712"/>
                    </a:lnTo>
                    <a:lnTo>
                      <a:pt x="780" y="702"/>
                    </a:lnTo>
                    <a:lnTo>
                      <a:pt x="767" y="694"/>
                    </a:lnTo>
                    <a:lnTo>
                      <a:pt x="752" y="686"/>
                    </a:lnTo>
                    <a:lnTo>
                      <a:pt x="738" y="677"/>
                    </a:lnTo>
                    <a:lnTo>
                      <a:pt x="724" y="671"/>
                    </a:lnTo>
                    <a:lnTo>
                      <a:pt x="709" y="664"/>
                    </a:lnTo>
                    <a:lnTo>
                      <a:pt x="694" y="659"/>
                    </a:lnTo>
                    <a:lnTo>
                      <a:pt x="678" y="655"/>
                    </a:lnTo>
                    <a:lnTo>
                      <a:pt x="663" y="651"/>
                    </a:lnTo>
                    <a:lnTo>
                      <a:pt x="646" y="649"/>
                    </a:lnTo>
                    <a:lnTo>
                      <a:pt x="631" y="646"/>
                    </a:lnTo>
                    <a:lnTo>
                      <a:pt x="614" y="645"/>
                    </a:lnTo>
                    <a:lnTo>
                      <a:pt x="597" y="644"/>
                    </a:lnTo>
                    <a:close/>
                    <a:moveTo>
                      <a:pt x="927" y="1590"/>
                    </a:moveTo>
                    <a:lnTo>
                      <a:pt x="927" y="1399"/>
                    </a:lnTo>
                    <a:lnTo>
                      <a:pt x="927" y="1399"/>
                    </a:lnTo>
                    <a:lnTo>
                      <a:pt x="910" y="1420"/>
                    </a:lnTo>
                    <a:lnTo>
                      <a:pt x="893" y="1442"/>
                    </a:lnTo>
                    <a:lnTo>
                      <a:pt x="875" y="1463"/>
                    </a:lnTo>
                    <a:lnTo>
                      <a:pt x="856" y="1482"/>
                    </a:lnTo>
                    <a:lnTo>
                      <a:pt x="836" y="1501"/>
                    </a:lnTo>
                    <a:lnTo>
                      <a:pt x="815" y="1519"/>
                    </a:lnTo>
                    <a:lnTo>
                      <a:pt x="792" y="1536"/>
                    </a:lnTo>
                    <a:lnTo>
                      <a:pt x="769" y="1552"/>
                    </a:lnTo>
                    <a:lnTo>
                      <a:pt x="744" y="1565"/>
                    </a:lnTo>
                    <a:lnTo>
                      <a:pt x="719" y="1578"/>
                    </a:lnTo>
                    <a:lnTo>
                      <a:pt x="692" y="1589"/>
                    </a:lnTo>
                    <a:lnTo>
                      <a:pt x="663" y="1597"/>
                    </a:lnTo>
                    <a:lnTo>
                      <a:pt x="633" y="1604"/>
                    </a:lnTo>
                    <a:lnTo>
                      <a:pt x="602" y="1610"/>
                    </a:lnTo>
                    <a:lnTo>
                      <a:pt x="568" y="1614"/>
                    </a:lnTo>
                    <a:lnTo>
                      <a:pt x="534" y="1615"/>
                    </a:lnTo>
                    <a:lnTo>
                      <a:pt x="534" y="1615"/>
                    </a:lnTo>
                    <a:lnTo>
                      <a:pt x="509" y="1614"/>
                    </a:lnTo>
                    <a:lnTo>
                      <a:pt x="484" y="1611"/>
                    </a:lnTo>
                    <a:lnTo>
                      <a:pt x="459" y="1609"/>
                    </a:lnTo>
                    <a:lnTo>
                      <a:pt x="434" y="1604"/>
                    </a:lnTo>
                    <a:lnTo>
                      <a:pt x="410" y="1598"/>
                    </a:lnTo>
                    <a:lnTo>
                      <a:pt x="385" y="1592"/>
                    </a:lnTo>
                    <a:lnTo>
                      <a:pt x="361" y="1584"/>
                    </a:lnTo>
                    <a:lnTo>
                      <a:pt x="337" y="1574"/>
                    </a:lnTo>
                    <a:lnTo>
                      <a:pt x="314" y="1565"/>
                    </a:lnTo>
                    <a:lnTo>
                      <a:pt x="290" y="1553"/>
                    </a:lnTo>
                    <a:lnTo>
                      <a:pt x="269" y="1540"/>
                    </a:lnTo>
                    <a:lnTo>
                      <a:pt x="247" y="1525"/>
                    </a:lnTo>
                    <a:lnTo>
                      <a:pt x="226" y="1511"/>
                    </a:lnTo>
                    <a:lnTo>
                      <a:pt x="205" y="1494"/>
                    </a:lnTo>
                    <a:lnTo>
                      <a:pt x="185" y="1477"/>
                    </a:lnTo>
                    <a:lnTo>
                      <a:pt x="166" y="1458"/>
                    </a:lnTo>
                    <a:lnTo>
                      <a:pt x="148" y="1439"/>
                    </a:lnTo>
                    <a:lnTo>
                      <a:pt x="130" y="1418"/>
                    </a:lnTo>
                    <a:lnTo>
                      <a:pt x="113" y="1396"/>
                    </a:lnTo>
                    <a:lnTo>
                      <a:pt x="98" y="1374"/>
                    </a:lnTo>
                    <a:lnTo>
                      <a:pt x="84" y="1348"/>
                    </a:lnTo>
                    <a:lnTo>
                      <a:pt x="70" y="1323"/>
                    </a:lnTo>
                    <a:lnTo>
                      <a:pt x="57" y="1297"/>
                    </a:lnTo>
                    <a:lnTo>
                      <a:pt x="45" y="1271"/>
                    </a:lnTo>
                    <a:lnTo>
                      <a:pt x="36" y="1242"/>
                    </a:lnTo>
                    <a:lnTo>
                      <a:pt x="26" y="1212"/>
                    </a:lnTo>
                    <a:lnTo>
                      <a:pt x="19" y="1182"/>
                    </a:lnTo>
                    <a:lnTo>
                      <a:pt x="12" y="1151"/>
                    </a:lnTo>
                    <a:lnTo>
                      <a:pt x="7" y="1118"/>
                    </a:lnTo>
                    <a:lnTo>
                      <a:pt x="4" y="1084"/>
                    </a:lnTo>
                    <a:lnTo>
                      <a:pt x="1" y="1050"/>
                    </a:lnTo>
                    <a:lnTo>
                      <a:pt x="0" y="1015"/>
                    </a:lnTo>
                    <a:lnTo>
                      <a:pt x="0" y="1015"/>
                    </a:lnTo>
                    <a:lnTo>
                      <a:pt x="1" y="979"/>
                    </a:lnTo>
                    <a:lnTo>
                      <a:pt x="4" y="945"/>
                    </a:lnTo>
                    <a:lnTo>
                      <a:pt x="7" y="911"/>
                    </a:lnTo>
                    <a:lnTo>
                      <a:pt x="12" y="879"/>
                    </a:lnTo>
                    <a:lnTo>
                      <a:pt x="19" y="848"/>
                    </a:lnTo>
                    <a:lnTo>
                      <a:pt x="26" y="817"/>
                    </a:lnTo>
                    <a:lnTo>
                      <a:pt x="35" y="788"/>
                    </a:lnTo>
                    <a:lnTo>
                      <a:pt x="45" y="760"/>
                    </a:lnTo>
                    <a:lnTo>
                      <a:pt x="56" y="732"/>
                    </a:lnTo>
                    <a:lnTo>
                      <a:pt x="69" y="706"/>
                    </a:lnTo>
                    <a:lnTo>
                      <a:pt x="82" y="681"/>
                    </a:lnTo>
                    <a:lnTo>
                      <a:pt x="97" y="657"/>
                    </a:lnTo>
                    <a:lnTo>
                      <a:pt x="112" y="634"/>
                    </a:lnTo>
                    <a:lnTo>
                      <a:pt x="129" y="612"/>
                    </a:lnTo>
                    <a:lnTo>
                      <a:pt x="146" y="591"/>
                    </a:lnTo>
                    <a:lnTo>
                      <a:pt x="165" y="571"/>
                    </a:lnTo>
                    <a:lnTo>
                      <a:pt x="184" y="553"/>
                    </a:lnTo>
                    <a:lnTo>
                      <a:pt x="203" y="535"/>
                    </a:lnTo>
                    <a:lnTo>
                      <a:pt x="223" y="520"/>
                    </a:lnTo>
                    <a:lnTo>
                      <a:pt x="245" y="504"/>
                    </a:lnTo>
                    <a:lnTo>
                      <a:pt x="266" y="490"/>
                    </a:lnTo>
                    <a:lnTo>
                      <a:pt x="289" y="478"/>
                    </a:lnTo>
                    <a:lnTo>
                      <a:pt x="312" y="466"/>
                    </a:lnTo>
                    <a:lnTo>
                      <a:pt x="336" y="455"/>
                    </a:lnTo>
                    <a:lnTo>
                      <a:pt x="359" y="447"/>
                    </a:lnTo>
                    <a:lnTo>
                      <a:pt x="383" y="438"/>
                    </a:lnTo>
                    <a:lnTo>
                      <a:pt x="407" y="431"/>
                    </a:lnTo>
                    <a:lnTo>
                      <a:pt x="432" y="425"/>
                    </a:lnTo>
                    <a:lnTo>
                      <a:pt x="457" y="422"/>
                    </a:lnTo>
                    <a:lnTo>
                      <a:pt x="484" y="418"/>
                    </a:lnTo>
                    <a:lnTo>
                      <a:pt x="509" y="417"/>
                    </a:lnTo>
                    <a:lnTo>
                      <a:pt x="534" y="416"/>
                    </a:lnTo>
                    <a:lnTo>
                      <a:pt x="534" y="416"/>
                    </a:lnTo>
                    <a:lnTo>
                      <a:pt x="570" y="417"/>
                    </a:lnTo>
                    <a:lnTo>
                      <a:pt x="602" y="420"/>
                    </a:lnTo>
                    <a:lnTo>
                      <a:pt x="634" y="425"/>
                    </a:lnTo>
                    <a:lnTo>
                      <a:pt x="664" y="432"/>
                    </a:lnTo>
                    <a:lnTo>
                      <a:pt x="693" y="441"/>
                    </a:lnTo>
                    <a:lnTo>
                      <a:pt x="720" y="451"/>
                    </a:lnTo>
                    <a:lnTo>
                      <a:pt x="745" y="463"/>
                    </a:lnTo>
                    <a:lnTo>
                      <a:pt x="770" y="477"/>
                    </a:lnTo>
                    <a:lnTo>
                      <a:pt x="794" y="492"/>
                    </a:lnTo>
                    <a:lnTo>
                      <a:pt x="816" y="508"/>
                    </a:lnTo>
                    <a:lnTo>
                      <a:pt x="837" y="524"/>
                    </a:lnTo>
                    <a:lnTo>
                      <a:pt x="858" y="541"/>
                    </a:lnTo>
                    <a:lnTo>
                      <a:pt x="875" y="560"/>
                    </a:lnTo>
                    <a:lnTo>
                      <a:pt x="893" y="579"/>
                    </a:lnTo>
                    <a:lnTo>
                      <a:pt x="910" y="598"/>
                    </a:lnTo>
                    <a:lnTo>
                      <a:pt x="927" y="619"/>
                    </a:lnTo>
                    <a:lnTo>
                      <a:pt x="927" y="0"/>
                    </a:lnTo>
                    <a:lnTo>
                      <a:pt x="1191" y="0"/>
                    </a:lnTo>
                    <a:lnTo>
                      <a:pt x="1191" y="1590"/>
                    </a:lnTo>
                    <a:lnTo>
                      <a:pt x="927" y="15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sp>
            <p:nvSpPr>
              <p:cNvPr id="50" name="Freeform 25"/>
              <p:cNvSpPr>
                <a:spLocks noEditPoints="1"/>
              </p:cNvSpPr>
              <p:nvPr userDrawn="1"/>
            </p:nvSpPr>
            <p:spPr bwMode="auto">
              <a:xfrm>
                <a:off x="8996363" y="2787650"/>
                <a:ext cx="147638" cy="147638"/>
              </a:xfrm>
              <a:custGeom>
                <a:avLst/>
                <a:gdLst>
                  <a:gd name="T0" fmla="*/ 95 w 186"/>
                  <a:gd name="T1" fmla="*/ 85 h 185"/>
                  <a:gd name="T2" fmla="*/ 111 w 186"/>
                  <a:gd name="T3" fmla="*/ 80 h 185"/>
                  <a:gd name="T4" fmla="*/ 111 w 186"/>
                  <a:gd name="T5" fmla="*/ 69 h 185"/>
                  <a:gd name="T6" fmla="*/ 95 w 186"/>
                  <a:gd name="T7" fmla="*/ 64 h 185"/>
                  <a:gd name="T8" fmla="*/ 99 w 186"/>
                  <a:gd name="T9" fmla="*/ 43 h 185"/>
                  <a:gd name="T10" fmla="*/ 114 w 186"/>
                  <a:gd name="T11" fmla="*/ 45 h 185"/>
                  <a:gd name="T12" fmla="*/ 130 w 186"/>
                  <a:gd name="T13" fmla="*/ 55 h 185"/>
                  <a:gd name="T14" fmla="*/ 135 w 186"/>
                  <a:gd name="T15" fmla="*/ 73 h 185"/>
                  <a:gd name="T16" fmla="*/ 131 w 186"/>
                  <a:gd name="T17" fmla="*/ 86 h 185"/>
                  <a:gd name="T18" fmla="*/ 123 w 186"/>
                  <a:gd name="T19" fmla="*/ 94 h 185"/>
                  <a:gd name="T20" fmla="*/ 131 w 186"/>
                  <a:gd name="T21" fmla="*/ 109 h 185"/>
                  <a:gd name="T22" fmla="*/ 133 w 186"/>
                  <a:gd name="T23" fmla="*/ 130 h 185"/>
                  <a:gd name="T24" fmla="*/ 139 w 186"/>
                  <a:gd name="T25" fmla="*/ 142 h 185"/>
                  <a:gd name="T26" fmla="*/ 110 w 186"/>
                  <a:gd name="T27" fmla="*/ 135 h 185"/>
                  <a:gd name="T28" fmla="*/ 108 w 186"/>
                  <a:gd name="T29" fmla="*/ 113 h 185"/>
                  <a:gd name="T30" fmla="*/ 105 w 186"/>
                  <a:gd name="T31" fmla="*/ 106 h 185"/>
                  <a:gd name="T32" fmla="*/ 79 w 186"/>
                  <a:gd name="T33" fmla="*/ 105 h 185"/>
                  <a:gd name="T34" fmla="*/ 55 w 186"/>
                  <a:gd name="T35" fmla="*/ 43 h 185"/>
                  <a:gd name="T36" fmla="*/ 18 w 186"/>
                  <a:gd name="T37" fmla="*/ 92 h 185"/>
                  <a:gd name="T38" fmla="*/ 21 w 186"/>
                  <a:gd name="T39" fmla="*/ 115 h 185"/>
                  <a:gd name="T40" fmla="*/ 40 w 186"/>
                  <a:gd name="T41" fmla="*/ 146 h 185"/>
                  <a:gd name="T42" fmla="*/ 70 w 186"/>
                  <a:gd name="T43" fmla="*/ 165 h 185"/>
                  <a:gd name="T44" fmla="*/ 93 w 186"/>
                  <a:gd name="T45" fmla="*/ 168 h 185"/>
                  <a:gd name="T46" fmla="*/ 107 w 186"/>
                  <a:gd name="T47" fmla="*/ 166 h 185"/>
                  <a:gd name="T48" fmla="*/ 135 w 186"/>
                  <a:gd name="T49" fmla="*/ 155 h 185"/>
                  <a:gd name="T50" fmla="*/ 161 w 186"/>
                  <a:gd name="T51" fmla="*/ 122 h 185"/>
                  <a:gd name="T52" fmla="*/ 167 w 186"/>
                  <a:gd name="T53" fmla="*/ 100 h 185"/>
                  <a:gd name="T54" fmla="*/ 167 w 186"/>
                  <a:gd name="T55" fmla="*/ 85 h 185"/>
                  <a:gd name="T56" fmla="*/ 161 w 186"/>
                  <a:gd name="T57" fmla="*/ 63 h 185"/>
                  <a:gd name="T58" fmla="*/ 135 w 186"/>
                  <a:gd name="T59" fmla="*/ 30 h 185"/>
                  <a:gd name="T60" fmla="*/ 107 w 186"/>
                  <a:gd name="T61" fmla="*/ 19 h 185"/>
                  <a:gd name="T62" fmla="*/ 93 w 186"/>
                  <a:gd name="T63" fmla="*/ 17 h 185"/>
                  <a:gd name="T64" fmla="*/ 70 w 186"/>
                  <a:gd name="T65" fmla="*/ 20 h 185"/>
                  <a:gd name="T66" fmla="*/ 40 w 186"/>
                  <a:gd name="T67" fmla="*/ 39 h 185"/>
                  <a:gd name="T68" fmla="*/ 21 w 186"/>
                  <a:gd name="T69" fmla="*/ 70 h 185"/>
                  <a:gd name="T70" fmla="*/ 18 w 186"/>
                  <a:gd name="T71" fmla="*/ 92 h 185"/>
                  <a:gd name="T72" fmla="*/ 185 w 186"/>
                  <a:gd name="T73" fmla="*/ 102 h 185"/>
                  <a:gd name="T74" fmla="*/ 178 w 186"/>
                  <a:gd name="T75" fmla="*/ 129 h 185"/>
                  <a:gd name="T76" fmla="*/ 165 w 186"/>
                  <a:gd name="T77" fmla="*/ 152 h 185"/>
                  <a:gd name="T78" fmla="*/ 144 w 186"/>
                  <a:gd name="T79" fmla="*/ 170 h 185"/>
                  <a:gd name="T80" fmla="*/ 120 w 186"/>
                  <a:gd name="T81" fmla="*/ 182 h 185"/>
                  <a:gd name="T82" fmla="*/ 93 w 186"/>
                  <a:gd name="T83" fmla="*/ 185 h 185"/>
                  <a:gd name="T84" fmla="*/ 74 w 186"/>
                  <a:gd name="T85" fmla="*/ 184 h 185"/>
                  <a:gd name="T86" fmla="*/ 49 w 186"/>
                  <a:gd name="T87" fmla="*/ 174 h 185"/>
                  <a:gd name="T88" fmla="*/ 27 w 186"/>
                  <a:gd name="T89" fmla="*/ 158 h 185"/>
                  <a:gd name="T90" fmla="*/ 10 w 186"/>
                  <a:gd name="T91" fmla="*/ 137 h 185"/>
                  <a:gd name="T92" fmla="*/ 2 w 186"/>
                  <a:gd name="T93" fmla="*/ 111 h 185"/>
                  <a:gd name="T94" fmla="*/ 0 w 186"/>
                  <a:gd name="T95" fmla="*/ 92 h 185"/>
                  <a:gd name="T96" fmla="*/ 4 w 186"/>
                  <a:gd name="T97" fmla="*/ 64 h 185"/>
                  <a:gd name="T98" fmla="*/ 15 w 186"/>
                  <a:gd name="T99" fmla="*/ 41 h 185"/>
                  <a:gd name="T100" fmla="*/ 33 w 186"/>
                  <a:gd name="T101" fmla="*/ 20 h 185"/>
                  <a:gd name="T102" fmla="*/ 57 w 186"/>
                  <a:gd name="T103" fmla="*/ 7 h 185"/>
                  <a:gd name="T104" fmla="*/ 83 w 186"/>
                  <a:gd name="T105" fmla="*/ 0 h 185"/>
                  <a:gd name="T106" fmla="*/ 102 w 186"/>
                  <a:gd name="T107" fmla="*/ 0 h 185"/>
                  <a:gd name="T108" fmla="*/ 129 w 186"/>
                  <a:gd name="T109" fmla="*/ 7 h 185"/>
                  <a:gd name="T110" fmla="*/ 151 w 186"/>
                  <a:gd name="T111" fmla="*/ 20 h 185"/>
                  <a:gd name="T112" fmla="*/ 169 w 186"/>
                  <a:gd name="T113" fmla="*/ 41 h 185"/>
                  <a:gd name="T114" fmla="*/ 181 w 186"/>
                  <a:gd name="T115" fmla="*/ 64 h 185"/>
                  <a:gd name="T116" fmla="*/ 186 w 186"/>
                  <a:gd name="T117" fmla="*/ 9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79" y="85"/>
                    </a:moveTo>
                    <a:lnTo>
                      <a:pt x="95" y="85"/>
                    </a:lnTo>
                    <a:lnTo>
                      <a:pt x="95" y="85"/>
                    </a:lnTo>
                    <a:lnTo>
                      <a:pt x="102" y="85"/>
                    </a:lnTo>
                    <a:lnTo>
                      <a:pt x="107" y="82"/>
                    </a:lnTo>
                    <a:lnTo>
                      <a:pt x="111" y="80"/>
                    </a:lnTo>
                    <a:lnTo>
                      <a:pt x="111" y="74"/>
                    </a:lnTo>
                    <a:lnTo>
                      <a:pt x="111" y="74"/>
                    </a:lnTo>
                    <a:lnTo>
                      <a:pt x="111" y="69"/>
                    </a:lnTo>
                    <a:lnTo>
                      <a:pt x="108" y="66"/>
                    </a:lnTo>
                    <a:lnTo>
                      <a:pt x="102" y="64"/>
                    </a:lnTo>
                    <a:lnTo>
                      <a:pt x="95" y="64"/>
                    </a:lnTo>
                    <a:lnTo>
                      <a:pt x="79" y="64"/>
                    </a:lnTo>
                    <a:lnTo>
                      <a:pt x="79" y="85"/>
                    </a:lnTo>
                    <a:close/>
                    <a:moveTo>
                      <a:pt x="99" y="43"/>
                    </a:moveTo>
                    <a:lnTo>
                      <a:pt x="99" y="43"/>
                    </a:lnTo>
                    <a:lnTo>
                      <a:pt x="107" y="44"/>
                    </a:lnTo>
                    <a:lnTo>
                      <a:pt x="114" y="45"/>
                    </a:lnTo>
                    <a:lnTo>
                      <a:pt x="120" y="48"/>
                    </a:lnTo>
                    <a:lnTo>
                      <a:pt x="125" y="50"/>
                    </a:lnTo>
                    <a:lnTo>
                      <a:pt x="130" y="55"/>
                    </a:lnTo>
                    <a:lnTo>
                      <a:pt x="132" y="60"/>
                    </a:lnTo>
                    <a:lnTo>
                      <a:pt x="133" y="66"/>
                    </a:lnTo>
                    <a:lnTo>
                      <a:pt x="135" y="73"/>
                    </a:lnTo>
                    <a:lnTo>
                      <a:pt x="135" y="73"/>
                    </a:lnTo>
                    <a:lnTo>
                      <a:pt x="133" y="80"/>
                    </a:lnTo>
                    <a:lnTo>
                      <a:pt x="131" y="86"/>
                    </a:lnTo>
                    <a:lnTo>
                      <a:pt x="129" y="91"/>
                    </a:lnTo>
                    <a:lnTo>
                      <a:pt x="123" y="94"/>
                    </a:lnTo>
                    <a:lnTo>
                      <a:pt x="123" y="94"/>
                    </a:lnTo>
                    <a:lnTo>
                      <a:pt x="127" y="98"/>
                    </a:lnTo>
                    <a:lnTo>
                      <a:pt x="130" y="103"/>
                    </a:lnTo>
                    <a:lnTo>
                      <a:pt x="131" y="109"/>
                    </a:lnTo>
                    <a:lnTo>
                      <a:pt x="132" y="121"/>
                    </a:lnTo>
                    <a:lnTo>
                      <a:pt x="132" y="121"/>
                    </a:lnTo>
                    <a:lnTo>
                      <a:pt x="133" y="130"/>
                    </a:lnTo>
                    <a:lnTo>
                      <a:pt x="133" y="136"/>
                    </a:lnTo>
                    <a:lnTo>
                      <a:pt x="136" y="140"/>
                    </a:lnTo>
                    <a:lnTo>
                      <a:pt x="139" y="142"/>
                    </a:lnTo>
                    <a:lnTo>
                      <a:pt x="112" y="142"/>
                    </a:lnTo>
                    <a:lnTo>
                      <a:pt x="112" y="142"/>
                    </a:lnTo>
                    <a:lnTo>
                      <a:pt x="110" y="135"/>
                    </a:lnTo>
                    <a:lnTo>
                      <a:pt x="108" y="125"/>
                    </a:lnTo>
                    <a:lnTo>
                      <a:pt x="108" y="125"/>
                    </a:lnTo>
                    <a:lnTo>
                      <a:pt x="108" y="113"/>
                    </a:lnTo>
                    <a:lnTo>
                      <a:pt x="107" y="110"/>
                    </a:lnTo>
                    <a:lnTo>
                      <a:pt x="106" y="107"/>
                    </a:lnTo>
                    <a:lnTo>
                      <a:pt x="105" y="106"/>
                    </a:lnTo>
                    <a:lnTo>
                      <a:pt x="102" y="105"/>
                    </a:lnTo>
                    <a:lnTo>
                      <a:pt x="94" y="105"/>
                    </a:lnTo>
                    <a:lnTo>
                      <a:pt x="79" y="105"/>
                    </a:lnTo>
                    <a:lnTo>
                      <a:pt x="79" y="142"/>
                    </a:lnTo>
                    <a:lnTo>
                      <a:pt x="55" y="142"/>
                    </a:lnTo>
                    <a:lnTo>
                      <a:pt x="55" y="43"/>
                    </a:lnTo>
                    <a:lnTo>
                      <a:pt x="99" y="43"/>
                    </a:lnTo>
                    <a:close/>
                    <a:moveTo>
                      <a:pt x="18" y="92"/>
                    </a:moveTo>
                    <a:lnTo>
                      <a:pt x="18" y="92"/>
                    </a:lnTo>
                    <a:lnTo>
                      <a:pt x="19" y="100"/>
                    </a:lnTo>
                    <a:lnTo>
                      <a:pt x="20" y="107"/>
                    </a:lnTo>
                    <a:lnTo>
                      <a:pt x="21" y="115"/>
                    </a:lnTo>
                    <a:lnTo>
                      <a:pt x="24" y="122"/>
                    </a:lnTo>
                    <a:lnTo>
                      <a:pt x="31" y="135"/>
                    </a:lnTo>
                    <a:lnTo>
                      <a:pt x="40" y="146"/>
                    </a:lnTo>
                    <a:lnTo>
                      <a:pt x="51" y="155"/>
                    </a:lnTo>
                    <a:lnTo>
                      <a:pt x="64" y="162"/>
                    </a:lnTo>
                    <a:lnTo>
                      <a:pt x="70" y="165"/>
                    </a:lnTo>
                    <a:lnTo>
                      <a:pt x="77" y="166"/>
                    </a:lnTo>
                    <a:lnTo>
                      <a:pt x="84" y="167"/>
                    </a:lnTo>
                    <a:lnTo>
                      <a:pt x="93" y="168"/>
                    </a:lnTo>
                    <a:lnTo>
                      <a:pt x="93" y="168"/>
                    </a:lnTo>
                    <a:lnTo>
                      <a:pt x="100" y="167"/>
                    </a:lnTo>
                    <a:lnTo>
                      <a:pt x="107" y="166"/>
                    </a:lnTo>
                    <a:lnTo>
                      <a:pt x="114" y="165"/>
                    </a:lnTo>
                    <a:lnTo>
                      <a:pt x="122" y="162"/>
                    </a:lnTo>
                    <a:lnTo>
                      <a:pt x="135" y="155"/>
                    </a:lnTo>
                    <a:lnTo>
                      <a:pt x="145" y="146"/>
                    </a:lnTo>
                    <a:lnTo>
                      <a:pt x="155" y="135"/>
                    </a:lnTo>
                    <a:lnTo>
                      <a:pt x="161" y="122"/>
                    </a:lnTo>
                    <a:lnTo>
                      <a:pt x="163" y="115"/>
                    </a:lnTo>
                    <a:lnTo>
                      <a:pt x="166" y="107"/>
                    </a:lnTo>
                    <a:lnTo>
                      <a:pt x="167" y="100"/>
                    </a:lnTo>
                    <a:lnTo>
                      <a:pt x="167" y="92"/>
                    </a:lnTo>
                    <a:lnTo>
                      <a:pt x="167" y="92"/>
                    </a:lnTo>
                    <a:lnTo>
                      <a:pt x="167" y="85"/>
                    </a:lnTo>
                    <a:lnTo>
                      <a:pt x="166" y="78"/>
                    </a:lnTo>
                    <a:lnTo>
                      <a:pt x="163" y="70"/>
                    </a:lnTo>
                    <a:lnTo>
                      <a:pt x="161" y="63"/>
                    </a:lnTo>
                    <a:lnTo>
                      <a:pt x="155" y="50"/>
                    </a:lnTo>
                    <a:lnTo>
                      <a:pt x="145" y="39"/>
                    </a:lnTo>
                    <a:lnTo>
                      <a:pt x="135" y="30"/>
                    </a:lnTo>
                    <a:lnTo>
                      <a:pt x="122" y="23"/>
                    </a:lnTo>
                    <a:lnTo>
                      <a:pt x="114" y="20"/>
                    </a:lnTo>
                    <a:lnTo>
                      <a:pt x="107" y="19"/>
                    </a:lnTo>
                    <a:lnTo>
                      <a:pt x="100" y="18"/>
                    </a:lnTo>
                    <a:lnTo>
                      <a:pt x="93" y="17"/>
                    </a:lnTo>
                    <a:lnTo>
                      <a:pt x="93" y="17"/>
                    </a:lnTo>
                    <a:lnTo>
                      <a:pt x="84" y="18"/>
                    </a:lnTo>
                    <a:lnTo>
                      <a:pt x="77" y="19"/>
                    </a:lnTo>
                    <a:lnTo>
                      <a:pt x="70" y="20"/>
                    </a:lnTo>
                    <a:lnTo>
                      <a:pt x="63" y="23"/>
                    </a:lnTo>
                    <a:lnTo>
                      <a:pt x="51" y="30"/>
                    </a:lnTo>
                    <a:lnTo>
                      <a:pt x="40" y="39"/>
                    </a:lnTo>
                    <a:lnTo>
                      <a:pt x="31" y="50"/>
                    </a:lnTo>
                    <a:lnTo>
                      <a:pt x="24" y="63"/>
                    </a:lnTo>
                    <a:lnTo>
                      <a:pt x="21" y="70"/>
                    </a:lnTo>
                    <a:lnTo>
                      <a:pt x="20" y="78"/>
                    </a:lnTo>
                    <a:lnTo>
                      <a:pt x="19" y="85"/>
                    </a:lnTo>
                    <a:lnTo>
                      <a:pt x="18" y="92"/>
                    </a:lnTo>
                    <a:close/>
                    <a:moveTo>
                      <a:pt x="186" y="92"/>
                    </a:moveTo>
                    <a:lnTo>
                      <a:pt x="186" y="92"/>
                    </a:lnTo>
                    <a:lnTo>
                      <a:pt x="185" y="102"/>
                    </a:lnTo>
                    <a:lnTo>
                      <a:pt x="184" y="111"/>
                    </a:lnTo>
                    <a:lnTo>
                      <a:pt x="181" y="121"/>
                    </a:lnTo>
                    <a:lnTo>
                      <a:pt x="178" y="129"/>
                    </a:lnTo>
                    <a:lnTo>
                      <a:pt x="174" y="137"/>
                    </a:lnTo>
                    <a:lnTo>
                      <a:pt x="169" y="145"/>
                    </a:lnTo>
                    <a:lnTo>
                      <a:pt x="165" y="152"/>
                    </a:lnTo>
                    <a:lnTo>
                      <a:pt x="159" y="158"/>
                    </a:lnTo>
                    <a:lnTo>
                      <a:pt x="151" y="165"/>
                    </a:lnTo>
                    <a:lnTo>
                      <a:pt x="144" y="170"/>
                    </a:lnTo>
                    <a:lnTo>
                      <a:pt x="137" y="174"/>
                    </a:lnTo>
                    <a:lnTo>
                      <a:pt x="129" y="178"/>
                    </a:lnTo>
                    <a:lnTo>
                      <a:pt x="120" y="182"/>
                    </a:lnTo>
                    <a:lnTo>
                      <a:pt x="112" y="184"/>
                    </a:lnTo>
                    <a:lnTo>
                      <a:pt x="102" y="185"/>
                    </a:lnTo>
                    <a:lnTo>
                      <a:pt x="93" y="185"/>
                    </a:lnTo>
                    <a:lnTo>
                      <a:pt x="93" y="185"/>
                    </a:lnTo>
                    <a:lnTo>
                      <a:pt x="83" y="185"/>
                    </a:lnTo>
                    <a:lnTo>
                      <a:pt x="74" y="184"/>
                    </a:lnTo>
                    <a:lnTo>
                      <a:pt x="65" y="182"/>
                    </a:lnTo>
                    <a:lnTo>
                      <a:pt x="57" y="178"/>
                    </a:lnTo>
                    <a:lnTo>
                      <a:pt x="49" y="174"/>
                    </a:lnTo>
                    <a:lnTo>
                      <a:pt x="40" y="170"/>
                    </a:lnTo>
                    <a:lnTo>
                      <a:pt x="33" y="165"/>
                    </a:lnTo>
                    <a:lnTo>
                      <a:pt x="27" y="158"/>
                    </a:lnTo>
                    <a:lnTo>
                      <a:pt x="21" y="152"/>
                    </a:lnTo>
                    <a:lnTo>
                      <a:pt x="15" y="145"/>
                    </a:lnTo>
                    <a:lnTo>
                      <a:pt x="10" y="137"/>
                    </a:lnTo>
                    <a:lnTo>
                      <a:pt x="7" y="129"/>
                    </a:lnTo>
                    <a:lnTo>
                      <a:pt x="4" y="121"/>
                    </a:lnTo>
                    <a:lnTo>
                      <a:pt x="2" y="111"/>
                    </a:lnTo>
                    <a:lnTo>
                      <a:pt x="0" y="102"/>
                    </a:lnTo>
                    <a:lnTo>
                      <a:pt x="0" y="92"/>
                    </a:lnTo>
                    <a:lnTo>
                      <a:pt x="0" y="92"/>
                    </a:lnTo>
                    <a:lnTo>
                      <a:pt x="0" y="82"/>
                    </a:lnTo>
                    <a:lnTo>
                      <a:pt x="2" y="74"/>
                    </a:lnTo>
                    <a:lnTo>
                      <a:pt x="4" y="64"/>
                    </a:lnTo>
                    <a:lnTo>
                      <a:pt x="7" y="56"/>
                    </a:lnTo>
                    <a:lnTo>
                      <a:pt x="10" y="48"/>
                    </a:lnTo>
                    <a:lnTo>
                      <a:pt x="15" y="41"/>
                    </a:lnTo>
                    <a:lnTo>
                      <a:pt x="21" y="33"/>
                    </a:lnTo>
                    <a:lnTo>
                      <a:pt x="27" y="26"/>
                    </a:lnTo>
                    <a:lnTo>
                      <a:pt x="33" y="20"/>
                    </a:lnTo>
                    <a:lnTo>
                      <a:pt x="40" y="16"/>
                    </a:lnTo>
                    <a:lnTo>
                      <a:pt x="49" y="11"/>
                    </a:lnTo>
                    <a:lnTo>
                      <a:pt x="57" y="7"/>
                    </a:lnTo>
                    <a:lnTo>
                      <a:pt x="65" y="4"/>
                    </a:lnTo>
                    <a:lnTo>
                      <a:pt x="74" y="1"/>
                    </a:lnTo>
                    <a:lnTo>
                      <a:pt x="83" y="0"/>
                    </a:lnTo>
                    <a:lnTo>
                      <a:pt x="93" y="0"/>
                    </a:lnTo>
                    <a:lnTo>
                      <a:pt x="93" y="0"/>
                    </a:lnTo>
                    <a:lnTo>
                      <a:pt x="102" y="0"/>
                    </a:lnTo>
                    <a:lnTo>
                      <a:pt x="112" y="1"/>
                    </a:lnTo>
                    <a:lnTo>
                      <a:pt x="120" y="4"/>
                    </a:lnTo>
                    <a:lnTo>
                      <a:pt x="129" y="7"/>
                    </a:lnTo>
                    <a:lnTo>
                      <a:pt x="137" y="11"/>
                    </a:lnTo>
                    <a:lnTo>
                      <a:pt x="144" y="16"/>
                    </a:lnTo>
                    <a:lnTo>
                      <a:pt x="151" y="20"/>
                    </a:lnTo>
                    <a:lnTo>
                      <a:pt x="159" y="26"/>
                    </a:lnTo>
                    <a:lnTo>
                      <a:pt x="165" y="33"/>
                    </a:lnTo>
                    <a:lnTo>
                      <a:pt x="169" y="41"/>
                    </a:lnTo>
                    <a:lnTo>
                      <a:pt x="174" y="48"/>
                    </a:lnTo>
                    <a:lnTo>
                      <a:pt x="178" y="56"/>
                    </a:lnTo>
                    <a:lnTo>
                      <a:pt x="181" y="64"/>
                    </a:lnTo>
                    <a:lnTo>
                      <a:pt x="184" y="74"/>
                    </a:lnTo>
                    <a:lnTo>
                      <a:pt x="185" y="82"/>
                    </a:lnTo>
                    <a:lnTo>
                      <a:pt x="186"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en-US">
                  <a:solidFill>
                    <a:prstClr val="black"/>
                  </a:solidFill>
                </a:endParaRPr>
              </a:p>
            </p:txBody>
          </p:sp>
        </p:grpSp>
      </p:grpSp>
    </p:spTree>
    <p:extLst>
      <p:ext uri="{BB962C8B-B14F-4D97-AF65-F5344CB8AC3E}">
        <p14:creationId xmlns:p14="http://schemas.microsoft.com/office/powerpoint/2010/main" val="30984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sp>
        <p:nvSpPr>
          <p:cNvPr id="21" name="Rectangle 20"/>
          <p:cNvSpPr/>
          <p:nvPr userDrawn="1"/>
        </p:nvSpPr>
        <p:spPr>
          <a:xfrm>
            <a:off x="621569" y="2324045"/>
            <a:ext cx="7900862" cy="45339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2" name="Title 1"/>
          <p:cNvSpPr>
            <a:spLocks noGrp="1"/>
          </p:cNvSpPr>
          <p:nvPr>
            <p:ph type="ctrTitle" hasCustomPrompt="1"/>
          </p:nvPr>
        </p:nvSpPr>
        <p:spPr>
          <a:xfrm>
            <a:off x="621571" y="636588"/>
            <a:ext cx="7900861" cy="874749"/>
          </a:xfrm>
          <a:prstGeom prst="rect">
            <a:avLst/>
          </a:prstGeom>
        </p:spPr>
        <p:txBody>
          <a:bodyPr vert="horz" lIns="0" tIns="0" rIns="0" bIns="0" rtlCol="0" anchor="b">
            <a:noAutofit/>
          </a:bodyPr>
          <a:lstStyle>
            <a:lvl1pPr algn="l">
              <a:defRPr lang="en-US" sz="3400" b="0" dirty="0">
                <a:solidFill>
                  <a:schemeClr val="accent1"/>
                </a:solidFill>
                <a:latin typeface="+mn-lt"/>
              </a:defRPr>
            </a:lvl1pPr>
          </a:lstStyle>
          <a:p>
            <a:pPr marL="0" lvl="0"/>
            <a:r>
              <a:rPr lang="en-US"/>
              <a:t>Click to Edit Master Title Style</a:t>
            </a:r>
          </a:p>
        </p:txBody>
      </p:sp>
      <p:sp>
        <p:nvSpPr>
          <p:cNvPr id="3" name="Subtitle 2"/>
          <p:cNvSpPr>
            <a:spLocks noGrp="1"/>
          </p:cNvSpPr>
          <p:nvPr>
            <p:ph type="subTitle" idx="1" hasCustomPrompt="1"/>
          </p:nvPr>
        </p:nvSpPr>
        <p:spPr>
          <a:xfrm>
            <a:off x="621570" y="1544639"/>
            <a:ext cx="7900861" cy="779406"/>
          </a:xfrm>
          <a:prstGeom prst="rect">
            <a:avLst/>
          </a:prstGeom>
        </p:spPr>
        <p:txBody>
          <a:bodyPr lIns="0" tIns="0" rIns="0" bIns="0" anchor="t">
            <a:noAutofit/>
          </a:bodyPr>
          <a:lstStyle>
            <a:lvl1pPr marL="0" indent="0" algn="l">
              <a:lnSpc>
                <a:spcPct val="90000"/>
              </a:lnSpc>
              <a:spcBef>
                <a:spcPts val="0"/>
              </a:spcBef>
              <a:spcAft>
                <a:spcPts val="0"/>
              </a:spcAft>
              <a:buNone/>
              <a:defRPr sz="18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Slide Number Placeholder 5"/>
          <p:cNvSpPr txBox="1">
            <a:spLocks/>
          </p:cNvSpPr>
          <p:nvPr userDrawn="1"/>
        </p:nvSpPr>
        <p:spPr>
          <a:xfrm>
            <a:off x="8522431" y="6357938"/>
            <a:ext cx="308954" cy="365125"/>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mtClean="0">
                <a:solidFill>
                  <a:srgbClr val="4776BD"/>
                </a:solidFill>
              </a:rPr>
              <a:pPr/>
              <a:t>‹#›</a:t>
            </a:fld>
            <a:endParaRPr lang="en-US">
              <a:solidFill>
                <a:srgbClr val="4776BD"/>
              </a:solidFill>
            </a:endParaRPr>
          </a:p>
        </p:txBody>
      </p:sp>
    </p:spTree>
    <p:extLst>
      <p:ext uri="{BB962C8B-B14F-4D97-AF65-F5344CB8AC3E}">
        <p14:creationId xmlns:p14="http://schemas.microsoft.com/office/powerpoint/2010/main" val="27999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 content">
    <p:spTree>
      <p:nvGrpSpPr>
        <p:cNvPr id="1" name=""/>
        <p:cNvGrpSpPr/>
        <p:nvPr/>
      </p:nvGrpSpPr>
      <p:grpSpPr>
        <a:xfrm>
          <a:off x="0" y="0"/>
          <a:ext cx="0" cy="0"/>
          <a:chOff x="0" y="0"/>
          <a:chExt cx="0" cy="0"/>
        </a:xfrm>
      </p:grpSpPr>
      <p:sp>
        <p:nvSpPr>
          <p:cNvPr id="4" name="Rectangle 3"/>
          <p:cNvSpPr/>
          <p:nvPr userDrawn="1"/>
        </p:nvSpPr>
        <p:spPr>
          <a:xfrm>
            <a:off x="0" y="-1"/>
            <a:ext cx="3189288" cy="6858659"/>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2" name="Title 1"/>
          <p:cNvSpPr>
            <a:spLocks noGrp="1"/>
          </p:cNvSpPr>
          <p:nvPr>
            <p:ph type="title" hasCustomPrompt="1"/>
          </p:nvPr>
        </p:nvSpPr>
        <p:spPr>
          <a:xfrm>
            <a:off x="312614" y="1373822"/>
            <a:ext cx="2563936" cy="4480095"/>
          </a:xfrm>
        </p:spPr>
        <p:txBody>
          <a:bodyPr tIns="0" bIns="0" anchor="t"/>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3509963" y="1373822"/>
            <a:ext cx="5322887" cy="4849178"/>
          </a:xfrm>
        </p:spPr>
        <p:txBody>
          <a:bodyPr anchor="b">
            <a:noAutofit/>
          </a:bodyPr>
          <a:lstStyle>
            <a:lvl1pPr marL="0" indent="0">
              <a:spcBef>
                <a:spcPts val="1200"/>
              </a:spcBef>
              <a:spcAft>
                <a:spcPts val="600"/>
              </a:spcAft>
              <a:buClr>
                <a:schemeClr val="accent1"/>
              </a:buClr>
              <a:buFontTx/>
              <a:buNone/>
              <a:defRPr sz="2000">
                <a:solidFill>
                  <a:schemeClr val="accent1"/>
                </a:solidFill>
              </a:defRPr>
            </a:lvl1pPr>
            <a:lvl2pPr marL="0" indent="0">
              <a:buClr>
                <a:schemeClr val="accent1"/>
              </a:buClr>
              <a:buFontTx/>
              <a:buNone/>
              <a:defRPr sz="1600"/>
            </a:lvl2pPr>
            <a:lvl3pPr marL="463550" indent="0">
              <a:buClr>
                <a:schemeClr val="accent1"/>
              </a:buClr>
              <a:buFontTx/>
              <a:buNone/>
              <a:defRPr/>
            </a:lvl3pPr>
            <a:lvl4pPr marL="688975" indent="0">
              <a:buClr>
                <a:schemeClr val="accent1"/>
              </a:buClr>
              <a:buFontTx/>
              <a:buNone/>
              <a:defRPr/>
            </a:lvl4pPr>
            <a:lvl5pPr marL="914400" indent="0">
              <a:buClr>
                <a:schemeClr val="accent1"/>
              </a:buClr>
              <a:buFontTx/>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90291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title only">
    <p:spTree>
      <p:nvGrpSpPr>
        <p:cNvPr id="1" name=""/>
        <p:cNvGrpSpPr/>
        <p:nvPr/>
      </p:nvGrpSpPr>
      <p:grpSpPr>
        <a:xfrm>
          <a:off x="0" y="0"/>
          <a:ext cx="0" cy="0"/>
          <a:chOff x="0" y="0"/>
          <a:chExt cx="0" cy="0"/>
        </a:xfrm>
      </p:grpSpPr>
      <p:sp>
        <p:nvSpPr>
          <p:cNvPr id="4" name="Rectangle 3"/>
          <p:cNvSpPr/>
          <p:nvPr userDrawn="1"/>
        </p:nvSpPr>
        <p:spPr>
          <a:xfrm>
            <a:off x="0" y="-1"/>
            <a:ext cx="3189288" cy="6858659"/>
          </a:xfrm>
          <a:prstGeom prst="rect">
            <a:avLst/>
          </a:prstGeom>
          <a:solidFill>
            <a:schemeClr val="accent1"/>
          </a:solidFill>
          <a:ln w="635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123666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2" name="Title 1"/>
          <p:cNvSpPr>
            <a:spLocks noGrp="1"/>
          </p:cNvSpPr>
          <p:nvPr>
            <p:ph type="title" hasCustomPrompt="1"/>
          </p:nvPr>
        </p:nvSpPr>
        <p:spPr>
          <a:xfrm>
            <a:off x="312614" y="1373822"/>
            <a:ext cx="2563936" cy="4849177"/>
          </a:xfrm>
        </p:spPr>
        <p:txBody>
          <a:bodyPr tIns="0" bIns="0" anchor="t"/>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0000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p:txBody>
          <a:bodyPr>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148268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563" y="283464"/>
            <a:ext cx="8524874" cy="768096"/>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309563" y="1546225"/>
            <a:ext cx="8520112" cy="46736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7920037" y="6356032"/>
            <a:ext cx="9144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C41822CB-767F-4789-9972-8ABB164B40BE}" type="slidenum">
              <a:rPr lang="en-US" sz="900" smtClean="0">
                <a:solidFill>
                  <a:srgbClr val="4776BD"/>
                </a:solidFill>
              </a:rPr>
              <a:pPr algn="r"/>
              <a:t>‹#›</a:t>
            </a:fld>
            <a:endParaRPr lang="en-US" sz="900">
              <a:solidFill>
                <a:srgbClr val="4776BD"/>
              </a:solidFill>
            </a:endParaRPr>
          </a:p>
        </p:txBody>
      </p:sp>
    </p:spTree>
    <p:extLst>
      <p:ext uri="{BB962C8B-B14F-4D97-AF65-F5344CB8AC3E}">
        <p14:creationId xmlns:p14="http://schemas.microsoft.com/office/powerpoint/2010/main" val="1168494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9" r:id="rId24"/>
    <p:sldLayoutId id="2147483684" r:id="rId25"/>
    <p:sldLayoutId id="2147483685" r:id="rId26"/>
    <p:sldLayoutId id="2147483686" r:id="rId27"/>
    <p:sldLayoutId id="2147483687" r:id="rId28"/>
    <p:sldLayoutId id="2147483688" r:id="rId29"/>
    <p:sldLayoutId id="2147483690" r:id="rId30"/>
  </p:sldLayoutIdLst>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461963"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2pPr>
      <a:lvl3pPr marL="68262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4pPr>
      <a:lvl5pPr marL="114617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9">
          <p15:clr>
            <a:srgbClr val="F26B43"/>
          </p15:clr>
        </p15:guide>
        <p15:guide id="2" pos="2211">
          <p15:clr>
            <a:srgbClr val="F26B43"/>
          </p15:clr>
        </p15:guide>
        <p15:guide id="3" orient="horz" pos="777">
          <p15:clr>
            <a:srgbClr val="F26B43"/>
          </p15:clr>
        </p15:guide>
        <p15:guide id="4" orient="horz" pos="974">
          <p15:clr>
            <a:srgbClr val="F26B43"/>
          </p15:clr>
        </p15:guide>
        <p15:guide id="5" orient="horz" pos="3918">
          <p15:clr>
            <a:srgbClr val="F26B43"/>
          </p15:clr>
        </p15:guide>
        <p15:guide id="6" pos="5562">
          <p15:clr>
            <a:srgbClr val="F26B43"/>
          </p15:clr>
        </p15:guide>
        <p15:guide id="7" pos="2007">
          <p15:clr>
            <a:srgbClr val="F26B43"/>
          </p15:clr>
        </p15:guide>
        <p15:guide id="8" pos="19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563" y="283465"/>
            <a:ext cx="8524874" cy="768095"/>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309563" y="1546226"/>
            <a:ext cx="8520112" cy="46736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7920037" y="6356031"/>
            <a:ext cx="914400"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fld id="{C41822CB-767F-4789-9972-8ABB164B40BE}" type="slidenum">
              <a:rPr lang="en-US" sz="676" smtClean="0">
                <a:solidFill>
                  <a:srgbClr val="4776BD"/>
                </a:solidFill>
              </a:rPr>
              <a:pPr algn="r"/>
              <a:t>‹#›</a:t>
            </a:fld>
            <a:endParaRPr lang="en-US" sz="676">
              <a:solidFill>
                <a:srgbClr val="4776BD"/>
              </a:solidFill>
            </a:endParaRPr>
          </a:p>
        </p:txBody>
      </p:sp>
    </p:spTree>
    <p:extLst>
      <p:ext uri="{BB962C8B-B14F-4D97-AF65-F5344CB8AC3E}">
        <p14:creationId xmlns:p14="http://schemas.microsoft.com/office/powerpoint/2010/main" val="1168494730"/>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461963"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2pPr>
      <a:lvl3pPr marL="68262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4pPr>
      <a:lvl5pPr marL="114617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0" userDrawn="1">
          <p15:clr>
            <a:srgbClr val="F26B43"/>
          </p15:clr>
        </p15:guide>
        <p15:guide id="2" pos="2211" userDrawn="1">
          <p15:clr>
            <a:srgbClr val="F26B43"/>
          </p15:clr>
        </p15:guide>
        <p15:guide id="3" orient="horz" pos="777" userDrawn="1">
          <p15:clr>
            <a:srgbClr val="F26B43"/>
          </p15:clr>
        </p15:guide>
        <p15:guide id="4" orient="horz" pos="974" userDrawn="1">
          <p15:clr>
            <a:srgbClr val="F26B43"/>
          </p15:clr>
        </p15:guide>
        <p15:guide id="5" orient="horz" pos="3918" userDrawn="1">
          <p15:clr>
            <a:srgbClr val="F26B43"/>
          </p15:clr>
        </p15:guide>
        <p15:guide id="6" pos="5562" userDrawn="1">
          <p15:clr>
            <a:srgbClr val="F26B43"/>
          </p15:clr>
        </p15:guide>
        <p15:guide id="7" pos="2007" userDrawn="1">
          <p15:clr>
            <a:srgbClr val="F26B43"/>
          </p15:clr>
        </p15:guide>
        <p15:guide id="8" pos="19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sw00000004.schoolwires.net/domain/2167"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en.wikipedia.org/wiki/Microsoft_PowerPoin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parapnte.educacion.navarra.es/recursos/herramientas-on-lin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image" Target="../media/image38.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54EE-304B-4BC1-BEDC-531E16DE1226}"/>
              </a:ext>
            </a:extLst>
          </p:cNvPr>
          <p:cNvSpPr>
            <a:spLocks noGrp="1"/>
          </p:cNvSpPr>
          <p:nvPr>
            <p:ph type="ctrTitle"/>
          </p:nvPr>
        </p:nvSpPr>
        <p:spPr>
          <a:xfrm>
            <a:off x="2182761" y="950241"/>
            <a:ext cx="6440129" cy="1015049"/>
          </a:xfrm>
        </p:spPr>
        <p:txBody>
          <a:bodyPr/>
          <a:lstStyle/>
          <a:p>
            <a:r>
              <a:rPr lang="en-US" sz="2800" dirty="0"/>
              <a:t>Presentations and Accessibility:</a:t>
            </a:r>
            <a:br>
              <a:rPr lang="en-US" sz="2800" dirty="0"/>
            </a:br>
            <a:r>
              <a:rPr lang="en-US" sz="2800" dirty="0"/>
              <a:t>PowerPoint and Google Slides</a:t>
            </a:r>
            <a:endParaRPr lang="en-US" sz="2402" dirty="0"/>
          </a:p>
        </p:txBody>
      </p:sp>
      <p:pic>
        <p:nvPicPr>
          <p:cNvPr id="4" name="Picture 3">
            <a:extLst>
              <a:ext uri="{FF2B5EF4-FFF2-40B4-BE49-F238E27FC236}">
                <a16:creationId xmlns:a16="http://schemas.microsoft.com/office/drawing/2014/main" id="{C96B6921-CB33-438D-934B-6E7DC1F3A445}"/>
              </a:ext>
            </a:extLst>
          </p:cNvPr>
          <p:cNvPicPr>
            <a:picLocks noChangeAspect="1"/>
          </p:cNvPicPr>
          <p:nvPr/>
        </p:nvPicPr>
        <p:blipFill>
          <a:blip r:embed="rId3"/>
          <a:stretch>
            <a:fillRect/>
          </a:stretch>
        </p:blipFill>
        <p:spPr>
          <a:xfrm>
            <a:off x="342124" y="3121770"/>
            <a:ext cx="4665459" cy="1820079"/>
          </a:xfrm>
          <a:prstGeom prst="rect">
            <a:avLst/>
          </a:prstGeom>
        </p:spPr>
      </p:pic>
      <p:sp>
        <p:nvSpPr>
          <p:cNvPr id="7" name="Subtitle 6">
            <a:extLst>
              <a:ext uri="{FF2B5EF4-FFF2-40B4-BE49-F238E27FC236}">
                <a16:creationId xmlns:a16="http://schemas.microsoft.com/office/drawing/2014/main" id="{9EC7DE6F-1D66-4126-9E45-891196E6A640}"/>
              </a:ext>
            </a:extLst>
          </p:cNvPr>
          <p:cNvSpPr>
            <a:spLocks noGrp="1"/>
          </p:cNvSpPr>
          <p:nvPr>
            <p:ph type="subTitle" idx="1"/>
          </p:nvPr>
        </p:nvSpPr>
        <p:spPr>
          <a:xfrm>
            <a:off x="3845865" y="2127769"/>
            <a:ext cx="4663824" cy="244660"/>
          </a:xfrm>
        </p:spPr>
        <p:txBody>
          <a:bodyPr/>
          <a:lstStyle/>
          <a:p>
            <a:pPr algn="r"/>
            <a:r>
              <a:rPr lang="en-US" dirty="0"/>
              <a:t>Gwinnett County Public Schools</a:t>
            </a:r>
          </a:p>
        </p:txBody>
      </p:sp>
      <p:pic>
        <p:nvPicPr>
          <p:cNvPr id="3" name="Picture 2">
            <a:extLst>
              <a:ext uri="{FF2B5EF4-FFF2-40B4-BE49-F238E27FC236}">
                <a16:creationId xmlns:a16="http://schemas.microsoft.com/office/drawing/2014/main" id="{F0703532-8629-4DAC-A5AD-6B5B4456BCB0}"/>
              </a:ext>
            </a:extLst>
          </p:cNvPr>
          <p:cNvPicPr>
            <a:picLocks noChangeAspect="1"/>
          </p:cNvPicPr>
          <p:nvPr/>
        </p:nvPicPr>
        <p:blipFill>
          <a:blip r:embed="rId4"/>
          <a:stretch>
            <a:fillRect/>
          </a:stretch>
        </p:blipFill>
        <p:spPr>
          <a:xfrm>
            <a:off x="6279924" y="3577670"/>
            <a:ext cx="1912722" cy="2283847"/>
          </a:xfrm>
          <a:prstGeom prst="rect">
            <a:avLst/>
          </a:prstGeom>
        </p:spPr>
      </p:pic>
      <p:sp>
        <p:nvSpPr>
          <p:cNvPr id="5" name="TextBox 4">
            <a:extLst>
              <a:ext uri="{FF2B5EF4-FFF2-40B4-BE49-F238E27FC236}">
                <a16:creationId xmlns:a16="http://schemas.microsoft.com/office/drawing/2014/main" id="{5CFDEE6A-FB79-4525-95CB-B2B6C17DF2A6}"/>
              </a:ext>
            </a:extLst>
          </p:cNvPr>
          <p:cNvSpPr txBox="1"/>
          <p:nvPr/>
        </p:nvSpPr>
        <p:spPr>
          <a:xfrm>
            <a:off x="2873744" y="4815099"/>
            <a:ext cx="3304033" cy="1039451"/>
          </a:xfrm>
          <a:prstGeom prst="rect">
            <a:avLst/>
          </a:prstGeom>
          <a:noFill/>
        </p:spPr>
        <p:txBody>
          <a:bodyPr wrap="square" lIns="102965" tIns="102965" rIns="102965" bIns="102965" rtlCol="0">
            <a:spAutoFit/>
          </a:bodyPr>
          <a:lstStyle/>
          <a:p>
            <a:pPr marL="214513" indent="-214513">
              <a:buFont typeface="Arial" panose="020B0604020202020204" pitchFamily="34" charset="0"/>
              <a:buChar char="•"/>
            </a:pPr>
            <a:r>
              <a:rPr lang="en-US" sz="1351">
                <a:solidFill>
                  <a:schemeClr val="bg1"/>
                </a:solidFill>
              </a:rPr>
              <a:t>Audio is available via computer or phone</a:t>
            </a:r>
          </a:p>
          <a:p>
            <a:endParaRPr lang="en-US" sz="1351">
              <a:solidFill>
                <a:schemeClr val="bg1"/>
              </a:solidFill>
            </a:endParaRPr>
          </a:p>
          <a:p>
            <a:pPr marL="214513" indent="-214513">
              <a:buFont typeface="Arial" panose="020B0604020202020204" pitchFamily="34" charset="0"/>
              <a:buChar char="•"/>
            </a:pPr>
            <a:r>
              <a:rPr lang="en-US" sz="1351">
                <a:solidFill>
                  <a:schemeClr val="bg1"/>
                </a:solidFill>
              </a:rPr>
              <a:t>Microphones have been enabled (mute/unmute as necessary)</a:t>
            </a:r>
          </a:p>
        </p:txBody>
      </p:sp>
      <p:cxnSp>
        <p:nvCxnSpPr>
          <p:cNvPr id="9" name="Straight Arrow Connector 8">
            <a:extLst>
              <a:ext uri="{FF2B5EF4-FFF2-40B4-BE49-F238E27FC236}">
                <a16:creationId xmlns:a16="http://schemas.microsoft.com/office/drawing/2014/main" id="{B85AEF5C-8F09-44A5-ABA7-00A87E2B9087}"/>
              </a:ext>
            </a:extLst>
          </p:cNvPr>
          <p:cNvCxnSpPr>
            <a:cxnSpLocks/>
          </p:cNvCxnSpPr>
          <p:nvPr/>
        </p:nvCxnSpPr>
        <p:spPr>
          <a:xfrm flipH="1">
            <a:off x="5136127" y="3592243"/>
            <a:ext cx="791366" cy="112735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4842F995-9145-4364-86DD-07CBDD841711}"/>
              </a:ext>
            </a:extLst>
          </p:cNvPr>
          <p:cNvSpPr txBox="1"/>
          <p:nvPr/>
        </p:nvSpPr>
        <p:spPr>
          <a:xfrm>
            <a:off x="5311263" y="2968419"/>
            <a:ext cx="1937322" cy="623825"/>
          </a:xfrm>
          <a:prstGeom prst="rect">
            <a:avLst/>
          </a:prstGeom>
          <a:noFill/>
        </p:spPr>
        <p:txBody>
          <a:bodyPr wrap="square" lIns="102965" tIns="102965" rIns="102965" bIns="102965" rtlCol="0">
            <a:spAutoFit/>
          </a:bodyPr>
          <a:lstStyle/>
          <a:p>
            <a:r>
              <a:rPr lang="en-US" sz="1351" b="1">
                <a:solidFill>
                  <a:schemeClr val="bg1"/>
                </a:solidFill>
              </a:rPr>
              <a:t>Select to access the</a:t>
            </a:r>
          </a:p>
          <a:p>
            <a:r>
              <a:rPr lang="en-US" sz="1351" b="1">
                <a:solidFill>
                  <a:schemeClr val="bg1"/>
                </a:solidFill>
              </a:rPr>
              <a:t>Chat and Audio options.</a:t>
            </a:r>
          </a:p>
        </p:txBody>
      </p:sp>
      <p:cxnSp>
        <p:nvCxnSpPr>
          <p:cNvPr id="10" name="Straight Arrow Connector 9">
            <a:extLst>
              <a:ext uri="{FF2B5EF4-FFF2-40B4-BE49-F238E27FC236}">
                <a16:creationId xmlns:a16="http://schemas.microsoft.com/office/drawing/2014/main" id="{29E1E73F-6FB2-45A3-8CA1-01F214B2AE86}"/>
              </a:ext>
            </a:extLst>
          </p:cNvPr>
          <p:cNvCxnSpPr>
            <a:cxnSpLocks/>
          </p:cNvCxnSpPr>
          <p:nvPr/>
        </p:nvCxnSpPr>
        <p:spPr>
          <a:xfrm flipH="1" flipV="1">
            <a:off x="2608248" y="5017563"/>
            <a:ext cx="217004" cy="825191"/>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87832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E7D1-A9A0-4C56-A463-56D02EBC11BF}"/>
              </a:ext>
            </a:extLst>
          </p:cNvPr>
          <p:cNvSpPr>
            <a:spLocks noGrp="1"/>
          </p:cNvSpPr>
          <p:nvPr>
            <p:ph type="title"/>
          </p:nvPr>
        </p:nvSpPr>
        <p:spPr/>
        <p:txBody>
          <a:bodyPr/>
          <a:lstStyle/>
          <a:p>
            <a:r>
              <a:rPr lang="en-US" dirty="0"/>
              <a:t>Workshop Resource Webpage</a:t>
            </a:r>
          </a:p>
        </p:txBody>
      </p:sp>
      <p:sp>
        <p:nvSpPr>
          <p:cNvPr id="6" name="Rectangle: Rounded Corners 5">
            <a:hlinkClick r:id="rId3"/>
            <a:extLst>
              <a:ext uri="{FF2B5EF4-FFF2-40B4-BE49-F238E27FC236}">
                <a16:creationId xmlns:a16="http://schemas.microsoft.com/office/drawing/2014/main" id="{0021A9D5-8D77-4CB7-9DC7-3ED912BA6502}"/>
              </a:ext>
            </a:extLst>
          </p:cNvPr>
          <p:cNvSpPr/>
          <p:nvPr/>
        </p:nvSpPr>
        <p:spPr>
          <a:xfrm>
            <a:off x="2155768" y="5511269"/>
            <a:ext cx="4641393" cy="91119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dirty="0"/>
              <a:t>https://gcpsk12.org/PPTXandAccessibility</a:t>
            </a:r>
          </a:p>
        </p:txBody>
      </p:sp>
      <p:pic>
        <p:nvPicPr>
          <p:cNvPr id="4" name="Picture 3">
            <a:extLst>
              <a:ext uri="{FF2B5EF4-FFF2-40B4-BE49-F238E27FC236}">
                <a16:creationId xmlns:a16="http://schemas.microsoft.com/office/drawing/2014/main" id="{9350A500-003B-477D-B68A-B5D74723B091}"/>
              </a:ext>
            </a:extLst>
          </p:cNvPr>
          <p:cNvPicPr>
            <a:picLocks noChangeAspect="1"/>
          </p:cNvPicPr>
          <p:nvPr/>
        </p:nvPicPr>
        <p:blipFill>
          <a:blip r:embed="rId4"/>
          <a:stretch>
            <a:fillRect/>
          </a:stretch>
        </p:blipFill>
        <p:spPr>
          <a:xfrm>
            <a:off x="1358725" y="1598354"/>
            <a:ext cx="6235477" cy="3661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563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88D2EB-1DD9-4D56-9E97-FF13820C6BD6}"/>
              </a:ext>
            </a:extLst>
          </p:cNvPr>
          <p:cNvSpPr>
            <a:spLocks noGrp="1"/>
          </p:cNvSpPr>
          <p:nvPr>
            <p:ph type="title"/>
          </p:nvPr>
        </p:nvSpPr>
        <p:spPr/>
        <p:txBody>
          <a:bodyPr/>
          <a:lstStyle/>
          <a:p>
            <a:r>
              <a:rPr lang="en-US"/>
              <a:t>PowerPoint</a:t>
            </a:r>
          </a:p>
        </p:txBody>
      </p:sp>
      <p:pic>
        <p:nvPicPr>
          <p:cNvPr id="7" name="Content Placeholder 6" descr="PowerPoint Logo">
            <a:extLst>
              <a:ext uri="{FF2B5EF4-FFF2-40B4-BE49-F238E27FC236}">
                <a16:creationId xmlns:a16="http://schemas.microsoft.com/office/drawing/2014/main" id="{E992C12F-7D78-4D23-98B2-FDD833C59965}"/>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4857561" y="364013"/>
            <a:ext cx="2057336" cy="2019618"/>
          </a:xfrm>
        </p:spPr>
      </p:pic>
      <p:sp>
        <p:nvSpPr>
          <p:cNvPr id="5" name="TextBox 4">
            <a:extLst>
              <a:ext uri="{FF2B5EF4-FFF2-40B4-BE49-F238E27FC236}">
                <a16:creationId xmlns:a16="http://schemas.microsoft.com/office/drawing/2014/main" id="{66B579EA-011D-46DC-91A3-1BAA7841755B}"/>
              </a:ext>
            </a:extLst>
          </p:cNvPr>
          <p:cNvSpPr txBox="1"/>
          <p:nvPr/>
        </p:nvSpPr>
        <p:spPr>
          <a:xfrm>
            <a:off x="3671349" y="3822592"/>
            <a:ext cx="5092506" cy="2585323"/>
          </a:xfrm>
          <a:prstGeom prst="rect">
            <a:avLst/>
          </a:prstGeom>
          <a:noFill/>
        </p:spPr>
        <p:txBody>
          <a:bodyPr wrap="square">
            <a:spAutoFit/>
          </a:bodyPr>
          <a:lstStyle/>
          <a:p>
            <a:pPr marL="342900" indent="-342900">
              <a:buFont typeface="+mj-lt"/>
              <a:buAutoNum type="arabicPeriod"/>
            </a:pPr>
            <a:r>
              <a:rPr lang="en-US" dirty="0"/>
              <a:t>Download the Sample PowerPoint Presentation</a:t>
            </a:r>
          </a:p>
          <a:p>
            <a:pPr marL="342900" indent="-342900">
              <a:buFont typeface="+mj-lt"/>
              <a:buAutoNum type="arabicPeriod"/>
            </a:pPr>
            <a:endParaRPr lang="en-US" dirty="0"/>
          </a:p>
          <a:p>
            <a:pPr marL="342900" indent="-342900">
              <a:buFont typeface="+mj-lt"/>
              <a:buAutoNum type="arabicPeriod"/>
            </a:pPr>
            <a:r>
              <a:rPr lang="en-US" dirty="0"/>
              <a:t>Open the Presentation File </a:t>
            </a:r>
          </a:p>
          <a:p>
            <a:pPr marL="342900" indent="-342900">
              <a:buFont typeface="+mj-lt"/>
              <a:buAutoNum type="arabicPeriod"/>
            </a:pPr>
            <a:endParaRPr lang="en-US" dirty="0"/>
          </a:p>
          <a:p>
            <a:pPr marL="342900" indent="-342900">
              <a:buFont typeface="+mj-lt"/>
              <a:buAutoNum type="arabicPeriod"/>
            </a:pPr>
            <a:r>
              <a:rPr lang="en-US" dirty="0"/>
              <a:t>Enable Editing</a:t>
            </a:r>
          </a:p>
          <a:p>
            <a:pPr marL="342900" indent="-342900">
              <a:buFont typeface="+mj-lt"/>
              <a:buAutoNum type="arabicPeriod"/>
            </a:pPr>
            <a:endParaRPr lang="en-US" dirty="0"/>
          </a:p>
          <a:p>
            <a:pPr marL="342900" indent="-342900">
              <a:buFont typeface="+mj-lt"/>
              <a:buAutoNum type="arabicPeriod"/>
            </a:pPr>
            <a:r>
              <a:rPr lang="en-US" dirty="0"/>
              <a:t>Show Ribbon and Tabs</a:t>
            </a:r>
          </a:p>
          <a:p>
            <a:pPr marL="342900" indent="-342900">
              <a:buFont typeface="+mj-lt"/>
              <a:buAutoNum type="arabicPeriod"/>
            </a:pPr>
            <a:endParaRPr lang="en-US" dirty="0"/>
          </a:p>
          <a:p>
            <a:pPr marL="342900" indent="-342900">
              <a:buFont typeface="+mj-lt"/>
              <a:buAutoNum type="arabicPeriod"/>
            </a:pPr>
            <a:r>
              <a:rPr lang="en-US" dirty="0"/>
              <a:t>Initiate Accessibility Checker</a:t>
            </a:r>
          </a:p>
        </p:txBody>
      </p:sp>
      <p:pic>
        <p:nvPicPr>
          <p:cNvPr id="3" name="Picture 2">
            <a:extLst>
              <a:ext uri="{FF2B5EF4-FFF2-40B4-BE49-F238E27FC236}">
                <a16:creationId xmlns:a16="http://schemas.microsoft.com/office/drawing/2014/main" id="{6203FD10-9CA5-496D-9699-49801CBD22E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206837" y="4471107"/>
            <a:ext cx="1209959" cy="1382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7723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E5A1-6C3A-4F3B-BE1D-E8632F076E71}"/>
              </a:ext>
            </a:extLst>
          </p:cNvPr>
          <p:cNvSpPr>
            <a:spLocks noGrp="1"/>
          </p:cNvSpPr>
          <p:nvPr>
            <p:ph type="title"/>
          </p:nvPr>
        </p:nvSpPr>
        <p:spPr/>
        <p:txBody>
          <a:bodyPr/>
          <a:lstStyle/>
          <a:p>
            <a:r>
              <a:rPr lang="en-US"/>
              <a:t> Microsoft Accessibility Checker</a:t>
            </a:r>
            <a:endParaRPr lang="en-US" b="1" u="sng" err="1">
              <a:cs typeface="Calibri"/>
            </a:endParaRPr>
          </a:p>
        </p:txBody>
      </p:sp>
      <p:grpSp>
        <p:nvGrpSpPr>
          <p:cNvPr id="7" name="Group 6">
            <a:extLst>
              <a:ext uri="{FF2B5EF4-FFF2-40B4-BE49-F238E27FC236}">
                <a16:creationId xmlns:a16="http://schemas.microsoft.com/office/drawing/2014/main" id="{756C3E29-D1D3-468F-B24D-F50709159204}"/>
              </a:ext>
              <a:ext uri="{C183D7F6-B498-43B3-948B-1728B52AA6E4}">
                <adec:decorative xmlns:adec="http://schemas.microsoft.com/office/drawing/2017/decorative" val="1"/>
              </a:ext>
            </a:extLst>
          </p:cNvPr>
          <p:cNvGrpSpPr/>
          <p:nvPr/>
        </p:nvGrpSpPr>
        <p:grpSpPr>
          <a:xfrm>
            <a:off x="309269" y="1692698"/>
            <a:ext cx="8525462" cy="3647587"/>
            <a:chOff x="306593" y="1736241"/>
            <a:chExt cx="8525462" cy="3647587"/>
          </a:xfrm>
        </p:grpSpPr>
        <p:sp>
          <p:nvSpPr>
            <p:cNvPr id="8" name="Freeform: Shape 7">
              <a:extLst>
                <a:ext uri="{FF2B5EF4-FFF2-40B4-BE49-F238E27FC236}">
                  <a16:creationId xmlns:a16="http://schemas.microsoft.com/office/drawing/2014/main" id="{3CC505F1-553F-4525-B72A-159ACABF1ECE}"/>
                </a:ext>
              </a:extLst>
            </p:cNvPr>
            <p:cNvSpPr/>
            <p:nvPr/>
          </p:nvSpPr>
          <p:spPr>
            <a:xfrm>
              <a:off x="306594" y="1762832"/>
              <a:ext cx="2595971" cy="1038388"/>
            </a:xfrm>
            <a:custGeom>
              <a:avLst/>
              <a:gdLst>
                <a:gd name="connsiteX0" fmla="*/ 0 w 2595971"/>
                <a:gd name="connsiteY0" fmla="*/ 0 h 1038388"/>
                <a:gd name="connsiteX1" fmla="*/ 2595971 w 2595971"/>
                <a:gd name="connsiteY1" fmla="*/ 0 h 1038388"/>
                <a:gd name="connsiteX2" fmla="*/ 2595971 w 2595971"/>
                <a:gd name="connsiteY2" fmla="*/ 1038388 h 1038388"/>
                <a:gd name="connsiteX3" fmla="*/ 0 w 2595971"/>
                <a:gd name="connsiteY3" fmla="*/ 1038388 h 1038388"/>
                <a:gd name="connsiteX4" fmla="*/ 0 w 2595971"/>
                <a:gd name="connsiteY4" fmla="*/ 0 h 103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971" h="1038388">
                  <a:moveTo>
                    <a:pt x="0" y="0"/>
                  </a:moveTo>
                  <a:lnTo>
                    <a:pt x="2595971" y="0"/>
                  </a:lnTo>
                  <a:lnTo>
                    <a:pt x="2595971" y="1038388"/>
                  </a:lnTo>
                  <a:lnTo>
                    <a:pt x="0" y="10383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0" i="0" u="none" strike="noStrike" kern="1200" cap="none" baseline="0" noProof="0">
                  <a:solidFill>
                    <a:schemeClr val="bg1"/>
                  </a:solidFill>
                  <a:latin typeface="Calibri"/>
                  <a:cs typeface="Calibri"/>
                </a:rPr>
                <a:t>Errors </a:t>
              </a:r>
            </a:p>
          </p:txBody>
        </p:sp>
        <p:sp>
          <p:nvSpPr>
            <p:cNvPr id="9" name="Freeform: Shape 8">
              <a:extLst>
                <a:ext uri="{FF2B5EF4-FFF2-40B4-BE49-F238E27FC236}">
                  <a16:creationId xmlns:a16="http://schemas.microsoft.com/office/drawing/2014/main" id="{F60A95BE-1415-4DC2-B747-B68ECED9F63D}"/>
                </a:ext>
              </a:extLst>
            </p:cNvPr>
            <p:cNvSpPr/>
            <p:nvPr/>
          </p:nvSpPr>
          <p:spPr>
            <a:xfrm>
              <a:off x="306593" y="2852316"/>
              <a:ext cx="2595971" cy="2531512"/>
            </a:xfrm>
            <a:custGeom>
              <a:avLst/>
              <a:gdLst>
                <a:gd name="connsiteX0" fmla="*/ 0 w 2595971"/>
                <a:gd name="connsiteY0" fmla="*/ 0 h 2531512"/>
                <a:gd name="connsiteX1" fmla="*/ 2595971 w 2595971"/>
                <a:gd name="connsiteY1" fmla="*/ 0 h 2531512"/>
                <a:gd name="connsiteX2" fmla="*/ 2595971 w 2595971"/>
                <a:gd name="connsiteY2" fmla="*/ 2531512 h 2531512"/>
                <a:gd name="connsiteX3" fmla="*/ 0 w 2595971"/>
                <a:gd name="connsiteY3" fmla="*/ 2531512 h 2531512"/>
                <a:gd name="connsiteX4" fmla="*/ 0 w 2595971"/>
                <a:gd name="connsiteY4" fmla="*/ 0 h 253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971" h="2531512">
                  <a:moveTo>
                    <a:pt x="0" y="0"/>
                  </a:moveTo>
                  <a:lnTo>
                    <a:pt x="2595971" y="0"/>
                  </a:lnTo>
                  <a:lnTo>
                    <a:pt x="2595971" y="2531512"/>
                  </a:lnTo>
                  <a:lnTo>
                    <a:pt x="0" y="253151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l" defTabSz="1066800" rtl="0">
                <a:lnSpc>
                  <a:spcPct val="150000"/>
                </a:lnSpc>
                <a:spcBef>
                  <a:spcPct val="0"/>
                </a:spcBef>
                <a:spcAft>
                  <a:spcPct val="15000"/>
                </a:spcAft>
                <a:buChar char="•"/>
              </a:pPr>
              <a:r>
                <a:rPr lang="en-US" kern="1200">
                  <a:latin typeface="Calibri"/>
                  <a:ea typeface="+mn-lt"/>
                  <a:cs typeface="+mn-lt"/>
                </a:rPr>
                <a:t>Very difficult or impossible for people with disabilities to access.</a:t>
              </a:r>
            </a:p>
          </p:txBody>
        </p:sp>
        <p:sp>
          <p:nvSpPr>
            <p:cNvPr id="10" name="Freeform: Shape 9">
              <a:extLst>
                <a:ext uri="{FF2B5EF4-FFF2-40B4-BE49-F238E27FC236}">
                  <a16:creationId xmlns:a16="http://schemas.microsoft.com/office/drawing/2014/main" id="{270834C2-8650-4752-BD64-15814196C04D}"/>
                </a:ext>
              </a:extLst>
            </p:cNvPr>
            <p:cNvSpPr/>
            <p:nvPr/>
          </p:nvSpPr>
          <p:spPr>
            <a:xfrm>
              <a:off x="3271339" y="1762832"/>
              <a:ext cx="2595971" cy="1038388"/>
            </a:xfrm>
            <a:custGeom>
              <a:avLst/>
              <a:gdLst>
                <a:gd name="connsiteX0" fmla="*/ 0 w 2595971"/>
                <a:gd name="connsiteY0" fmla="*/ 0 h 1038388"/>
                <a:gd name="connsiteX1" fmla="*/ 2595971 w 2595971"/>
                <a:gd name="connsiteY1" fmla="*/ 0 h 1038388"/>
                <a:gd name="connsiteX2" fmla="*/ 2595971 w 2595971"/>
                <a:gd name="connsiteY2" fmla="*/ 1038388 h 1038388"/>
                <a:gd name="connsiteX3" fmla="*/ 0 w 2595971"/>
                <a:gd name="connsiteY3" fmla="*/ 1038388 h 1038388"/>
                <a:gd name="connsiteX4" fmla="*/ 0 w 2595971"/>
                <a:gd name="connsiteY4" fmla="*/ 0 h 103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971" h="1038388">
                  <a:moveTo>
                    <a:pt x="0" y="0"/>
                  </a:moveTo>
                  <a:lnTo>
                    <a:pt x="2595971" y="0"/>
                  </a:lnTo>
                  <a:lnTo>
                    <a:pt x="2595971" y="1038388"/>
                  </a:lnTo>
                  <a:lnTo>
                    <a:pt x="0" y="10383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Calibri"/>
                </a:rPr>
                <a:t>Warnings </a:t>
              </a:r>
              <a:endParaRPr lang="en-US" sz="2800" kern="1200"/>
            </a:p>
          </p:txBody>
        </p:sp>
        <p:sp>
          <p:nvSpPr>
            <p:cNvPr id="11" name="Freeform: Shape 10">
              <a:extLst>
                <a:ext uri="{FF2B5EF4-FFF2-40B4-BE49-F238E27FC236}">
                  <a16:creationId xmlns:a16="http://schemas.microsoft.com/office/drawing/2014/main" id="{73D472F5-1152-4D6B-B7D4-824F71116D4D}"/>
                </a:ext>
              </a:extLst>
            </p:cNvPr>
            <p:cNvSpPr/>
            <p:nvPr/>
          </p:nvSpPr>
          <p:spPr>
            <a:xfrm>
              <a:off x="3271339" y="2852316"/>
              <a:ext cx="2595971" cy="2531512"/>
            </a:xfrm>
            <a:custGeom>
              <a:avLst/>
              <a:gdLst>
                <a:gd name="connsiteX0" fmla="*/ 0 w 2595971"/>
                <a:gd name="connsiteY0" fmla="*/ 0 h 1591928"/>
                <a:gd name="connsiteX1" fmla="*/ 2595971 w 2595971"/>
                <a:gd name="connsiteY1" fmla="*/ 0 h 1591928"/>
                <a:gd name="connsiteX2" fmla="*/ 2595971 w 2595971"/>
                <a:gd name="connsiteY2" fmla="*/ 1591928 h 1591928"/>
                <a:gd name="connsiteX3" fmla="*/ 0 w 2595971"/>
                <a:gd name="connsiteY3" fmla="*/ 1591928 h 1591928"/>
                <a:gd name="connsiteX4" fmla="*/ 0 w 2595971"/>
                <a:gd name="connsiteY4" fmla="*/ 0 h 159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971" h="1591928">
                  <a:moveTo>
                    <a:pt x="0" y="0"/>
                  </a:moveTo>
                  <a:lnTo>
                    <a:pt x="2595971" y="0"/>
                  </a:lnTo>
                  <a:lnTo>
                    <a:pt x="2595971" y="1591928"/>
                  </a:lnTo>
                  <a:lnTo>
                    <a:pt x="0" y="159192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rtl="0">
                <a:lnSpc>
                  <a:spcPct val="150000"/>
                </a:lnSpc>
                <a:spcBef>
                  <a:spcPct val="0"/>
                </a:spcBef>
                <a:spcAft>
                  <a:spcPct val="15000"/>
                </a:spcAft>
                <a:buChar char="•"/>
              </a:pPr>
              <a:r>
                <a:rPr lang="en-US" sz="1800" kern="1200">
                  <a:latin typeface="Calibri"/>
                  <a:ea typeface="+mn-lt"/>
                  <a:cs typeface="+mn-lt"/>
                </a:rPr>
                <a:t>In most cases but not all content is difficult to access. </a:t>
              </a:r>
            </a:p>
            <a:p>
              <a:pPr marL="228600" lvl="1" indent="-228600" algn="l" defTabSz="1155700">
                <a:lnSpc>
                  <a:spcPct val="90000"/>
                </a:lnSpc>
                <a:spcBef>
                  <a:spcPct val="0"/>
                </a:spcBef>
                <a:spcAft>
                  <a:spcPct val="15000"/>
                </a:spcAft>
                <a:buChar char="•"/>
              </a:pPr>
              <a:endParaRPr lang="en-US" sz="2600" kern="1200">
                <a:latin typeface="Calibri"/>
                <a:ea typeface="+mn-lt"/>
                <a:cs typeface="+mn-lt"/>
              </a:endParaRPr>
            </a:p>
          </p:txBody>
        </p:sp>
        <p:sp>
          <p:nvSpPr>
            <p:cNvPr id="12" name="Freeform: Shape 11">
              <a:extLst>
                <a:ext uri="{FF2B5EF4-FFF2-40B4-BE49-F238E27FC236}">
                  <a16:creationId xmlns:a16="http://schemas.microsoft.com/office/drawing/2014/main" id="{B5F205C3-DF6E-42A8-9089-5DB8D07222E0}"/>
                </a:ext>
              </a:extLst>
            </p:cNvPr>
            <p:cNvSpPr/>
            <p:nvPr/>
          </p:nvSpPr>
          <p:spPr>
            <a:xfrm>
              <a:off x="6236084" y="1736241"/>
              <a:ext cx="2595971" cy="1038388"/>
            </a:xfrm>
            <a:custGeom>
              <a:avLst/>
              <a:gdLst>
                <a:gd name="connsiteX0" fmla="*/ 0 w 2595971"/>
                <a:gd name="connsiteY0" fmla="*/ 0 h 1038388"/>
                <a:gd name="connsiteX1" fmla="*/ 2595971 w 2595971"/>
                <a:gd name="connsiteY1" fmla="*/ 0 h 1038388"/>
                <a:gd name="connsiteX2" fmla="*/ 2595971 w 2595971"/>
                <a:gd name="connsiteY2" fmla="*/ 1038388 h 1038388"/>
                <a:gd name="connsiteX3" fmla="*/ 0 w 2595971"/>
                <a:gd name="connsiteY3" fmla="*/ 1038388 h 1038388"/>
                <a:gd name="connsiteX4" fmla="*/ 0 w 2595971"/>
                <a:gd name="connsiteY4" fmla="*/ 0 h 1038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971" h="1038388">
                  <a:moveTo>
                    <a:pt x="0" y="0"/>
                  </a:moveTo>
                  <a:lnTo>
                    <a:pt x="2595971" y="0"/>
                  </a:lnTo>
                  <a:lnTo>
                    <a:pt x="2595971" y="1038388"/>
                  </a:lnTo>
                  <a:lnTo>
                    <a:pt x="0" y="10383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latin typeface="Calibri"/>
                  <a:ea typeface="+mn-lt"/>
                  <a:cs typeface="Calibri"/>
                </a:rPr>
                <a:t>Tips</a:t>
              </a:r>
              <a:endParaRPr lang="en-US" sz="2800" kern="1200"/>
            </a:p>
          </p:txBody>
        </p:sp>
        <p:sp>
          <p:nvSpPr>
            <p:cNvPr id="13" name="Freeform: Shape 12">
              <a:extLst>
                <a:ext uri="{FF2B5EF4-FFF2-40B4-BE49-F238E27FC236}">
                  <a16:creationId xmlns:a16="http://schemas.microsoft.com/office/drawing/2014/main" id="{AA0CAEC1-EF38-4ED9-AC43-40034B9F6F8C}"/>
                </a:ext>
              </a:extLst>
            </p:cNvPr>
            <p:cNvSpPr/>
            <p:nvPr/>
          </p:nvSpPr>
          <p:spPr>
            <a:xfrm>
              <a:off x="6236084" y="2842930"/>
              <a:ext cx="2595971" cy="2540897"/>
            </a:xfrm>
            <a:custGeom>
              <a:avLst/>
              <a:gdLst>
                <a:gd name="connsiteX0" fmla="*/ 0 w 2595971"/>
                <a:gd name="connsiteY0" fmla="*/ 0 h 2430547"/>
                <a:gd name="connsiteX1" fmla="*/ 2595971 w 2595971"/>
                <a:gd name="connsiteY1" fmla="*/ 0 h 2430547"/>
                <a:gd name="connsiteX2" fmla="*/ 2595971 w 2595971"/>
                <a:gd name="connsiteY2" fmla="*/ 2430547 h 2430547"/>
                <a:gd name="connsiteX3" fmla="*/ 0 w 2595971"/>
                <a:gd name="connsiteY3" fmla="*/ 2430547 h 2430547"/>
                <a:gd name="connsiteX4" fmla="*/ 0 w 2595971"/>
                <a:gd name="connsiteY4" fmla="*/ 0 h 2430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5971" h="2430547">
                  <a:moveTo>
                    <a:pt x="0" y="0"/>
                  </a:moveTo>
                  <a:lnTo>
                    <a:pt x="2595971" y="0"/>
                  </a:lnTo>
                  <a:lnTo>
                    <a:pt x="2595971" y="2430547"/>
                  </a:lnTo>
                  <a:lnTo>
                    <a:pt x="0" y="2430547"/>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rtl="0">
                <a:lnSpc>
                  <a:spcPct val="150000"/>
                </a:lnSpc>
                <a:spcBef>
                  <a:spcPct val="0"/>
                </a:spcBef>
                <a:spcAft>
                  <a:spcPct val="15000"/>
                </a:spcAft>
                <a:buFont typeface="Arial" panose="020B0604020202020204" pitchFamily="34" charset="0"/>
                <a:buChar char="•"/>
              </a:pPr>
              <a:r>
                <a:rPr lang="en-US" sz="1800" kern="1200">
                  <a:latin typeface="Calibri"/>
                  <a:ea typeface="+mn-lt"/>
                  <a:cs typeface="+mn-lt"/>
                </a:rPr>
                <a:t>Content that can be accessed but could be better organized or presented .</a:t>
              </a:r>
              <a:endParaRPr lang="en-US" sz="1800" kern="1200">
                <a:ea typeface="+mn-lt"/>
                <a:cs typeface="+mn-lt"/>
              </a:endParaRPr>
            </a:p>
            <a:p>
              <a:pPr marL="285750" lvl="1" indent="-285750" algn="l" defTabSz="1600200">
                <a:lnSpc>
                  <a:spcPct val="90000"/>
                </a:lnSpc>
                <a:spcBef>
                  <a:spcPct val="0"/>
                </a:spcBef>
                <a:spcAft>
                  <a:spcPct val="15000"/>
                </a:spcAft>
                <a:buChar char="•"/>
              </a:pPr>
              <a:endParaRPr lang="en-US" sz="3600" kern="1200">
                <a:latin typeface="Calibri"/>
                <a:ea typeface="+mn-lt"/>
                <a:cs typeface="+mn-lt"/>
              </a:endParaRPr>
            </a:p>
          </p:txBody>
        </p:sp>
      </p:grpSp>
    </p:spTree>
    <p:extLst>
      <p:ext uri="{BB962C8B-B14F-4D97-AF65-F5344CB8AC3E}">
        <p14:creationId xmlns:p14="http://schemas.microsoft.com/office/powerpoint/2010/main" val="229559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42E8D-AF44-4228-9EA1-4BAE0628E6AC}"/>
              </a:ext>
            </a:extLst>
          </p:cNvPr>
          <p:cNvSpPr>
            <a:spLocks noGrp="1"/>
          </p:cNvSpPr>
          <p:nvPr>
            <p:ph type="title"/>
          </p:nvPr>
        </p:nvSpPr>
        <p:spPr/>
        <p:txBody>
          <a:bodyPr/>
          <a:lstStyle/>
          <a:p>
            <a:r>
              <a:rPr lang="en-US"/>
              <a:t>Choose or Create an Accessible Slide Design</a:t>
            </a:r>
          </a:p>
        </p:txBody>
      </p:sp>
      <p:sp>
        <p:nvSpPr>
          <p:cNvPr id="3" name="Content Placeholder 2">
            <a:extLst>
              <a:ext uri="{FF2B5EF4-FFF2-40B4-BE49-F238E27FC236}">
                <a16:creationId xmlns:a16="http://schemas.microsoft.com/office/drawing/2014/main" id="{F412A2A5-1AC5-4811-A893-E32D57C3A31E}"/>
              </a:ext>
            </a:extLst>
          </p:cNvPr>
          <p:cNvSpPr>
            <a:spLocks noGrp="1"/>
          </p:cNvSpPr>
          <p:nvPr>
            <p:ph idx="1"/>
          </p:nvPr>
        </p:nvSpPr>
        <p:spPr/>
        <p:txBody>
          <a:bodyPr/>
          <a:lstStyle/>
          <a:p>
            <a:pPr marL="285750" indent="-285750"/>
            <a:r>
              <a:rPr lang="en-US" dirty="0"/>
              <a:t>Use Pre-formatted Layouts</a:t>
            </a:r>
          </a:p>
          <a:p>
            <a:pPr marL="285750" indent="-285750"/>
            <a:r>
              <a:rPr lang="en-US" dirty="0"/>
              <a:t>Color Contrast</a:t>
            </a:r>
          </a:p>
          <a:p>
            <a:pPr marL="285750" indent="-285750"/>
            <a:r>
              <a:rPr lang="en-US" dirty="0"/>
              <a:t>Use a larger font sizes </a:t>
            </a:r>
            <a:br>
              <a:rPr lang="en-US" dirty="0"/>
            </a:br>
            <a:r>
              <a:rPr lang="en-US" dirty="0"/>
              <a:t>(18pt or larger)</a:t>
            </a:r>
          </a:p>
          <a:p>
            <a:endParaRPr lang="en-US" dirty="0"/>
          </a:p>
          <a:p>
            <a:pPr marL="0" indent="0">
              <a:buNone/>
            </a:pPr>
            <a:endParaRPr lang="en-US" dirty="0"/>
          </a:p>
        </p:txBody>
      </p:sp>
      <p:pic>
        <p:nvPicPr>
          <p:cNvPr id="5" name="Picture 4">
            <a:extLst>
              <a:ext uri="{FF2B5EF4-FFF2-40B4-BE49-F238E27FC236}">
                <a16:creationId xmlns:a16="http://schemas.microsoft.com/office/drawing/2014/main" id="{B7BCE64F-AB97-47C0-BD6F-167917711655}"/>
              </a:ext>
            </a:extLst>
          </p:cNvPr>
          <p:cNvPicPr>
            <a:picLocks noChangeAspect="1"/>
          </p:cNvPicPr>
          <p:nvPr/>
        </p:nvPicPr>
        <p:blipFill rotWithShape="1">
          <a:blip r:embed="rId3"/>
          <a:srcRect l="48645" t="13138" r="26538" b="42931"/>
          <a:stretch/>
        </p:blipFill>
        <p:spPr>
          <a:xfrm>
            <a:off x="1993232" y="3221875"/>
            <a:ext cx="5152774" cy="2997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663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D06DD-5FED-409C-806F-A4DE0E82654C}"/>
              </a:ext>
            </a:extLst>
          </p:cNvPr>
          <p:cNvSpPr>
            <a:spLocks noGrp="1"/>
          </p:cNvSpPr>
          <p:nvPr>
            <p:ph type="title"/>
          </p:nvPr>
        </p:nvSpPr>
        <p:spPr/>
        <p:txBody>
          <a:bodyPr/>
          <a:lstStyle/>
          <a:p>
            <a:r>
              <a:rPr lang="en-US"/>
              <a:t>Contrast</a:t>
            </a:r>
          </a:p>
        </p:txBody>
      </p:sp>
      <p:sp>
        <p:nvSpPr>
          <p:cNvPr id="3" name="Content Placeholder 2">
            <a:extLst>
              <a:ext uri="{FF2B5EF4-FFF2-40B4-BE49-F238E27FC236}">
                <a16:creationId xmlns:a16="http://schemas.microsoft.com/office/drawing/2014/main" id="{9AFF3AD0-FDB7-413D-A9FF-D32689B250B4}"/>
              </a:ext>
            </a:extLst>
          </p:cNvPr>
          <p:cNvSpPr>
            <a:spLocks noGrp="1"/>
          </p:cNvSpPr>
          <p:nvPr>
            <p:ph idx="1"/>
          </p:nvPr>
        </p:nvSpPr>
        <p:spPr>
          <a:xfrm>
            <a:off x="703999" y="4703978"/>
            <a:ext cx="8155352" cy="1205504"/>
          </a:xfrm>
        </p:spPr>
        <p:txBody>
          <a:bodyPr/>
          <a:lstStyle/>
          <a:p>
            <a:r>
              <a:rPr lang="en-US"/>
              <a:t>Low contrast can make content difficult to read</a:t>
            </a:r>
          </a:p>
          <a:p>
            <a:r>
              <a:rPr lang="en-US"/>
              <a:t>Check contrast for WCAG AA rating (4.5:1 Ratio)</a:t>
            </a:r>
          </a:p>
          <a:p>
            <a:endParaRPr lang="en-US"/>
          </a:p>
        </p:txBody>
      </p:sp>
      <p:pic>
        <p:nvPicPr>
          <p:cNvPr id="5" name="Picture 4">
            <a:extLst>
              <a:ext uri="{FF2B5EF4-FFF2-40B4-BE49-F238E27FC236}">
                <a16:creationId xmlns:a16="http://schemas.microsoft.com/office/drawing/2014/main" id="{8BBF61AE-7C07-42CE-A315-1EC5A4FDCB4B}"/>
              </a:ext>
            </a:extLst>
          </p:cNvPr>
          <p:cNvPicPr>
            <a:picLocks noChangeAspect="1"/>
          </p:cNvPicPr>
          <p:nvPr/>
        </p:nvPicPr>
        <p:blipFill>
          <a:blip r:embed="rId3"/>
          <a:stretch>
            <a:fillRect/>
          </a:stretch>
        </p:blipFill>
        <p:spPr>
          <a:xfrm>
            <a:off x="2078182" y="948518"/>
            <a:ext cx="5922818" cy="3406387"/>
          </a:xfrm>
          <a:prstGeom prst="rect">
            <a:avLst/>
          </a:prstGeom>
        </p:spPr>
      </p:pic>
    </p:spTree>
    <p:extLst>
      <p:ext uri="{BB962C8B-B14F-4D97-AF65-F5344CB8AC3E}">
        <p14:creationId xmlns:p14="http://schemas.microsoft.com/office/powerpoint/2010/main" val="206403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42E8D-AF44-4228-9EA1-4BAE0628E6AC}"/>
              </a:ext>
            </a:extLst>
          </p:cNvPr>
          <p:cNvSpPr>
            <a:spLocks noGrp="1"/>
          </p:cNvSpPr>
          <p:nvPr>
            <p:ph type="title"/>
          </p:nvPr>
        </p:nvSpPr>
        <p:spPr/>
        <p:txBody>
          <a:bodyPr/>
          <a:lstStyle/>
          <a:p>
            <a:r>
              <a:rPr lang="en-US"/>
              <a:t>Slide Titles</a:t>
            </a:r>
          </a:p>
        </p:txBody>
      </p:sp>
      <p:sp>
        <p:nvSpPr>
          <p:cNvPr id="3" name="Content Placeholder 2">
            <a:extLst>
              <a:ext uri="{FF2B5EF4-FFF2-40B4-BE49-F238E27FC236}">
                <a16:creationId xmlns:a16="http://schemas.microsoft.com/office/drawing/2014/main" id="{F412A2A5-1AC5-4811-A893-E32D57C3A31E}"/>
              </a:ext>
            </a:extLst>
          </p:cNvPr>
          <p:cNvSpPr>
            <a:spLocks noGrp="1"/>
          </p:cNvSpPr>
          <p:nvPr>
            <p:ph idx="1"/>
          </p:nvPr>
        </p:nvSpPr>
        <p:spPr/>
        <p:txBody>
          <a:bodyPr/>
          <a:lstStyle/>
          <a:p>
            <a:pPr marL="285750" indent="-285750"/>
            <a:r>
              <a:rPr lang="en-US" dirty="0"/>
              <a:t>Using the Built-in Layout </a:t>
            </a:r>
          </a:p>
          <a:p>
            <a:pPr marL="285750" indent="-285750"/>
            <a:r>
              <a:rPr lang="en-US" dirty="0"/>
              <a:t>Unique Slide Title</a:t>
            </a:r>
          </a:p>
          <a:p>
            <a:pPr marL="285750" indent="-285750"/>
            <a:r>
              <a:rPr lang="en-US" dirty="0"/>
              <a:t>Verify in the Outline View</a:t>
            </a:r>
          </a:p>
          <a:p>
            <a:pPr marL="285750" indent="-285750"/>
            <a:endParaRPr lang="en-US" dirty="0"/>
          </a:p>
          <a:p>
            <a:pPr marL="285750" indent="-285750"/>
            <a:endParaRPr lang="en-US" dirty="0"/>
          </a:p>
          <a:p>
            <a:pPr marL="285750" indent="-285750"/>
            <a:endParaRPr lang="en-US" dirty="0"/>
          </a:p>
          <a:p>
            <a:pPr marL="285750" indent="-285750"/>
            <a:endParaRPr lang="en-US" dirty="0"/>
          </a:p>
          <a:p>
            <a:pPr marL="285750" indent="-285750"/>
            <a:endParaRPr lang="en-US" dirty="0"/>
          </a:p>
          <a:p>
            <a:pPr marL="285750" indent="-285750"/>
            <a:endParaRPr lang="en-US" dirty="0"/>
          </a:p>
          <a:p>
            <a:pPr marL="285750" indent="-285750"/>
            <a:endParaRPr lang="en-US" sz="1600" dirty="0"/>
          </a:p>
          <a:p>
            <a:pPr marL="285750" indent="-285750"/>
            <a:endParaRPr lang="en-US" sz="1600" dirty="0"/>
          </a:p>
          <a:p>
            <a:pPr marL="0" indent="0">
              <a:buNone/>
            </a:pPr>
            <a:r>
              <a:rPr lang="en-US" sz="1600" dirty="0">
                <a:ea typeface="+mn-lt"/>
                <a:cs typeface="+mn-lt"/>
              </a:rPr>
              <a:t>NOTE: </a:t>
            </a:r>
            <a:br>
              <a:rPr lang="en-US" sz="1600" dirty="0">
                <a:ea typeface="+mn-lt"/>
                <a:cs typeface="+mn-lt"/>
              </a:rPr>
            </a:br>
            <a:r>
              <a:rPr lang="en-US" sz="1600" dirty="0">
                <a:ea typeface="+mn-lt"/>
                <a:cs typeface="+mn-lt"/>
              </a:rPr>
              <a:t>The Ally document check enforces a minimum of 1 title for every 7 slides in a PowerPoint document.</a:t>
            </a:r>
          </a:p>
          <a:p>
            <a:pPr marL="285750" indent="-285750"/>
            <a:endParaRPr lang="en-US" dirty="0"/>
          </a:p>
          <a:p>
            <a:endParaRPr lang="en-US" dirty="0">
              <a:cs typeface="Calibri"/>
            </a:endParaRPr>
          </a:p>
          <a:p>
            <a:endParaRPr lang="en-US" dirty="0"/>
          </a:p>
        </p:txBody>
      </p:sp>
      <p:pic>
        <p:nvPicPr>
          <p:cNvPr id="5" name="Picture 4">
            <a:extLst>
              <a:ext uri="{FF2B5EF4-FFF2-40B4-BE49-F238E27FC236}">
                <a16:creationId xmlns:a16="http://schemas.microsoft.com/office/drawing/2014/main" id="{FA4AFF60-C5C6-4EEB-B985-91ADA7A205BE}"/>
              </a:ext>
            </a:extLst>
          </p:cNvPr>
          <p:cNvPicPr>
            <a:picLocks noChangeAspect="1"/>
          </p:cNvPicPr>
          <p:nvPr/>
        </p:nvPicPr>
        <p:blipFill>
          <a:blip r:embed="rId3"/>
          <a:stretch>
            <a:fillRect/>
          </a:stretch>
        </p:blipFill>
        <p:spPr>
          <a:xfrm>
            <a:off x="4569618" y="517330"/>
            <a:ext cx="3426073" cy="369194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869B7CAB-8A20-47EC-A439-B326D8F34A3A}"/>
              </a:ext>
            </a:extLst>
          </p:cNvPr>
          <p:cNvSpPr txBox="1"/>
          <p:nvPr/>
        </p:nvSpPr>
        <p:spPr>
          <a:xfrm>
            <a:off x="1729501" y="4732893"/>
            <a:ext cx="5680235" cy="1157764"/>
          </a:xfrm>
          <a:prstGeom prst="roundRect">
            <a:avLst/>
          </a:prstGeom>
          <a:solidFill>
            <a:schemeClr val="accent4"/>
          </a:solidFill>
        </p:spPr>
        <p:txBody>
          <a:bodyPr wrap="square" lIns="137160" tIns="137160" rIns="137160" bIns="137160" rtlCol="0">
            <a:spAutoFit/>
          </a:bodyPr>
          <a:lstStyle/>
          <a:p>
            <a:pPr algn="ctr"/>
            <a:r>
              <a:rPr lang="en-US" sz="3200" b="1" dirty="0"/>
              <a:t>CAUTION!</a:t>
            </a:r>
            <a:br>
              <a:rPr lang="en-US" dirty="0"/>
            </a:br>
            <a:r>
              <a:rPr lang="en-US" dirty="0"/>
              <a:t>Just because it “looks” like a Title, doesn’t mean it is.</a:t>
            </a:r>
          </a:p>
        </p:txBody>
      </p:sp>
    </p:spTree>
    <p:extLst>
      <p:ext uri="{BB962C8B-B14F-4D97-AF65-F5344CB8AC3E}">
        <p14:creationId xmlns:p14="http://schemas.microsoft.com/office/powerpoint/2010/main" val="69997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4A7F11-9C0B-450E-9666-D738D08F4BC5}"/>
              </a:ext>
            </a:extLst>
          </p:cNvPr>
          <p:cNvSpPr>
            <a:spLocks noGrp="1"/>
          </p:cNvSpPr>
          <p:nvPr>
            <p:ph type="title"/>
          </p:nvPr>
        </p:nvSpPr>
        <p:spPr/>
        <p:txBody>
          <a:bodyPr/>
          <a:lstStyle/>
          <a:p>
            <a:r>
              <a:rPr lang="en-US" dirty="0"/>
              <a:t>Reading Order</a:t>
            </a:r>
          </a:p>
        </p:txBody>
      </p:sp>
      <p:sp>
        <p:nvSpPr>
          <p:cNvPr id="7" name="Text Placeholder 6">
            <a:extLst>
              <a:ext uri="{FF2B5EF4-FFF2-40B4-BE49-F238E27FC236}">
                <a16:creationId xmlns:a16="http://schemas.microsoft.com/office/drawing/2014/main" id="{58B50D84-4985-4DD2-8729-1D6325425793}"/>
              </a:ext>
            </a:extLst>
          </p:cNvPr>
          <p:cNvSpPr>
            <a:spLocks noGrp="1"/>
          </p:cNvSpPr>
          <p:nvPr>
            <p:ph type="body" sz="quarter" idx="4294967295"/>
          </p:nvPr>
        </p:nvSpPr>
        <p:spPr>
          <a:xfrm>
            <a:off x="494324" y="5162549"/>
            <a:ext cx="8060129" cy="1411043"/>
          </a:xfrm>
        </p:spPr>
        <p:txBody>
          <a:bodyPr>
            <a:normAutofit/>
          </a:bodyPr>
          <a:lstStyle/>
          <a:p>
            <a:pPr marL="804863" lvl="1" indent="-342900"/>
            <a:r>
              <a:rPr lang="en-US"/>
              <a:t>Use the SELECTION PANE  (Home, Arrange) to organize your content. </a:t>
            </a:r>
          </a:p>
          <a:p>
            <a:pPr marL="804863" lvl="1" indent="-342900"/>
            <a:r>
              <a:rPr lang="en-US"/>
              <a:t>Reading order is BOTTOM to TOP (Layers)</a:t>
            </a:r>
          </a:p>
          <a:p>
            <a:pPr marL="804863" lvl="1" indent="-342900"/>
            <a:r>
              <a:rPr lang="en-US" sz="1800"/>
              <a:t>You may hide Objects visually, but still read by Screen Readers</a:t>
            </a:r>
          </a:p>
        </p:txBody>
      </p:sp>
      <p:pic>
        <p:nvPicPr>
          <p:cNvPr id="11" name="Content Placeholder 10">
            <a:extLst>
              <a:ext uri="{FF2B5EF4-FFF2-40B4-BE49-F238E27FC236}">
                <a16:creationId xmlns:a16="http://schemas.microsoft.com/office/drawing/2014/main" id="{D1875ACD-2F75-4C8D-B066-9CEDF45E1485}"/>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2495905" y="2195129"/>
            <a:ext cx="5746531" cy="2368339"/>
          </a:xfrm>
          <a:prstGeom prst="rect">
            <a:avLst/>
          </a:prstGeom>
        </p:spPr>
      </p:pic>
      <p:pic>
        <p:nvPicPr>
          <p:cNvPr id="12" name="Picture 11">
            <a:extLst>
              <a:ext uri="{FF2B5EF4-FFF2-40B4-BE49-F238E27FC236}">
                <a16:creationId xmlns:a16="http://schemas.microsoft.com/office/drawing/2014/main" id="{E09EB2B2-A00C-44D5-A955-C5BA67EFCFD6}"/>
              </a:ext>
              <a:ext uri="{C183D7F6-B498-43B3-948B-1728B52AA6E4}">
                <adec:decorative xmlns:adec="http://schemas.microsoft.com/office/drawing/2017/decorative" val="1"/>
              </a:ext>
            </a:extLst>
          </p:cNvPr>
          <p:cNvPicPr>
            <a:picLocks noChangeAspect="1"/>
          </p:cNvPicPr>
          <p:nvPr/>
        </p:nvPicPr>
        <p:blipFill rotWithShape="1">
          <a:blip r:embed="rId4"/>
          <a:srcRect l="12620" t="16257" r="69231" b="26790"/>
          <a:stretch/>
        </p:blipFill>
        <p:spPr>
          <a:xfrm>
            <a:off x="326479" y="1351546"/>
            <a:ext cx="3509963" cy="3620117"/>
          </a:xfrm>
          <a:prstGeom prst="rect">
            <a:avLst/>
          </a:prstGeom>
        </p:spPr>
      </p:pic>
      <p:cxnSp>
        <p:nvCxnSpPr>
          <p:cNvPr id="14" name="Straight Arrow Connector 13">
            <a:extLst>
              <a:ext uri="{FF2B5EF4-FFF2-40B4-BE49-F238E27FC236}">
                <a16:creationId xmlns:a16="http://schemas.microsoft.com/office/drawing/2014/main" id="{3500F92B-7839-4BBF-9071-6E367AD31454}"/>
              </a:ext>
              <a:ext uri="{C183D7F6-B498-43B3-948B-1728B52AA6E4}">
                <adec:decorative xmlns:adec="http://schemas.microsoft.com/office/drawing/2017/decorative" val="1"/>
              </a:ext>
            </a:extLst>
          </p:cNvPr>
          <p:cNvCxnSpPr>
            <a:cxnSpLocks/>
          </p:cNvCxnSpPr>
          <p:nvPr/>
        </p:nvCxnSpPr>
        <p:spPr>
          <a:xfrm flipV="1">
            <a:off x="3470031" y="2791326"/>
            <a:ext cx="3544380" cy="1311753"/>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18" name="Oval 17">
            <a:extLst>
              <a:ext uri="{FF2B5EF4-FFF2-40B4-BE49-F238E27FC236}">
                <a16:creationId xmlns:a16="http://schemas.microsoft.com/office/drawing/2014/main" id="{4A0421D5-6E48-42D5-94C6-80C16F9C6FEF}"/>
              </a:ext>
              <a:ext uri="{C183D7F6-B498-43B3-948B-1728B52AA6E4}">
                <adec:decorative xmlns:adec="http://schemas.microsoft.com/office/drawing/2017/decorative" val="1"/>
              </a:ext>
            </a:extLst>
          </p:cNvPr>
          <p:cNvSpPr/>
          <p:nvPr/>
        </p:nvSpPr>
        <p:spPr>
          <a:xfrm>
            <a:off x="8000569" y="2405991"/>
            <a:ext cx="343733" cy="662062"/>
          </a:xfrm>
          <a:prstGeom prst="ellipse">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104621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7B49B2DC-0FAE-4216-8F9B-7455CB26B265}"/>
              </a:ext>
            </a:extLst>
          </p:cNvPr>
          <p:cNvSpPr>
            <a:spLocks noGrp="1"/>
          </p:cNvSpPr>
          <p:nvPr>
            <p:ph idx="1"/>
          </p:nvPr>
        </p:nvSpPr>
        <p:spPr/>
        <p:txBody>
          <a:bodyPr/>
          <a:lstStyle/>
          <a:p>
            <a:pPr lvl="1"/>
            <a:r>
              <a:rPr lang="en-US" dirty="0"/>
              <a:t>Descriptive Text (for sharing electronically)</a:t>
            </a:r>
          </a:p>
          <a:p>
            <a:pPr lvl="1"/>
            <a:r>
              <a:rPr lang="en-US" dirty="0"/>
              <a:t>Descriptive Text and Short URL (for sharing electronically and as a printout.)</a:t>
            </a:r>
          </a:p>
          <a:p>
            <a:pPr lvl="1"/>
            <a:r>
              <a:rPr lang="en-US" dirty="0"/>
              <a:t>Screen Tip</a:t>
            </a:r>
          </a:p>
          <a:p>
            <a:pPr lvl="1"/>
            <a:endParaRPr lang="en-US" dirty="0"/>
          </a:p>
        </p:txBody>
      </p:sp>
      <p:pic>
        <p:nvPicPr>
          <p:cNvPr id="7" name="Picture 6">
            <a:extLst>
              <a:ext uri="{FF2B5EF4-FFF2-40B4-BE49-F238E27FC236}">
                <a16:creationId xmlns:a16="http://schemas.microsoft.com/office/drawing/2014/main" id="{1C8ADFCF-AB23-40ED-8E63-2F83CDF781D7}"/>
              </a:ext>
            </a:extLst>
          </p:cNvPr>
          <p:cNvPicPr>
            <a:picLocks noChangeAspect="1"/>
          </p:cNvPicPr>
          <p:nvPr/>
        </p:nvPicPr>
        <p:blipFill>
          <a:blip r:embed="rId3"/>
          <a:stretch>
            <a:fillRect/>
          </a:stretch>
        </p:blipFill>
        <p:spPr>
          <a:xfrm>
            <a:off x="989320" y="3013519"/>
            <a:ext cx="6218742" cy="320630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AF12F2B-E3A6-41A9-A7FC-744693A7E72F}"/>
              </a:ext>
            </a:extLst>
          </p:cNvPr>
          <p:cNvPicPr>
            <a:picLocks noChangeAspect="1"/>
          </p:cNvPicPr>
          <p:nvPr/>
        </p:nvPicPr>
        <p:blipFill rotWithShape="1">
          <a:blip r:embed="rId4"/>
          <a:srcRect l="55160" t="73550"/>
          <a:stretch/>
        </p:blipFill>
        <p:spPr>
          <a:xfrm>
            <a:off x="3828528" y="4970440"/>
            <a:ext cx="4526553" cy="16031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003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752A85-D1F8-4570-BF6B-65412081223B}"/>
              </a:ext>
            </a:extLst>
          </p:cNvPr>
          <p:cNvPicPr>
            <a:picLocks noChangeAspect="1"/>
          </p:cNvPicPr>
          <p:nvPr/>
        </p:nvPicPr>
        <p:blipFill>
          <a:blip r:embed="rId2"/>
          <a:stretch>
            <a:fillRect/>
          </a:stretch>
        </p:blipFill>
        <p:spPr>
          <a:xfrm>
            <a:off x="1495425" y="1521086"/>
            <a:ext cx="6153150" cy="1514475"/>
          </a:xfrm>
          <a:prstGeom prst="rect">
            <a:avLst/>
          </a:prstGeom>
        </p:spPr>
      </p:pic>
      <p:sp>
        <p:nvSpPr>
          <p:cNvPr id="2" name="Title 1">
            <a:extLst>
              <a:ext uri="{FF2B5EF4-FFF2-40B4-BE49-F238E27FC236}">
                <a16:creationId xmlns:a16="http://schemas.microsoft.com/office/drawing/2014/main" id="{2EBB06B9-D88D-4A57-A930-70B7C9B6C826}"/>
              </a:ext>
            </a:extLst>
          </p:cNvPr>
          <p:cNvSpPr>
            <a:spLocks noGrp="1"/>
          </p:cNvSpPr>
          <p:nvPr>
            <p:ph type="title"/>
          </p:nvPr>
        </p:nvSpPr>
        <p:spPr/>
        <p:txBody>
          <a:bodyPr/>
          <a:lstStyle/>
          <a:p>
            <a:r>
              <a:rPr lang="en-US"/>
              <a:t>Lists </a:t>
            </a:r>
          </a:p>
        </p:txBody>
      </p:sp>
      <p:sp>
        <p:nvSpPr>
          <p:cNvPr id="3" name="Content Placeholder 2">
            <a:extLst>
              <a:ext uri="{FF2B5EF4-FFF2-40B4-BE49-F238E27FC236}">
                <a16:creationId xmlns:a16="http://schemas.microsoft.com/office/drawing/2014/main" id="{1F568409-242C-4FA3-94CA-570DD451297D}"/>
              </a:ext>
              <a:ext uri="{C183D7F6-B498-43B3-948B-1728B52AA6E4}">
                <adec:decorative xmlns:adec="http://schemas.microsoft.com/office/drawing/2017/decorative" val="1"/>
              </a:ext>
            </a:extLst>
          </p:cNvPr>
          <p:cNvSpPr>
            <a:spLocks noGrp="1"/>
          </p:cNvSpPr>
          <p:nvPr>
            <p:ph idx="1"/>
          </p:nvPr>
        </p:nvSpPr>
        <p:spPr>
          <a:xfrm>
            <a:off x="314325" y="1551214"/>
            <a:ext cx="4409394" cy="5022379"/>
          </a:xfrm>
        </p:spPr>
        <p:txBody>
          <a:bodyPr/>
          <a:lstStyle/>
          <a:p>
            <a:pPr marL="342900" indent="-342900"/>
            <a:endParaRPr lang="en-US" sz="2400"/>
          </a:p>
          <a:p>
            <a:endParaRPr lang="en-US"/>
          </a:p>
        </p:txBody>
      </p:sp>
      <p:sp>
        <p:nvSpPr>
          <p:cNvPr id="6" name="Rectangle: Rounded Corners 5">
            <a:extLst>
              <a:ext uri="{FF2B5EF4-FFF2-40B4-BE49-F238E27FC236}">
                <a16:creationId xmlns:a16="http://schemas.microsoft.com/office/drawing/2014/main" id="{7E4084F2-9DAA-4B79-8DEC-471CC387DD87}"/>
              </a:ext>
              <a:ext uri="{C183D7F6-B498-43B3-948B-1728B52AA6E4}">
                <adec:decorative xmlns:adec="http://schemas.microsoft.com/office/drawing/2017/decorative" val="1"/>
              </a:ext>
            </a:extLst>
          </p:cNvPr>
          <p:cNvSpPr/>
          <p:nvPr/>
        </p:nvSpPr>
        <p:spPr>
          <a:xfrm>
            <a:off x="5012747" y="1801727"/>
            <a:ext cx="1076326" cy="546618"/>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sp>
        <p:nvSpPr>
          <p:cNvPr id="8" name="Content Placeholder 2">
            <a:extLst>
              <a:ext uri="{FF2B5EF4-FFF2-40B4-BE49-F238E27FC236}">
                <a16:creationId xmlns:a16="http://schemas.microsoft.com/office/drawing/2014/main" id="{46452CFE-D869-4E49-BB5C-7E6A3F600B2A}"/>
              </a:ext>
            </a:extLst>
          </p:cNvPr>
          <p:cNvSpPr txBox="1">
            <a:spLocks/>
          </p:cNvSpPr>
          <p:nvPr/>
        </p:nvSpPr>
        <p:spPr>
          <a:xfrm>
            <a:off x="314325" y="3583819"/>
            <a:ext cx="8829675" cy="146519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461963"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2pPr>
            <a:lvl3pPr marL="68262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1000"/>
              </a:spcAft>
              <a:buClr>
                <a:schemeClr val="accent1"/>
              </a:buClr>
              <a:buFont typeface="Calibri" panose="020F0502020204030204" pitchFamily="34" charset="0"/>
              <a:buChar char="–"/>
              <a:defRPr sz="2000" kern="1200">
                <a:solidFill>
                  <a:schemeClr val="tx1"/>
                </a:solidFill>
                <a:latin typeface="+mn-lt"/>
                <a:ea typeface="+mn-ea"/>
                <a:cs typeface="+mn-cs"/>
              </a:defRPr>
            </a:lvl4pPr>
            <a:lvl5pPr marL="1146175" indent="-228600" algn="l" defTabSz="914400" rtl="0" eaLnBrk="1" latinLnBrk="0" hangingPunct="1">
              <a:lnSpc>
                <a:spcPct val="100000"/>
              </a:lnSpc>
              <a:spcBef>
                <a:spcPts val="0"/>
              </a:spcBef>
              <a:spcAft>
                <a:spcPts val="10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Use Built-In Feature</a:t>
            </a:r>
          </a:p>
          <a:p>
            <a:r>
              <a:rPr lang="en-US"/>
              <a:t>Requires Paragraph Return (not line return)</a:t>
            </a:r>
          </a:p>
          <a:p>
            <a:r>
              <a:rPr lang="en-US"/>
              <a:t>Consider “Numbering” when order matters</a:t>
            </a:r>
          </a:p>
          <a:p>
            <a:r>
              <a:rPr lang="en-US"/>
              <a:t>Consider “Bullets” when order doesn’t matter</a:t>
            </a:r>
          </a:p>
          <a:p>
            <a:pPr marL="0" indent="0">
              <a:buNone/>
            </a:pPr>
            <a:endParaRPr lang="en-US" sz="1800"/>
          </a:p>
          <a:p>
            <a:pPr marL="0" indent="0">
              <a:buNone/>
            </a:pPr>
            <a:endParaRPr lang="en-US" sz="1800"/>
          </a:p>
          <a:p>
            <a:pPr marL="0" indent="0">
              <a:buNone/>
            </a:pPr>
            <a:r>
              <a:rPr lang="en-US" sz="1600"/>
              <a:t>Note: Using built-in list tools is recommended when creating accessible lists.</a:t>
            </a:r>
          </a:p>
          <a:p>
            <a:pPr marL="0" indent="0">
              <a:buNone/>
            </a:pPr>
            <a:endParaRPr lang="en-US"/>
          </a:p>
        </p:txBody>
      </p:sp>
    </p:spTree>
    <p:extLst>
      <p:ext uri="{BB962C8B-B14F-4D97-AF65-F5344CB8AC3E}">
        <p14:creationId xmlns:p14="http://schemas.microsoft.com/office/powerpoint/2010/main" val="348783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58B8-2ADF-4208-BBB0-739A4EA32560}"/>
              </a:ext>
            </a:extLst>
          </p:cNvPr>
          <p:cNvSpPr>
            <a:spLocks noGrp="1"/>
          </p:cNvSpPr>
          <p:nvPr>
            <p:ph type="title"/>
          </p:nvPr>
        </p:nvSpPr>
        <p:spPr/>
        <p:txBody>
          <a:bodyPr/>
          <a:lstStyle/>
          <a:p>
            <a:r>
              <a:rPr lang="en-US"/>
              <a:t>Images </a:t>
            </a:r>
          </a:p>
        </p:txBody>
      </p:sp>
      <p:sp>
        <p:nvSpPr>
          <p:cNvPr id="3" name="Content Placeholder 2">
            <a:extLst>
              <a:ext uri="{FF2B5EF4-FFF2-40B4-BE49-F238E27FC236}">
                <a16:creationId xmlns:a16="http://schemas.microsoft.com/office/drawing/2014/main" id="{3BD86475-8B1A-42C7-8D7D-14D46490DEFA}"/>
              </a:ext>
            </a:extLst>
          </p:cNvPr>
          <p:cNvSpPr>
            <a:spLocks noGrp="1"/>
          </p:cNvSpPr>
          <p:nvPr>
            <p:ph idx="1"/>
          </p:nvPr>
        </p:nvSpPr>
        <p:spPr/>
        <p:txBody>
          <a:bodyPr/>
          <a:lstStyle/>
          <a:p>
            <a:pPr marL="0" lvl="0" indent="0">
              <a:buNone/>
            </a:pPr>
            <a:r>
              <a:rPr lang="en-US" sz="2400" dirty="0"/>
              <a:t>Alt Text allows assistive technologies to convert images into words.</a:t>
            </a:r>
          </a:p>
          <a:p>
            <a:pPr marL="0" lvl="0" indent="0">
              <a:buNone/>
            </a:pPr>
            <a:endParaRPr lang="en-US" sz="2400" dirty="0"/>
          </a:p>
          <a:p>
            <a:pPr marL="0" indent="0">
              <a:buNone/>
            </a:pPr>
            <a:r>
              <a:rPr lang="en-US" sz="2400" dirty="0"/>
              <a:t>Guidelines for Images:</a:t>
            </a:r>
          </a:p>
          <a:p>
            <a:pPr marL="347663" lvl="1" indent="-342900">
              <a:buFont typeface="Arial" panose="020B0604020202020204" pitchFamily="34" charset="0"/>
              <a:buChar char="•"/>
            </a:pPr>
            <a:r>
              <a:rPr lang="en-US" dirty="0"/>
              <a:t>Avoid unrelated images or mark as Decorative</a:t>
            </a:r>
          </a:p>
          <a:p>
            <a:pPr marL="347663" lvl="1" indent="-342900">
              <a:buFont typeface="Arial" panose="020B0604020202020204" pitchFamily="34" charset="0"/>
              <a:buChar char="•"/>
            </a:pPr>
            <a:r>
              <a:rPr lang="en-US" dirty="0"/>
              <a:t>Alt Text should be clear, concise, and descriptive. (1 – 2 Sentences)</a:t>
            </a:r>
          </a:p>
          <a:p>
            <a:pPr marL="347663" lvl="1" indent="-342900">
              <a:buFont typeface="Arial" panose="020B0604020202020204" pitchFamily="34" charset="0"/>
              <a:buChar char="•"/>
            </a:pPr>
            <a:r>
              <a:rPr lang="en-US" dirty="0"/>
              <a:t>Avoid using the same text for every image.</a:t>
            </a:r>
          </a:p>
          <a:p>
            <a:pPr marL="347663" lvl="1" indent="-342900">
              <a:buFont typeface="Arial" panose="020B0604020202020204" pitchFamily="34" charset="0"/>
              <a:buChar char="•"/>
            </a:pPr>
            <a:r>
              <a:rPr lang="en-US" dirty="0"/>
              <a:t>No need to include “image of…” or “picture of…” as part of alt text</a:t>
            </a:r>
          </a:p>
          <a:p>
            <a:pPr marL="347663" lvl="1" indent="-342900">
              <a:buFont typeface="Arial" panose="020B0604020202020204" pitchFamily="34" charset="0"/>
              <a:buChar char="•"/>
            </a:pPr>
            <a:r>
              <a:rPr lang="en-US" dirty="0"/>
              <a:t>If the image is an infographic you should use alt text to provide the information conveyed in the object. </a:t>
            </a:r>
          </a:p>
        </p:txBody>
      </p:sp>
    </p:spTree>
    <p:extLst>
      <p:ext uri="{BB962C8B-B14F-4D97-AF65-F5344CB8AC3E}">
        <p14:creationId xmlns:p14="http://schemas.microsoft.com/office/powerpoint/2010/main" val="193135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54EE-304B-4BC1-BEDC-531E16DE1226}"/>
              </a:ext>
            </a:extLst>
          </p:cNvPr>
          <p:cNvSpPr>
            <a:spLocks noGrp="1"/>
          </p:cNvSpPr>
          <p:nvPr>
            <p:ph type="ctrTitle"/>
          </p:nvPr>
        </p:nvSpPr>
        <p:spPr>
          <a:xfrm>
            <a:off x="2309752" y="909304"/>
            <a:ext cx="6211091" cy="874749"/>
          </a:xfrm>
        </p:spPr>
        <p:txBody>
          <a:bodyPr/>
          <a:lstStyle/>
          <a:p>
            <a:r>
              <a:rPr lang="en-US" sz="3200" dirty="0"/>
              <a:t>Presentations and Accessibility:</a:t>
            </a:r>
            <a:br>
              <a:rPr lang="en-US" sz="3200" dirty="0"/>
            </a:br>
            <a:r>
              <a:rPr lang="en-US" sz="3200" dirty="0"/>
              <a:t>PowerPoint and Google Slides</a:t>
            </a:r>
          </a:p>
        </p:txBody>
      </p:sp>
      <p:sp>
        <p:nvSpPr>
          <p:cNvPr id="3" name="Subtitle 2">
            <a:extLst>
              <a:ext uri="{FF2B5EF4-FFF2-40B4-BE49-F238E27FC236}">
                <a16:creationId xmlns:a16="http://schemas.microsoft.com/office/drawing/2014/main" id="{EAF3F26B-F418-4E43-8D27-ABE58BDCB7C6}"/>
              </a:ext>
            </a:extLst>
          </p:cNvPr>
          <p:cNvSpPr>
            <a:spLocks noGrp="1"/>
          </p:cNvSpPr>
          <p:nvPr>
            <p:ph type="subTitle" idx="1"/>
          </p:nvPr>
        </p:nvSpPr>
        <p:spPr>
          <a:xfrm>
            <a:off x="1727200" y="2025747"/>
            <a:ext cx="6793643" cy="874749"/>
          </a:xfrm>
        </p:spPr>
        <p:txBody>
          <a:bodyPr/>
          <a:lstStyle/>
          <a:p>
            <a:pPr algn="r"/>
            <a:r>
              <a:rPr lang="en-US" dirty="0"/>
              <a:t>Gwinnett County Public Schools - Fall 2020</a:t>
            </a:r>
          </a:p>
        </p:txBody>
      </p:sp>
      <p:sp>
        <p:nvSpPr>
          <p:cNvPr id="4" name="TextBox 3">
            <a:extLst>
              <a:ext uri="{FF2B5EF4-FFF2-40B4-BE49-F238E27FC236}">
                <a16:creationId xmlns:a16="http://schemas.microsoft.com/office/drawing/2014/main" id="{02D64995-FE0E-4F46-B544-27C0E9B8ECB1}"/>
              </a:ext>
            </a:extLst>
          </p:cNvPr>
          <p:cNvSpPr txBox="1"/>
          <p:nvPr/>
        </p:nvSpPr>
        <p:spPr>
          <a:xfrm>
            <a:off x="4821381" y="6137562"/>
            <a:ext cx="4100945" cy="553998"/>
          </a:xfrm>
          <a:prstGeom prst="rect">
            <a:avLst/>
          </a:prstGeom>
        </p:spPr>
        <p:style>
          <a:lnRef idx="1">
            <a:schemeClr val="accent2"/>
          </a:lnRef>
          <a:fillRef idx="2">
            <a:schemeClr val="accent2"/>
          </a:fillRef>
          <a:effectRef idx="1">
            <a:schemeClr val="accent2"/>
          </a:effectRef>
          <a:fontRef idx="minor">
            <a:schemeClr val="dk1"/>
          </a:fontRef>
        </p:style>
        <p:txBody>
          <a:bodyPr wrap="square" lIns="137160" tIns="137160" rIns="137160" bIns="137160" rtlCol="0">
            <a:spAutoFit/>
          </a:bodyPr>
          <a:lstStyle/>
          <a:p>
            <a:r>
              <a:rPr lang="en-US" dirty="0"/>
              <a:t>Workshop Presenter:  Tamatha Leuschen</a:t>
            </a:r>
          </a:p>
        </p:txBody>
      </p:sp>
    </p:spTree>
    <p:extLst>
      <p:ext uri="{BB962C8B-B14F-4D97-AF65-F5344CB8AC3E}">
        <p14:creationId xmlns:p14="http://schemas.microsoft.com/office/powerpoint/2010/main" val="332614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a:t>SmartArt Graphics &amp; Shapes</a:t>
            </a:r>
          </a:p>
        </p:txBody>
      </p:sp>
      <p:sp>
        <p:nvSpPr>
          <p:cNvPr id="3" name="Content Placeholder 2">
            <a:extLst>
              <a:ext uri="{FF2B5EF4-FFF2-40B4-BE49-F238E27FC236}">
                <a16:creationId xmlns:a16="http://schemas.microsoft.com/office/drawing/2014/main" id="{7B49B2DC-0FAE-4216-8F9B-7455CB26B265}"/>
              </a:ext>
            </a:extLst>
          </p:cNvPr>
          <p:cNvSpPr>
            <a:spLocks noGrp="1"/>
          </p:cNvSpPr>
          <p:nvPr>
            <p:ph idx="1"/>
          </p:nvPr>
        </p:nvSpPr>
        <p:spPr/>
        <p:txBody>
          <a:bodyPr/>
          <a:lstStyle/>
          <a:p>
            <a:pPr marL="233363" lvl="1" indent="0">
              <a:buNone/>
            </a:pPr>
            <a:r>
              <a:rPr lang="en-US"/>
              <a:t>It is also suggested to</a:t>
            </a:r>
          </a:p>
          <a:p>
            <a:pPr lvl="2"/>
            <a:r>
              <a:rPr lang="en-US"/>
              <a:t>Add Alternative Text or Mark as Decorative.</a:t>
            </a:r>
          </a:p>
          <a:p>
            <a:pPr lvl="2"/>
            <a:r>
              <a:rPr lang="en-US"/>
              <a:t>Avoid Unrelated Graphics, Shapes, etc.</a:t>
            </a:r>
          </a:p>
        </p:txBody>
      </p:sp>
      <p:pic>
        <p:nvPicPr>
          <p:cNvPr id="5" name="Picture 4">
            <a:extLst>
              <a:ext uri="{FF2B5EF4-FFF2-40B4-BE49-F238E27FC236}">
                <a16:creationId xmlns:a16="http://schemas.microsoft.com/office/drawing/2014/main" id="{CC2C7BF5-9D99-469D-83F9-5A42E3B0CFC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0461" y="2896331"/>
            <a:ext cx="6978316" cy="3046304"/>
          </a:xfrm>
          <a:prstGeom prst="rect">
            <a:avLst/>
          </a:prstGeom>
        </p:spPr>
      </p:pic>
      <p:sp>
        <p:nvSpPr>
          <p:cNvPr id="6" name="Oval 5">
            <a:extLst>
              <a:ext uri="{FF2B5EF4-FFF2-40B4-BE49-F238E27FC236}">
                <a16:creationId xmlns:a16="http://schemas.microsoft.com/office/drawing/2014/main" id="{9D42D1A2-74B0-406A-A71A-63EDA266954A}"/>
              </a:ext>
              <a:ext uri="{C183D7F6-B498-43B3-948B-1728B52AA6E4}">
                <adec:decorative xmlns:adec="http://schemas.microsoft.com/office/drawing/2017/decorative" val="1"/>
              </a:ext>
            </a:extLst>
          </p:cNvPr>
          <p:cNvSpPr/>
          <p:nvPr/>
        </p:nvSpPr>
        <p:spPr>
          <a:xfrm>
            <a:off x="6201213" y="3487036"/>
            <a:ext cx="2009274" cy="1864894"/>
          </a:xfrm>
          <a:prstGeom prst="ellipse">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243871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a:t>Charts</a:t>
            </a:r>
          </a:p>
        </p:txBody>
      </p:sp>
      <p:sp>
        <p:nvSpPr>
          <p:cNvPr id="3" name="Content Placeholder 2">
            <a:extLst>
              <a:ext uri="{FF2B5EF4-FFF2-40B4-BE49-F238E27FC236}">
                <a16:creationId xmlns:a16="http://schemas.microsoft.com/office/drawing/2014/main" id="{7B49B2DC-0FAE-4216-8F9B-7455CB26B265}"/>
              </a:ext>
            </a:extLst>
          </p:cNvPr>
          <p:cNvSpPr>
            <a:spLocks noGrp="1"/>
          </p:cNvSpPr>
          <p:nvPr>
            <p:ph idx="1"/>
          </p:nvPr>
        </p:nvSpPr>
        <p:spPr>
          <a:xfrm>
            <a:off x="494325" y="1424354"/>
            <a:ext cx="8335350" cy="4795471"/>
          </a:xfrm>
        </p:spPr>
        <p:txBody>
          <a:bodyPr/>
          <a:lstStyle/>
          <a:p>
            <a:pPr marL="0" indent="0">
              <a:buNone/>
            </a:pPr>
            <a:r>
              <a:rPr lang="en-US" dirty="0"/>
              <a:t>When </a:t>
            </a:r>
            <a:r>
              <a:rPr lang="en-US"/>
              <a:t>using Charts, </a:t>
            </a:r>
            <a:r>
              <a:rPr lang="en-US" dirty="0"/>
              <a:t>it is suggested to </a:t>
            </a:r>
          </a:p>
          <a:p>
            <a:pPr lvl="1"/>
            <a:r>
              <a:rPr lang="en-US" dirty="0"/>
              <a:t>Check Color Contrast</a:t>
            </a:r>
          </a:p>
          <a:p>
            <a:pPr lvl="1"/>
            <a:r>
              <a:rPr lang="en-US" dirty="0"/>
              <a:t>Add Alternative Text</a:t>
            </a:r>
          </a:p>
          <a:p>
            <a:pPr lvl="2"/>
            <a:r>
              <a:rPr lang="en-US" dirty="0"/>
              <a:t>Enter most important on first line</a:t>
            </a:r>
          </a:p>
          <a:p>
            <a:pPr lvl="2"/>
            <a:r>
              <a:rPr lang="en-US" dirty="0"/>
              <a:t>Be as concise as possible</a:t>
            </a:r>
          </a:p>
          <a:p>
            <a:pPr lvl="1"/>
            <a:endParaRPr lang="en-US" dirty="0"/>
          </a:p>
        </p:txBody>
      </p:sp>
      <p:pic>
        <p:nvPicPr>
          <p:cNvPr id="4" name="Picture 3">
            <a:extLst>
              <a:ext uri="{FF2B5EF4-FFF2-40B4-BE49-F238E27FC236}">
                <a16:creationId xmlns:a16="http://schemas.microsoft.com/office/drawing/2014/main" id="{19E1BF4E-8FE3-4CD9-8ECC-313E1D4810C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40331" y="3631305"/>
            <a:ext cx="6858575" cy="2942288"/>
          </a:xfrm>
          <a:prstGeom prst="rect">
            <a:avLst/>
          </a:prstGeom>
        </p:spPr>
      </p:pic>
      <p:sp>
        <p:nvSpPr>
          <p:cNvPr id="7" name="Oval 6">
            <a:extLst>
              <a:ext uri="{FF2B5EF4-FFF2-40B4-BE49-F238E27FC236}">
                <a16:creationId xmlns:a16="http://schemas.microsoft.com/office/drawing/2014/main" id="{895CC6A7-051D-4892-A358-E364164D8DD4}"/>
              </a:ext>
              <a:ext uri="{C183D7F6-B498-43B3-948B-1728B52AA6E4}">
                <adec:decorative xmlns:adec="http://schemas.microsoft.com/office/drawing/2017/decorative" val="1"/>
              </a:ext>
            </a:extLst>
          </p:cNvPr>
          <p:cNvSpPr/>
          <p:nvPr/>
        </p:nvSpPr>
        <p:spPr>
          <a:xfrm>
            <a:off x="5989632" y="3518094"/>
            <a:ext cx="2009274" cy="2049697"/>
          </a:xfrm>
          <a:prstGeom prst="ellipse">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13476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a:t>Tables</a:t>
            </a:r>
          </a:p>
        </p:txBody>
      </p:sp>
      <p:sp>
        <p:nvSpPr>
          <p:cNvPr id="3" name="Content Placeholder 2">
            <a:extLst>
              <a:ext uri="{FF2B5EF4-FFF2-40B4-BE49-F238E27FC236}">
                <a16:creationId xmlns:a16="http://schemas.microsoft.com/office/drawing/2014/main" id="{7B49B2DC-0FAE-4216-8F9B-7455CB26B265}"/>
              </a:ext>
            </a:extLst>
          </p:cNvPr>
          <p:cNvSpPr>
            <a:spLocks noGrp="1"/>
          </p:cNvSpPr>
          <p:nvPr>
            <p:ph idx="1"/>
          </p:nvPr>
        </p:nvSpPr>
        <p:spPr>
          <a:xfrm>
            <a:off x="454819" y="3429000"/>
            <a:ext cx="8374856" cy="2841171"/>
          </a:xfrm>
        </p:spPr>
        <p:txBody>
          <a:bodyPr/>
          <a:lstStyle/>
          <a:p>
            <a:pPr marL="342900" indent="-342900">
              <a:buFont typeface="Arial" panose="020B0604020202020204" pitchFamily="34" charset="0"/>
              <a:buChar char="•"/>
            </a:pPr>
            <a:r>
              <a:rPr lang="en-US" dirty="0">
                <a:solidFill>
                  <a:schemeClr val="tx1"/>
                </a:solidFill>
              </a:rPr>
              <a:t>Color Contrast</a:t>
            </a:r>
          </a:p>
          <a:p>
            <a:pPr marL="342900" indent="-342900"/>
            <a:r>
              <a:rPr lang="en-US" dirty="0"/>
              <a:t>Choose a built in Table Design</a:t>
            </a:r>
          </a:p>
          <a:p>
            <a:pPr marL="342900" indent="-342900">
              <a:buFont typeface="Arial" panose="020B0604020202020204" pitchFamily="34" charset="0"/>
              <a:buChar char="•"/>
            </a:pPr>
            <a:r>
              <a:rPr lang="en-US" dirty="0">
                <a:solidFill>
                  <a:schemeClr val="tx1"/>
                </a:solidFill>
              </a:rPr>
              <a:t>Use simple table structure</a:t>
            </a:r>
          </a:p>
          <a:p>
            <a:pPr marL="342900" indent="-342900">
              <a:buFont typeface="Arial" panose="020B0604020202020204" pitchFamily="34" charset="0"/>
              <a:buChar char="•"/>
            </a:pPr>
            <a:r>
              <a:rPr lang="en-US" dirty="0">
                <a:solidFill>
                  <a:schemeClr val="tx1"/>
                </a:solidFill>
              </a:rPr>
              <a:t>Specify column header information</a:t>
            </a:r>
          </a:p>
          <a:p>
            <a:pPr marL="342900" indent="-342900">
              <a:buFont typeface="Arial" panose="020B0604020202020204" pitchFamily="34" charset="0"/>
              <a:buChar char="•"/>
            </a:pPr>
            <a:r>
              <a:rPr lang="en-US" dirty="0"/>
              <a:t>Add Alternative Text</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Tables should not contain split cells, merged cells, or nested tables </a:t>
            </a:r>
          </a:p>
        </p:txBody>
      </p:sp>
      <p:pic>
        <p:nvPicPr>
          <p:cNvPr id="9" name="Picture 8">
            <a:extLst>
              <a:ext uri="{FF2B5EF4-FFF2-40B4-BE49-F238E27FC236}">
                <a16:creationId xmlns:a16="http://schemas.microsoft.com/office/drawing/2014/main" id="{3667576B-766D-46ED-B988-FD37124BEA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9562" y="1382484"/>
            <a:ext cx="8555011" cy="1267409"/>
          </a:xfrm>
          <a:prstGeom prst="rect">
            <a:avLst/>
          </a:prstGeom>
        </p:spPr>
      </p:pic>
      <p:sp>
        <p:nvSpPr>
          <p:cNvPr id="10" name="Oval 9">
            <a:extLst>
              <a:ext uri="{FF2B5EF4-FFF2-40B4-BE49-F238E27FC236}">
                <a16:creationId xmlns:a16="http://schemas.microsoft.com/office/drawing/2014/main" id="{7DD4261D-523E-4BEC-87FA-F47A65DB4F15}"/>
              </a:ext>
              <a:ext uri="{C183D7F6-B498-43B3-948B-1728B52AA6E4}">
                <adec:decorative xmlns:adec="http://schemas.microsoft.com/office/drawing/2017/decorative" val="1"/>
              </a:ext>
            </a:extLst>
          </p:cNvPr>
          <p:cNvSpPr/>
          <p:nvPr/>
        </p:nvSpPr>
        <p:spPr>
          <a:xfrm>
            <a:off x="279428" y="1382484"/>
            <a:ext cx="2445112" cy="1398038"/>
          </a:xfrm>
          <a:prstGeom prst="ellipse">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272737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B23B-B9D0-44B1-9DB2-7309E22E0ECB}"/>
              </a:ext>
            </a:extLst>
          </p:cNvPr>
          <p:cNvSpPr>
            <a:spLocks noGrp="1"/>
          </p:cNvSpPr>
          <p:nvPr>
            <p:ph type="title"/>
          </p:nvPr>
        </p:nvSpPr>
        <p:spPr/>
        <p:txBody>
          <a:bodyPr/>
          <a:lstStyle/>
          <a:p>
            <a:r>
              <a:rPr lang="en-US"/>
              <a:t>Before Saving your PowerPoint File	</a:t>
            </a:r>
          </a:p>
        </p:txBody>
      </p:sp>
      <p:graphicFrame>
        <p:nvGraphicFramePr>
          <p:cNvPr id="4" name="Content Placeholder 3">
            <a:extLst>
              <a:ext uri="{FF2B5EF4-FFF2-40B4-BE49-F238E27FC236}">
                <a16:creationId xmlns:a16="http://schemas.microsoft.com/office/drawing/2014/main" id="{8A8D934B-41A1-43DF-90C7-081B2BBAAD67}"/>
              </a:ext>
              <a:ext uri="{C183D7F6-B498-43B3-948B-1728B52AA6E4}">
                <adec:decorative xmlns:adec="http://schemas.microsoft.com/office/drawing/2017/decorative" val="1"/>
              </a:ext>
            </a:extLst>
          </p:cNvPr>
          <p:cNvGraphicFramePr>
            <a:graphicFrameLocks noGrp="1"/>
          </p:cNvGraphicFramePr>
          <p:nvPr>
            <p:ph idx="1"/>
          </p:nvPr>
        </p:nvGraphicFramePr>
        <p:xfrm>
          <a:off x="309563" y="1508903"/>
          <a:ext cx="8520112"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D929DB9-5882-4DD1-B8C2-A0901CDB657E}"/>
              </a:ext>
            </a:extLst>
          </p:cNvPr>
          <p:cNvSpPr txBox="1"/>
          <p:nvPr/>
        </p:nvSpPr>
        <p:spPr>
          <a:xfrm>
            <a:off x="494324" y="6266997"/>
            <a:ext cx="9146381" cy="369332"/>
          </a:xfrm>
          <a:prstGeom prst="rect">
            <a:avLst/>
          </a:prstGeom>
          <a:noFill/>
        </p:spPr>
        <p:txBody>
          <a:bodyPr wrap="square">
            <a:spAutoFit/>
          </a:bodyPr>
          <a:lstStyle/>
          <a:p>
            <a:r>
              <a:rPr lang="en-US" dirty="0"/>
              <a:t>PowerPoint for Mac: Caution exporting to PDF will not yield an accessible, tagged PDF</a:t>
            </a:r>
          </a:p>
        </p:txBody>
      </p:sp>
    </p:spTree>
    <p:extLst>
      <p:ext uri="{BB962C8B-B14F-4D97-AF65-F5344CB8AC3E}">
        <p14:creationId xmlns:p14="http://schemas.microsoft.com/office/powerpoint/2010/main" val="365570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5BF6-6B71-426B-A966-645201A95EC2}"/>
              </a:ext>
            </a:extLst>
          </p:cNvPr>
          <p:cNvSpPr>
            <a:spLocks noGrp="1"/>
          </p:cNvSpPr>
          <p:nvPr>
            <p:ph type="title"/>
          </p:nvPr>
        </p:nvSpPr>
        <p:spPr/>
        <p:txBody>
          <a:bodyPr/>
          <a:lstStyle/>
          <a:p>
            <a:r>
              <a:rPr lang="en-US"/>
              <a:t>Instructor Feedback – View Your PPT Improved Score</a:t>
            </a:r>
          </a:p>
        </p:txBody>
      </p:sp>
      <p:sp>
        <p:nvSpPr>
          <p:cNvPr id="3" name="Content Placeholder 2">
            <a:extLst>
              <a:ext uri="{FF2B5EF4-FFF2-40B4-BE49-F238E27FC236}">
                <a16:creationId xmlns:a16="http://schemas.microsoft.com/office/drawing/2014/main" id="{65D070D7-1A58-4FC1-B2C3-613C482A5133}"/>
              </a:ext>
            </a:extLst>
          </p:cNvPr>
          <p:cNvSpPr>
            <a:spLocks noGrp="1"/>
          </p:cNvSpPr>
          <p:nvPr>
            <p:ph idx="1"/>
          </p:nvPr>
        </p:nvSpPr>
        <p:spPr/>
        <p:txBody>
          <a:bodyPr/>
          <a:lstStyle/>
          <a:p>
            <a:r>
              <a:rPr lang="en-US" dirty="0"/>
              <a:t>Upload the improved file.</a:t>
            </a:r>
          </a:p>
          <a:p>
            <a:r>
              <a:rPr lang="en-US" dirty="0"/>
              <a:t>Ally will immediately Score the new document.</a:t>
            </a:r>
          </a:p>
          <a:p>
            <a:endParaRPr lang="en-US" dirty="0"/>
          </a:p>
        </p:txBody>
      </p:sp>
    </p:spTree>
    <p:extLst>
      <p:ext uri="{BB962C8B-B14F-4D97-AF65-F5344CB8AC3E}">
        <p14:creationId xmlns:p14="http://schemas.microsoft.com/office/powerpoint/2010/main" val="62681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88D2EB-1DD9-4D56-9E97-FF13820C6BD6}"/>
              </a:ext>
            </a:extLst>
          </p:cNvPr>
          <p:cNvSpPr>
            <a:spLocks noGrp="1"/>
          </p:cNvSpPr>
          <p:nvPr>
            <p:ph type="title"/>
          </p:nvPr>
        </p:nvSpPr>
        <p:spPr/>
        <p:txBody>
          <a:bodyPr/>
          <a:lstStyle/>
          <a:p>
            <a:r>
              <a:rPr lang="en-US"/>
              <a:t>Google Slides</a:t>
            </a:r>
          </a:p>
        </p:txBody>
      </p:sp>
      <p:pic>
        <p:nvPicPr>
          <p:cNvPr id="7" name="Content Placeholder 6">
            <a:extLst>
              <a:ext uri="{FF2B5EF4-FFF2-40B4-BE49-F238E27FC236}">
                <a16:creationId xmlns:a16="http://schemas.microsoft.com/office/drawing/2014/main" id="{E992C12F-7D78-4D23-98B2-FDD833C59965}"/>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rcRect/>
          <a:stretch/>
        </p:blipFill>
        <p:spPr>
          <a:xfrm>
            <a:off x="4572000" y="213762"/>
            <a:ext cx="2858473" cy="2858473"/>
          </a:xfrm>
        </p:spPr>
      </p:pic>
      <p:sp>
        <p:nvSpPr>
          <p:cNvPr id="5" name="Rectangle 4">
            <a:extLst>
              <a:ext uri="{FF2B5EF4-FFF2-40B4-BE49-F238E27FC236}">
                <a16:creationId xmlns:a16="http://schemas.microsoft.com/office/drawing/2014/main" id="{3C6A654B-2095-4E16-B421-D65E5DD5C0E0}"/>
              </a:ext>
            </a:extLst>
          </p:cNvPr>
          <p:cNvSpPr/>
          <p:nvPr/>
        </p:nvSpPr>
        <p:spPr>
          <a:xfrm>
            <a:off x="3624197" y="4185519"/>
            <a:ext cx="5207189" cy="1477328"/>
          </a:xfrm>
          <a:prstGeom prst="rect">
            <a:avLst/>
          </a:prstGeom>
        </p:spPr>
        <p:txBody>
          <a:bodyPr wrap="square">
            <a:spAutoFit/>
          </a:bodyPr>
          <a:lstStyle/>
          <a:p>
            <a:pPr marL="457200" indent="-457200">
              <a:buFont typeface="+mj-lt"/>
              <a:buAutoNum type="arabicPeriod"/>
            </a:pPr>
            <a:r>
              <a:rPr lang="en-US" dirty="0"/>
              <a:t>Sign-in to your Google Account.</a:t>
            </a:r>
          </a:p>
          <a:p>
            <a:pPr marL="457200" indent="-457200">
              <a:buFont typeface="+mj-lt"/>
              <a:buAutoNum type="arabicPeriod"/>
            </a:pPr>
            <a:r>
              <a:rPr lang="en-US" dirty="0"/>
              <a:t>Follow the Link provided.</a:t>
            </a:r>
          </a:p>
          <a:p>
            <a:pPr marL="457200" indent="-457200">
              <a:buFont typeface="+mj-lt"/>
              <a:buAutoNum type="arabicPeriod"/>
            </a:pPr>
            <a:r>
              <a:rPr lang="en-US" dirty="0"/>
              <a:t>Open the Google Slides “Sample File”</a:t>
            </a:r>
          </a:p>
          <a:p>
            <a:pPr marL="457200" indent="-457200">
              <a:buFont typeface="+mj-lt"/>
              <a:buAutoNum type="arabicPeriod"/>
            </a:pPr>
            <a:r>
              <a:rPr lang="en-US" dirty="0"/>
              <a:t>Make a Copy of the file.</a:t>
            </a:r>
          </a:p>
          <a:p>
            <a:pPr marL="457200" indent="-457200">
              <a:buFont typeface="+mj-lt"/>
              <a:buAutoNum type="arabicPeriod"/>
            </a:pPr>
            <a:r>
              <a:rPr lang="en-US" dirty="0"/>
              <a:t>Rename the file.</a:t>
            </a:r>
          </a:p>
        </p:txBody>
      </p:sp>
    </p:spTree>
    <p:extLst>
      <p:ext uri="{BB962C8B-B14F-4D97-AF65-F5344CB8AC3E}">
        <p14:creationId xmlns:p14="http://schemas.microsoft.com/office/powerpoint/2010/main" val="359551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42E8D-AF44-4228-9EA1-4BAE0628E6AC}"/>
              </a:ext>
            </a:extLst>
          </p:cNvPr>
          <p:cNvSpPr>
            <a:spLocks noGrp="1"/>
          </p:cNvSpPr>
          <p:nvPr>
            <p:ph type="title"/>
          </p:nvPr>
        </p:nvSpPr>
        <p:spPr/>
        <p:txBody>
          <a:bodyPr/>
          <a:lstStyle/>
          <a:p>
            <a:r>
              <a:rPr lang="en-US"/>
              <a:t>Choose or Create an Accessible Slide Design</a:t>
            </a:r>
          </a:p>
        </p:txBody>
      </p:sp>
      <p:sp>
        <p:nvSpPr>
          <p:cNvPr id="3" name="Content Placeholder 2">
            <a:extLst>
              <a:ext uri="{FF2B5EF4-FFF2-40B4-BE49-F238E27FC236}">
                <a16:creationId xmlns:a16="http://schemas.microsoft.com/office/drawing/2014/main" id="{F412A2A5-1AC5-4811-A893-E32D57C3A31E}"/>
              </a:ext>
            </a:extLst>
          </p:cNvPr>
          <p:cNvSpPr>
            <a:spLocks noGrp="1"/>
          </p:cNvSpPr>
          <p:nvPr>
            <p:ph idx="1"/>
          </p:nvPr>
        </p:nvSpPr>
        <p:spPr/>
        <p:txBody>
          <a:bodyPr/>
          <a:lstStyle/>
          <a:p>
            <a:pPr marL="285750" indent="-285750"/>
            <a:r>
              <a:rPr lang="en-US" dirty="0"/>
              <a:t>Use Pre-formatted Layouts.</a:t>
            </a:r>
          </a:p>
          <a:p>
            <a:pPr marL="285750" indent="-285750"/>
            <a:r>
              <a:rPr lang="en-US" dirty="0"/>
              <a:t>Adjust the Master colors (Color Contrast)</a:t>
            </a:r>
          </a:p>
          <a:p>
            <a:pPr marL="285750" indent="-285750"/>
            <a:r>
              <a:rPr lang="en-US" dirty="0"/>
              <a:t>Use a larger font sizes </a:t>
            </a:r>
            <a:br>
              <a:rPr lang="en-US" dirty="0"/>
            </a:br>
            <a:r>
              <a:rPr lang="en-US" dirty="0"/>
              <a:t>(18pt or larger)</a:t>
            </a:r>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66494105-D628-4AB9-A1BC-0FEDA0964024}"/>
              </a:ext>
            </a:extLst>
          </p:cNvPr>
          <p:cNvPicPr>
            <a:picLocks noChangeAspect="1"/>
          </p:cNvPicPr>
          <p:nvPr/>
        </p:nvPicPr>
        <p:blipFill>
          <a:blip r:embed="rId3"/>
          <a:stretch>
            <a:fillRect/>
          </a:stretch>
        </p:blipFill>
        <p:spPr>
          <a:xfrm>
            <a:off x="803919" y="3786986"/>
            <a:ext cx="3153484" cy="209349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D616EDF6-7A3B-4C0C-A2CB-A71A1ED1CAD8}"/>
              </a:ext>
            </a:extLst>
          </p:cNvPr>
          <p:cNvSpPr txBox="1"/>
          <p:nvPr/>
        </p:nvSpPr>
        <p:spPr>
          <a:xfrm>
            <a:off x="2815607" y="6156975"/>
            <a:ext cx="3866571" cy="553998"/>
          </a:xfrm>
          <a:prstGeom prst="rect">
            <a:avLst/>
          </a:prstGeom>
          <a:noFill/>
        </p:spPr>
        <p:txBody>
          <a:bodyPr wrap="none" lIns="137160" tIns="137160" rIns="137160" bIns="137160" rtlCol="0">
            <a:spAutoFit/>
          </a:bodyPr>
          <a:lstStyle/>
          <a:p>
            <a:r>
              <a:rPr lang="en-US"/>
              <a:t>1.32:1 (Text to Background color ratio)</a:t>
            </a:r>
          </a:p>
        </p:txBody>
      </p:sp>
      <p:pic>
        <p:nvPicPr>
          <p:cNvPr id="6" name="Picture 6" descr="A screenshot of a cell phone&#10;&#10;Description generated with very high confidence">
            <a:extLst>
              <a:ext uri="{FF2B5EF4-FFF2-40B4-BE49-F238E27FC236}">
                <a16:creationId xmlns:a16="http://schemas.microsoft.com/office/drawing/2014/main" id="{54008801-C252-434D-8DD4-1204BE976E46}"/>
              </a:ext>
            </a:extLst>
          </p:cNvPr>
          <p:cNvPicPr>
            <a:picLocks noChangeAspect="1"/>
          </p:cNvPicPr>
          <p:nvPr/>
        </p:nvPicPr>
        <p:blipFill>
          <a:blip r:embed="rId4"/>
          <a:stretch>
            <a:fillRect/>
          </a:stretch>
        </p:blipFill>
        <p:spPr>
          <a:xfrm>
            <a:off x="4748893" y="4182255"/>
            <a:ext cx="3591188" cy="13196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687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42E8D-AF44-4228-9EA1-4BAE0628E6AC}"/>
              </a:ext>
            </a:extLst>
          </p:cNvPr>
          <p:cNvSpPr>
            <a:spLocks noGrp="1"/>
          </p:cNvSpPr>
          <p:nvPr>
            <p:ph type="title"/>
          </p:nvPr>
        </p:nvSpPr>
        <p:spPr/>
        <p:txBody>
          <a:bodyPr/>
          <a:lstStyle/>
          <a:p>
            <a:r>
              <a:rPr lang="en-US"/>
              <a:t>Slide Titles &amp; Layout</a:t>
            </a:r>
          </a:p>
        </p:txBody>
      </p:sp>
      <p:sp>
        <p:nvSpPr>
          <p:cNvPr id="3" name="Content Placeholder 2">
            <a:extLst>
              <a:ext uri="{FF2B5EF4-FFF2-40B4-BE49-F238E27FC236}">
                <a16:creationId xmlns:a16="http://schemas.microsoft.com/office/drawing/2014/main" id="{F412A2A5-1AC5-4811-A893-E32D57C3A31E}"/>
              </a:ext>
            </a:extLst>
          </p:cNvPr>
          <p:cNvSpPr>
            <a:spLocks noGrp="1"/>
          </p:cNvSpPr>
          <p:nvPr>
            <p:ph idx="1"/>
          </p:nvPr>
        </p:nvSpPr>
        <p:spPr>
          <a:xfrm>
            <a:off x="309563" y="1546225"/>
            <a:ext cx="8520112" cy="5027368"/>
          </a:xfrm>
        </p:spPr>
        <p:txBody>
          <a:bodyPr/>
          <a:lstStyle/>
          <a:p>
            <a:pPr marL="285750" indent="-285750"/>
            <a:r>
              <a:rPr lang="en-US"/>
              <a:t>Using the Built-in Layout </a:t>
            </a:r>
          </a:p>
          <a:p>
            <a:pPr marL="285750" indent="-285750"/>
            <a:r>
              <a:rPr lang="en-US"/>
              <a:t>Unique Slide Title</a:t>
            </a:r>
          </a:p>
          <a:p>
            <a:pPr marL="285750" indent="-285750"/>
            <a:endParaRPr lang="en-US"/>
          </a:p>
          <a:p>
            <a:pPr marL="285750" indent="-285750"/>
            <a:endParaRPr lang="en-US"/>
          </a:p>
          <a:p>
            <a:pPr marL="285750" indent="-285750"/>
            <a:endParaRPr lang="en-US"/>
          </a:p>
          <a:p>
            <a:pPr marL="285750" indent="-285750"/>
            <a:endParaRPr lang="en-US"/>
          </a:p>
          <a:p>
            <a:pPr marL="285750" indent="-285750"/>
            <a:endParaRPr lang="en-US"/>
          </a:p>
          <a:p>
            <a:pPr marL="285750" indent="-285750"/>
            <a:endParaRPr lang="en-US"/>
          </a:p>
          <a:p>
            <a:pPr marL="285750" indent="-285750"/>
            <a:endParaRPr lang="en-US" sz="1600"/>
          </a:p>
          <a:p>
            <a:pPr marL="285750" indent="-285750"/>
            <a:endParaRPr lang="en-US" sz="1600"/>
          </a:p>
          <a:p>
            <a:pPr marL="0" indent="0">
              <a:buNone/>
            </a:pPr>
            <a:r>
              <a:rPr lang="en-US" sz="1600">
                <a:ea typeface="+mn-lt"/>
                <a:cs typeface="+mn-lt"/>
              </a:rPr>
              <a:t>NOTE: </a:t>
            </a:r>
            <a:br>
              <a:rPr lang="en-US" sz="1600">
                <a:ea typeface="+mn-lt"/>
                <a:cs typeface="+mn-lt"/>
              </a:rPr>
            </a:br>
            <a:r>
              <a:rPr lang="en-US" sz="1600">
                <a:ea typeface="+mn-lt"/>
                <a:cs typeface="+mn-lt"/>
              </a:rPr>
              <a:t>The Ally check enforces a minimum of 1 title for every 7 slides in a .pptx file.</a:t>
            </a:r>
          </a:p>
          <a:p>
            <a:pPr marL="285750" indent="-285750"/>
            <a:endParaRPr lang="en-US"/>
          </a:p>
          <a:p>
            <a:endParaRPr lang="en-US">
              <a:cs typeface="Calibri"/>
            </a:endParaRPr>
          </a:p>
          <a:p>
            <a:endParaRPr lang="en-US"/>
          </a:p>
        </p:txBody>
      </p:sp>
      <p:pic>
        <p:nvPicPr>
          <p:cNvPr id="4" name="Picture 4" descr="A screenshot of a cell phone&#10;&#10;Description generated with very high confidence">
            <a:extLst>
              <a:ext uri="{FF2B5EF4-FFF2-40B4-BE49-F238E27FC236}">
                <a16:creationId xmlns:a16="http://schemas.microsoft.com/office/drawing/2014/main" id="{275B78EA-3FC0-4828-B490-E20A72A5FCF1}"/>
              </a:ext>
            </a:extLst>
          </p:cNvPr>
          <p:cNvPicPr>
            <a:picLocks noChangeAspect="1"/>
          </p:cNvPicPr>
          <p:nvPr/>
        </p:nvPicPr>
        <p:blipFill rotWithShape="1">
          <a:blip r:embed="rId3"/>
          <a:srcRect l="1683" b="6093"/>
          <a:stretch/>
        </p:blipFill>
        <p:spPr>
          <a:xfrm>
            <a:off x="4077324" y="1347682"/>
            <a:ext cx="3942413" cy="41087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813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4E7A35-706B-4FC1-A5EC-98E387EA1E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31" t="9153" r="1788" b="-983"/>
          <a:stretch/>
        </p:blipFill>
        <p:spPr>
          <a:xfrm>
            <a:off x="820025" y="1524758"/>
            <a:ext cx="7161217" cy="3086589"/>
          </a:xfrm>
          <a:prstGeom prst="rect">
            <a:avLst/>
          </a:prstGeom>
        </p:spPr>
      </p:pic>
      <p:sp>
        <p:nvSpPr>
          <p:cNvPr id="4" name="Title 3">
            <a:extLst>
              <a:ext uri="{FF2B5EF4-FFF2-40B4-BE49-F238E27FC236}">
                <a16:creationId xmlns:a16="http://schemas.microsoft.com/office/drawing/2014/main" id="{D64A7F11-9C0B-450E-9666-D738D08F4BC5}"/>
              </a:ext>
            </a:extLst>
          </p:cNvPr>
          <p:cNvSpPr>
            <a:spLocks noGrp="1"/>
          </p:cNvSpPr>
          <p:nvPr>
            <p:ph type="title"/>
          </p:nvPr>
        </p:nvSpPr>
        <p:spPr/>
        <p:txBody>
          <a:bodyPr/>
          <a:lstStyle/>
          <a:p>
            <a:r>
              <a:rPr lang="en-US"/>
              <a:t>Reading Order</a:t>
            </a:r>
          </a:p>
        </p:txBody>
      </p:sp>
      <p:sp>
        <p:nvSpPr>
          <p:cNvPr id="7" name="Text Placeholder 6">
            <a:extLst>
              <a:ext uri="{FF2B5EF4-FFF2-40B4-BE49-F238E27FC236}">
                <a16:creationId xmlns:a16="http://schemas.microsoft.com/office/drawing/2014/main" id="{58B50D84-4985-4DD2-8729-1D6325425793}"/>
              </a:ext>
            </a:extLst>
          </p:cNvPr>
          <p:cNvSpPr>
            <a:spLocks noGrp="1"/>
          </p:cNvSpPr>
          <p:nvPr>
            <p:ph type="body" sz="quarter" idx="4294967295"/>
          </p:nvPr>
        </p:nvSpPr>
        <p:spPr>
          <a:xfrm>
            <a:off x="494324" y="4830249"/>
            <a:ext cx="8060129" cy="1411043"/>
          </a:xfrm>
        </p:spPr>
        <p:txBody>
          <a:bodyPr>
            <a:normAutofit/>
          </a:bodyPr>
          <a:lstStyle/>
          <a:p>
            <a:pPr marL="804863" lvl="1" indent="-342900"/>
            <a:r>
              <a:rPr lang="en-US"/>
              <a:t>Check the order using your “tab” key.</a:t>
            </a:r>
          </a:p>
          <a:p>
            <a:pPr marL="804863" lvl="1" indent="-342900"/>
            <a:r>
              <a:rPr lang="en-US"/>
              <a:t>Send BACKWARD raises the selected item higher in order.</a:t>
            </a:r>
          </a:p>
          <a:p>
            <a:pPr marL="804863" lvl="1" indent="-342900"/>
            <a:r>
              <a:rPr lang="en-US"/>
              <a:t>Send FORWARD lowers the selected item in order.</a:t>
            </a:r>
          </a:p>
        </p:txBody>
      </p:sp>
      <p:cxnSp>
        <p:nvCxnSpPr>
          <p:cNvPr id="14" name="Straight Arrow Connector 13">
            <a:extLst>
              <a:ext uri="{FF2B5EF4-FFF2-40B4-BE49-F238E27FC236}">
                <a16:creationId xmlns:a16="http://schemas.microsoft.com/office/drawing/2014/main" id="{3500F92B-7839-4BBF-9071-6E367AD31454}"/>
              </a:ext>
              <a:ext uri="{C183D7F6-B498-43B3-948B-1728B52AA6E4}">
                <adec:decorative xmlns:adec="http://schemas.microsoft.com/office/drawing/2017/decorative" val="1"/>
              </a:ext>
            </a:extLst>
          </p:cNvPr>
          <p:cNvCxnSpPr>
            <a:cxnSpLocks/>
          </p:cNvCxnSpPr>
          <p:nvPr/>
        </p:nvCxnSpPr>
        <p:spPr>
          <a:xfrm flipH="1">
            <a:off x="5378116" y="1669597"/>
            <a:ext cx="2815389" cy="387803"/>
          </a:xfrm>
          <a:prstGeom prst="straightConnector1">
            <a:avLst/>
          </a:prstGeom>
          <a:ln w="76200">
            <a:headEnd type="non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18" name="Oval 17">
            <a:extLst>
              <a:ext uri="{FF2B5EF4-FFF2-40B4-BE49-F238E27FC236}">
                <a16:creationId xmlns:a16="http://schemas.microsoft.com/office/drawing/2014/main" id="{4A0421D5-6E48-42D5-94C6-80C16F9C6FEF}"/>
              </a:ext>
              <a:ext uri="{C183D7F6-B498-43B3-948B-1728B52AA6E4}">
                <adec:decorative xmlns:adec="http://schemas.microsoft.com/office/drawing/2017/decorative" val="1"/>
              </a:ext>
            </a:extLst>
          </p:cNvPr>
          <p:cNvSpPr/>
          <p:nvPr/>
        </p:nvSpPr>
        <p:spPr>
          <a:xfrm>
            <a:off x="2837813" y="1402109"/>
            <a:ext cx="661217" cy="534976"/>
          </a:xfrm>
          <a:prstGeom prst="ellipse">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406785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7B49B2DC-0FAE-4216-8F9B-7455CB26B265}"/>
              </a:ext>
            </a:extLst>
          </p:cNvPr>
          <p:cNvSpPr>
            <a:spLocks noGrp="1"/>
          </p:cNvSpPr>
          <p:nvPr>
            <p:ph idx="1"/>
          </p:nvPr>
        </p:nvSpPr>
        <p:spPr/>
        <p:txBody>
          <a:bodyPr/>
          <a:lstStyle/>
          <a:p>
            <a:pPr lvl="1"/>
            <a:r>
              <a:rPr lang="en-US" dirty="0"/>
              <a:t>Descriptive Text (for sharing electronically)</a:t>
            </a:r>
          </a:p>
          <a:p>
            <a:pPr lvl="1"/>
            <a:r>
              <a:rPr lang="en-US" dirty="0"/>
              <a:t>Descriptive Text and Short URL (for sharing electronically and as a printout.)</a:t>
            </a:r>
          </a:p>
        </p:txBody>
      </p:sp>
      <p:pic>
        <p:nvPicPr>
          <p:cNvPr id="6" name="Picture 6" descr="A screenshot of a cell phone&#10;&#10;Description generated with very high confidence">
            <a:extLst>
              <a:ext uri="{FF2B5EF4-FFF2-40B4-BE49-F238E27FC236}">
                <a16:creationId xmlns:a16="http://schemas.microsoft.com/office/drawing/2014/main" id="{FA7B5BE4-7902-4729-9442-570B6E871CA0}"/>
              </a:ext>
            </a:extLst>
          </p:cNvPr>
          <p:cNvPicPr>
            <a:picLocks noChangeAspect="1"/>
          </p:cNvPicPr>
          <p:nvPr/>
        </p:nvPicPr>
        <p:blipFill>
          <a:blip r:embed="rId3"/>
          <a:stretch>
            <a:fillRect/>
          </a:stretch>
        </p:blipFill>
        <p:spPr>
          <a:xfrm>
            <a:off x="2396837" y="2817509"/>
            <a:ext cx="4002424" cy="2858875"/>
          </a:xfrm>
          <a:prstGeom prst="rect">
            <a:avLst/>
          </a:prstGeom>
        </p:spPr>
      </p:pic>
    </p:spTree>
    <p:extLst>
      <p:ext uri="{BB962C8B-B14F-4D97-AF65-F5344CB8AC3E}">
        <p14:creationId xmlns:p14="http://schemas.microsoft.com/office/powerpoint/2010/main" val="19284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t>Session Information</a:t>
            </a:r>
          </a:p>
        </p:txBody>
      </p:sp>
      <p:sp>
        <p:nvSpPr>
          <p:cNvPr id="5" name="Content Placeholder 4"/>
          <p:cNvSpPr>
            <a:spLocks noGrp="1"/>
          </p:cNvSpPr>
          <p:nvPr>
            <p:ph idx="1"/>
          </p:nvPr>
        </p:nvSpPr>
        <p:spPr>
          <a:xfrm>
            <a:off x="818899" y="1802673"/>
            <a:ext cx="7506201" cy="4585064"/>
          </a:xfrm>
        </p:spPr>
        <p:txBody>
          <a:bodyPr vert="horz" lIns="0" tIns="0" rIns="0" bIns="0" rtlCol="0" anchor="t">
            <a:noAutofit/>
          </a:bodyPr>
          <a:lstStyle/>
          <a:p>
            <a:r>
              <a:rPr lang="en-US" b="1" dirty="0"/>
              <a:t>Session Length: </a:t>
            </a:r>
            <a:r>
              <a:rPr lang="en-US" dirty="0"/>
              <a:t>Approximately 2 hours.</a:t>
            </a:r>
            <a:endParaRPr lang="en-US" dirty="0">
              <a:cs typeface="Calibri"/>
            </a:endParaRPr>
          </a:p>
          <a:p>
            <a:r>
              <a:rPr lang="en-US" b="1" dirty="0"/>
              <a:t>Session Structure: </a:t>
            </a:r>
            <a:r>
              <a:rPr lang="en-US" dirty="0"/>
              <a:t>Presentation with hands-on practice opportunities. </a:t>
            </a:r>
          </a:p>
          <a:p>
            <a:r>
              <a:rPr lang="en-US" dirty="0">
                <a:cs typeface="Calibri"/>
              </a:rPr>
              <a:t>This session will be conducted using </a:t>
            </a:r>
          </a:p>
          <a:p>
            <a:pPr lvl="1"/>
            <a:r>
              <a:rPr lang="en-US" dirty="0">
                <a:cs typeface="Calibri"/>
              </a:rPr>
              <a:t>Presentations and Accessibility Workshop </a:t>
            </a:r>
            <a:r>
              <a:rPr lang="en-US">
                <a:cs typeface="Calibri"/>
              </a:rPr>
              <a:t>Resource Page</a:t>
            </a:r>
          </a:p>
          <a:p>
            <a:pPr lvl="1"/>
            <a:r>
              <a:rPr lang="en-US">
                <a:cs typeface="Calibri"/>
              </a:rPr>
              <a:t>Office </a:t>
            </a:r>
            <a:r>
              <a:rPr lang="en-US" dirty="0">
                <a:cs typeface="Calibri"/>
              </a:rPr>
              <a:t>365 Desktop App: PowerPoint</a:t>
            </a:r>
          </a:p>
          <a:p>
            <a:pPr lvl="1"/>
            <a:r>
              <a:rPr lang="en-US" dirty="0">
                <a:cs typeface="Calibri"/>
              </a:rPr>
              <a:t>Google Slides shared file</a:t>
            </a:r>
          </a:p>
          <a:p>
            <a:pPr lvl="1"/>
            <a:endParaRPr lang="en-US" dirty="0">
              <a:cs typeface="Calibri"/>
            </a:endParaRPr>
          </a:p>
          <a:p>
            <a:pPr marL="0" indent="0">
              <a:buNone/>
            </a:pPr>
            <a:r>
              <a:rPr lang="en-US" sz="1600" dirty="0">
                <a:cs typeface="Calibri"/>
              </a:rPr>
              <a:t>Disclaimer: </a:t>
            </a:r>
            <a:r>
              <a:rPr lang="en-US" sz="1600" dirty="0">
                <a:ea typeface="+mn-lt"/>
                <a:cs typeface="+mn-lt"/>
              </a:rPr>
              <a:t>The content in this presentation was prepared for informational purposes only.  The information contained herein is not intended to constitute legal advice and you should consult with your own attorney when developing your online accessibility program and policy. Blackboard assumes no liability in connection to this presentation and any information contained here in.</a:t>
            </a:r>
            <a:endParaRPr lang="en-US" sz="1600" dirty="0">
              <a:cs typeface="Calibri"/>
            </a:endParaRP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6645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dirty="0"/>
              <a:t>Lists</a:t>
            </a:r>
          </a:p>
        </p:txBody>
      </p:sp>
      <p:sp>
        <p:nvSpPr>
          <p:cNvPr id="9" name="Content Placeholder 8">
            <a:extLst>
              <a:ext uri="{FF2B5EF4-FFF2-40B4-BE49-F238E27FC236}">
                <a16:creationId xmlns:a16="http://schemas.microsoft.com/office/drawing/2014/main" id="{45286304-418A-4233-A0F6-D5CD37F40D76}"/>
              </a:ext>
            </a:extLst>
          </p:cNvPr>
          <p:cNvSpPr>
            <a:spLocks noGrp="1"/>
          </p:cNvSpPr>
          <p:nvPr>
            <p:ph idx="1"/>
          </p:nvPr>
        </p:nvSpPr>
        <p:spPr/>
        <p:txBody>
          <a:bodyPr/>
          <a:lstStyle/>
          <a:p>
            <a:pPr lvl="1"/>
            <a:r>
              <a:rPr lang="en-US" dirty="0"/>
              <a:t>Use Built in Paragraph List Tools</a:t>
            </a:r>
          </a:p>
          <a:p>
            <a:pPr lvl="1"/>
            <a:r>
              <a:rPr lang="en-US" dirty="0"/>
              <a:t>Consider using numbers when order matters.</a:t>
            </a:r>
          </a:p>
          <a:p>
            <a:pPr lvl="1"/>
            <a:r>
              <a:rPr lang="en-US" dirty="0"/>
              <a:t>Consider using bullets when order is not important.</a:t>
            </a:r>
          </a:p>
          <a:p>
            <a:endParaRPr lang="en-US" dirty="0"/>
          </a:p>
          <a:p>
            <a:endParaRPr lang="en-US" dirty="0"/>
          </a:p>
        </p:txBody>
      </p:sp>
      <p:pic>
        <p:nvPicPr>
          <p:cNvPr id="8" name="Picture 7">
            <a:extLst>
              <a:ext uri="{FF2B5EF4-FFF2-40B4-BE49-F238E27FC236}">
                <a16:creationId xmlns:a16="http://schemas.microsoft.com/office/drawing/2014/main" id="{465821DE-834F-4C28-8A1F-29C0D024059E}"/>
              </a:ext>
            </a:extLst>
          </p:cNvPr>
          <p:cNvPicPr>
            <a:picLocks noChangeAspect="1"/>
          </p:cNvPicPr>
          <p:nvPr/>
        </p:nvPicPr>
        <p:blipFill>
          <a:blip r:embed="rId3"/>
          <a:stretch>
            <a:fillRect/>
          </a:stretch>
        </p:blipFill>
        <p:spPr>
          <a:xfrm>
            <a:off x="2642303" y="3883025"/>
            <a:ext cx="3427319" cy="647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646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a:t>Images and Alternative Text in Slides</a:t>
            </a:r>
          </a:p>
        </p:txBody>
      </p:sp>
      <p:sp>
        <p:nvSpPr>
          <p:cNvPr id="3" name="Content Placeholder 2">
            <a:extLst>
              <a:ext uri="{FF2B5EF4-FFF2-40B4-BE49-F238E27FC236}">
                <a16:creationId xmlns:a16="http://schemas.microsoft.com/office/drawing/2014/main" id="{7B49B2DC-0FAE-4216-8F9B-7455CB26B265}"/>
              </a:ext>
            </a:extLst>
          </p:cNvPr>
          <p:cNvSpPr>
            <a:spLocks noGrp="1"/>
          </p:cNvSpPr>
          <p:nvPr>
            <p:ph idx="1"/>
          </p:nvPr>
        </p:nvSpPr>
        <p:spPr/>
        <p:txBody>
          <a:bodyPr/>
          <a:lstStyle/>
          <a:p>
            <a:pPr marL="0" lvl="0" indent="0">
              <a:buNone/>
            </a:pPr>
            <a:r>
              <a:rPr lang="en-US" sz="2400" dirty="0"/>
              <a:t>Alt Text allows assistive technologies to convert images into words.</a:t>
            </a:r>
          </a:p>
          <a:p>
            <a:pPr marL="0" indent="0">
              <a:buNone/>
            </a:pPr>
            <a:r>
              <a:rPr lang="en-US" sz="2400" dirty="0"/>
              <a:t>Guidelines for Alternative Text:</a:t>
            </a:r>
          </a:p>
          <a:p>
            <a:pPr marL="685800" lvl="3">
              <a:buFont typeface="Wingdings" panose="05000000000000000000" pitchFamily="2" charset="2"/>
              <a:buChar char="§"/>
            </a:pPr>
            <a:r>
              <a:rPr lang="en-US" dirty="0"/>
              <a:t>Title should be clear and concise (1 short sentence).</a:t>
            </a:r>
          </a:p>
          <a:p>
            <a:pPr marL="685800" lvl="3">
              <a:buFont typeface="Wingdings" panose="05000000000000000000" pitchFamily="2" charset="2"/>
              <a:buChar char="§"/>
            </a:pPr>
            <a:r>
              <a:rPr lang="en-US" dirty="0"/>
              <a:t>Description should be more detailed.</a:t>
            </a:r>
          </a:p>
          <a:p>
            <a:pPr marL="685800" lvl="3">
              <a:buFont typeface="Wingdings" panose="05000000000000000000" pitchFamily="2" charset="2"/>
              <a:buChar char="§"/>
            </a:pPr>
            <a:r>
              <a:rPr lang="en-US" dirty="0"/>
              <a:t>Avoid using the same text for every image.</a:t>
            </a:r>
          </a:p>
          <a:p>
            <a:pPr marL="685800" lvl="3">
              <a:buFont typeface="Wingdings" panose="05000000000000000000" pitchFamily="2" charset="2"/>
              <a:buChar char="§"/>
            </a:pPr>
            <a:r>
              <a:rPr lang="en-US" dirty="0"/>
              <a:t>Unrelated or decorative images may be marked as (ALT=“”)</a:t>
            </a:r>
          </a:p>
          <a:p>
            <a:pPr marL="685800" lvl="3">
              <a:buFont typeface="Wingdings" panose="05000000000000000000" pitchFamily="2" charset="2"/>
              <a:buChar char="§"/>
            </a:pPr>
            <a:r>
              <a:rPr lang="en-US" dirty="0"/>
              <a:t>Don’t include “image of…” or “picture of…” as part of alt text</a:t>
            </a:r>
          </a:p>
          <a:p>
            <a:pPr marL="685800" lvl="3">
              <a:buFont typeface="Wingdings" panose="05000000000000000000" pitchFamily="2" charset="2"/>
              <a:buChar char="§"/>
            </a:pPr>
            <a:r>
              <a:rPr lang="en-US" dirty="0"/>
              <a:t>If the image is an infographic you should use alt text to provide the information conveyed in the object. </a:t>
            </a:r>
          </a:p>
          <a:p>
            <a:pPr marL="233363" lvl="1" indent="0">
              <a:buNone/>
            </a:pPr>
            <a:endParaRPr lang="en-US" dirty="0"/>
          </a:p>
        </p:txBody>
      </p:sp>
    </p:spTree>
    <p:extLst>
      <p:ext uri="{BB962C8B-B14F-4D97-AF65-F5344CB8AC3E}">
        <p14:creationId xmlns:p14="http://schemas.microsoft.com/office/powerpoint/2010/main" val="21572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a:t>Adding Alternative Text</a:t>
            </a:r>
          </a:p>
        </p:txBody>
      </p:sp>
      <p:pic>
        <p:nvPicPr>
          <p:cNvPr id="4" name="Picture 10" descr="A screenshot of a cell phone&#10;&#10;Description generated with very high confidence">
            <a:extLst>
              <a:ext uri="{FF2B5EF4-FFF2-40B4-BE49-F238E27FC236}">
                <a16:creationId xmlns:a16="http://schemas.microsoft.com/office/drawing/2014/main" id="{A55D506E-B08C-4114-9C4F-12CD91D2BFF2}"/>
              </a:ext>
            </a:extLst>
          </p:cNvPr>
          <p:cNvPicPr>
            <a:picLocks noChangeAspect="1"/>
          </p:cNvPicPr>
          <p:nvPr/>
        </p:nvPicPr>
        <p:blipFill>
          <a:blip r:embed="rId3"/>
          <a:stretch>
            <a:fillRect/>
          </a:stretch>
        </p:blipFill>
        <p:spPr>
          <a:xfrm>
            <a:off x="1007831" y="1955004"/>
            <a:ext cx="4868779" cy="2947991"/>
          </a:xfrm>
          <a:prstGeom prst="rect">
            <a:avLst/>
          </a:prstGeom>
        </p:spPr>
      </p:pic>
      <p:sp>
        <p:nvSpPr>
          <p:cNvPr id="6" name="Oval 5">
            <a:extLst>
              <a:ext uri="{FF2B5EF4-FFF2-40B4-BE49-F238E27FC236}">
                <a16:creationId xmlns:a16="http://schemas.microsoft.com/office/drawing/2014/main" id="{9D42D1A2-74B0-406A-A71A-63EDA266954A}"/>
              </a:ext>
            </a:extLst>
          </p:cNvPr>
          <p:cNvSpPr/>
          <p:nvPr/>
        </p:nvSpPr>
        <p:spPr>
          <a:xfrm>
            <a:off x="3041749" y="2447200"/>
            <a:ext cx="2718196" cy="672203"/>
          </a:xfrm>
          <a:prstGeom prst="ellipse">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pic>
        <p:nvPicPr>
          <p:cNvPr id="10" name="Content Placeholder 9">
            <a:extLst>
              <a:ext uri="{FF2B5EF4-FFF2-40B4-BE49-F238E27FC236}">
                <a16:creationId xmlns:a16="http://schemas.microsoft.com/office/drawing/2014/main" id="{917181A0-1770-462D-868D-25C34014E776}"/>
              </a:ext>
            </a:extLst>
          </p:cNvPr>
          <p:cNvPicPr>
            <a:picLocks noGrp="1" noChangeAspect="1"/>
          </p:cNvPicPr>
          <p:nvPr>
            <p:ph idx="4294967295"/>
          </p:nvPr>
        </p:nvPicPr>
        <p:blipFill>
          <a:blip r:embed="rId4"/>
          <a:stretch>
            <a:fillRect/>
          </a:stretch>
        </p:blipFill>
        <p:spPr>
          <a:xfrm>
            <a:off x="4400847" y="4074698"/>
            <a:ext cx="2951526" cy="2141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563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screenshot of a cell phone&#10;&#10;Description generated with very high confidence">
            <a:extLst>
              <a:ext uri="{FF2B5EF4-FFF2-40B4-BE49-F238E27FC236}">
                <a16:creationId xmlns:a16="http://schemas.microsoft.com/office/drawing/2014/main" id="{63957C02-9D40-4BDE-B04F-1B9D5115AFD4}"/>
              </a:ext>
            </a:extLst>
          </p:cNvPr>
          <p:cNvPicPr>
            <a:picLocks noChangeAspect="1"/>
          </p:cNvPicPr>
          <p:nvPr/>
        </p:nvPicPr>
        <p:blipFill>
          <a:blip r:embed="rId3"/>
          <a:stretch>
            <a:fillRect/>
          </a:stretch>
        </p:blipFill>
        <p:spPr>
          <a:xfrm>
            <a:off x="5169451" y="3813628"/>
            <a:ext cx="3428509" cy="2330116"/>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a:t>Charts</a:t>
            </a:r>
          </a:p>
        </p:txBody>
      </p:sp>
      <p:sp>
        <p:nvSpPr>
          <p:cNvPr id="10" name="Content Placeholder 9">
            <a:extLst>
              <a:ext uri="{FF2B5EF4-FFF2-40B4-BE49-F238E27FC236}">
                <a16:creationId xmlns:a16="http://schemas.microsoft.com/office/drawing/2014/main" id="{0F163830-5F29-40F1-A1D3-108131D8B045}"/>
              </a:ext>
            </a:extLst>
          </p:cNvPr>
          <p:cNvSpPr>
            <a:spLocks noGrp="1"/>
          </p:cNvSpPr>
          <p:nvPr>
            <p:ph idx="1"/>
          </p:nvPr>
        </p:nvSpPr>
        <p:spPr/>
        <p:txBody>
          <a:bodyPr/>
          <a:lstStyle/>
          <a:p>
            <a:pPr fontAlgn="base"/>
            <a:r>
              <a:rPr lang="en-US" sz="2400"/>
              <a:t>Review Format Options</a:t>
            </a:r>
          </a:p>
          <a:p>
            <a:pPr lvl="1" fontAlgn="base"/>
            <a:r>
              <a:rPr lang="en-US"/>
              <a:t>Check Color Contrast</a:t>
            </a:r>
          </a:p>
          <a:p>
            <a:pPr lvl="1" fontAlgn="base"/>
            <a:r>
              <a:rPr lang="en-US"/>
              <a:t>Modify using Recolor</a:t>
            </a:r>
          </a:p>
          <a:p>
            <a:endParaRPr lang="en-US"/>
          </a:p>
        </p:txBody>
      </p:sp>
      <p:sp>
        <p:nvSpPr>
          <p:cNvPr id="7" name="Oval 6">
            <a:extLst>
              <a:ext uri="{FF2B5EF4-FFF2-40B4-BE49-F238E27FC236}">
                <a16:creationId xmlns:a16="http://schemas.microsoft.com/office/drawing/2014/main" id="{895CC6A7-051D-4892-A358-E364164D8DD4}"/>
              </a:ext>
              <a:ext uri="{C183D7F6-B498-43B3-948B-1728B52AA6E4}">
                <adec:decorative xmlns:adec="http://schemas.microsoft.com/office/drawing/2017/decorative" val="1"/>
              </a:ext>
            </a:extLst>
          </p:cNvPr>
          <p:cNvSpPr/>
          <p:nvPr/>
        </p:nvSpPr>
        <p:spPr>
          <a:xfrm>
            <a:off x="6721849" y="4268447"/>
            <a:ext cx="2009274" cy="455918"/>
          </a:xfrm>
          <a:prstGeom prst="ellipse">
            <a:avLst/>
          </a:prstGeom>
          <a:noFill/>
          <a:ln w="762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F61A03C0-8B0D-4433-8263-ED809F7A2861}"/>
              </a:ext>
            </a:extLst>
          </p:cNvPr>
          <p:cNvPicPr>
            <a:picLocks noChangeAspect="1"/>
          </p:cNvPicPr>
          <p:nvPr/>
        </p:nvPicPr>
        <p:blipFill>
          <a:blip r:embed="rId4"/>
          <a:stretch>
            <a:fillRect/>
          </a:stretch>
        </p:blipFill>
        <p:spPr>
          <a:xfrm>
            <a:off x="525761" y="3813628"/>
            <a:ext cx="3428508" cy="2409372"/>
          </a:xfrm>
          <a:prstGeom prst="rect">
            <a:avLst/>
          </a:prstGeom>
          <a:ln>
            <a:noFill/>
          </a:ln>
          <a:effectLst>
            <a:outerShdw blurRad="292100" dist="139700" dir="2700000" algn="tl" rotWithShape="0">
              <a:srgbClr val="333333">
                <a:alpha val="65000"/>
              </a:srgbClr>
            </a:outerShdw>
          </a:effectLst>
        </p:spPr>
      </p:pic>
      <p:sp>
        <p:nvSpPr>
          <p:cNvPr id="15" name="Content Placeholder 14">
            <a:extLst>
              <a:ext uri="{FF2B5EF4-FFF2-40B4-BE49-F238E27FC236}">
                <a16:creationId xmlns:a16="http://schemas.microsoft.com/office/drawing/2014/main" id="{36104B9E-5A5B-4D73-9F70-0AAFF11C8080}"/>
              </a:ext>
            </a:extLst>
          </p:cNvPr>
          <p:cNvSpPr>
            <a:spLocks noGrp="1"/>
          </p:cNvSpPr>
          <p:nvPr>
            <p:ph idx="10"/>
          </p:nvPr>
        </p:nvSpPr>
        <p:spPr>
          <a:xfrm>
            <a:off x="4709161" y="1544638"/>
            <a:ext cx="4123688" cy="4678362"/>
          </a:xfrm>
        </p:spPr>
        <p:txBody>
          <a:bodyPr/>
          <a:lstStyle/>
          <a:p>
            <a:pPr fontAlgn="base">
              <a:spcBef>
                <a:spcPts val="800"/>
              </a:spcBef>
            </a:pPr>
            <a:r>
              <a:rPr lang="en-US"/>
              <a:t>Alternative Text</a:t>
            </a:r>
          </a:p>
          <a:p>
            <a:pPr lvl="1" fontAlgn="base"/>
            <a:r>
              <a:rPr lang="en-US"/>
              <a:t>Enter most important info first</a:t>
            </a:r>
          </a:p>
          <a:p>
            <a:pPr lvl="1" fontAlgn="base"/>
            <a:r>
              <a:rPr lang="en-US"/>
              <a:t>Consider including chart type</a:t>
            </a:r>
          </a:p>
          <a:p>
            <a:pPr lvl="1" fontAlgn="base"/>
            <a:r>
              <a:rPr lang="en-US"/>
              <a:t>Be as concise as possible</a:t>
            </a:r>
          </a:p>
          <a:p>
            <a:endParaRPr lang="en-US"/>
          </a:p>
        </p:txBody>
      </p:sp>
      <p:pic>
        <p:nvPicPr>
          <p:cNvPr id="16" name="Content Placeholder 9">
            <a:extLst>
              <a:ext uri="{FF2B5EF4-FFF2-40B4-BE49-F238E27FC236}">
                <a16:creationId xmlns:a16="http://schemas.microsoft.com/office/drawing/2014/main" id="{83C658E9-F3B8-406E-A4EB-37A393CA7FE1}"/>
              </a:ext>
            </a:extLst>
          </p:cNvPr>
          <p:cNvPicPr>
            <a:picLocks noChangeAspect="1"/>
          </p:cNvPicPr>
          <p:nvPr/>
        </p:nvPicPr>
        <p:blipFill>
          <a:blip r:embed="rId5"/>
          <a:stretch>
            <a:fillRect/>
          </a:stretch>
        </p:blipFill>
        <p:spPr>
          <a:xfrm>
            <a:off x="7278784" y="5089988"/>
            <a:ext cx="1561574" cy="1133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037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133B-90EC-4955-A720-0BEC48A3BDDE}"/>
              </a:ext>
            </a:extLst>
          </p:cNvPr>
          <p:cNvSpPr>
            <a:spLocks noGrp="1"/>
          </p:cNvSpPr>
          <p:nvPr>
            <p:ph type="title"/>
          </p:nvPr>
        </p:nvSpPr>
        <p:spPr/>
        <p:txBody>
          <a:bodyPr/>
          <a:lstStyle/>
          <a:p>
            <a:r>
              <a:rPr lang="en-US"/>
              <a:t>Tables</a:t>
            </a:r>
          </a:p>
        </p:txBody>
      </p:sp>
      <p:sp>
        <p:nvSpPr>
          <p:cNvPr id="3" name="Content Placeholder 2">
            <a:extLst>
              <a:ext uri="{FF2B5EF4-FFF2-40B4-BE49-F238E27FC236}">
                <a16:creationId xmlns:a16="http://schemas.microsoft.com/office/drawing/2014/main" id="{7B49B2DC-0FAE-4216-8F9B-7455CB26B265}"/>
              </a:ext>
            </a:extLst>
          </p:cNvPr>
          <p:cNvSpPr>
            <a:spLocks noGrp="1"/>
          </p:cNvSpPr>
          <p:nvPr>
            <p:ph idx="1"/>
          </p:nvPr>
        </p:nvSpPr>
        <p:spPr>
          <a:xfrm>
            <a:off x="494324" y="1552073"/>
            <a:ext cx="8265103" cy="3934327"/>
          </a:xfrm>
        </p:spPr>
        <p:txBody>
          <a:bodyPr/>
          <a:lstStyle/>
          <a:p>
            <a:pPr fontAlgn="base"/>
            <a:r>
              <a:rPr lang="en-US" dirty="0"/>
              <a:t>Check Color Contrast</a:t>
            </a:r>
          </a:p>
          <a:p>
            <a:pPr fontAlgn="base"/>
            <a:r>
              <a:rPr lang="en-US" dirty="0"/>
              <a:t>Use simple table structure</a:t>
            </a:r>
          </a:p>
          <a:p>
            <a:pPr fontAlgn="base"/>
            <a:r>
              <a:rPr lang="en-US" dirty="0"/>
              <a:t>Add Alternative Text</a:t>
            </a:r>
          </a:p>
          <a:p>
            <a:pPr fontAlgn="base"/>
            <a:r>
              <a:rPr lang="en-US" dirty="0"/>
              <a:t>Tables should not contain </a:t>
            </a:r>
          </a:p>
          <a:p>
            <a:pPr lvl="1" fontAlgn="base"/>
            <a:r>
              <a:rPr lang="en-US" dirty="0"/>
              <a:t>split cells</a:t>
            </a:r>
            <a:endParaRPr lang="en-US" sz="2800" dirty="0"/>
          </a:p>
          <a:p>
            <a:pPr lvl="1" fontAlgn="base"/>
            <a:r>
              <a:rPr lang="en-US" dirty="0"/>
              <a:t>merged cells</a:t>
            </a:r>
            <a:endParaRPr lang="en-US" sz="2800" dirty="0"/>
          </a:p>
          <a:p>
            <a:pPr lvl="1" fontAlgn="base"/>
            <a:r>
              <a:rPr lang="en-US" dirty="0"/>
              <a:t>nested tables</a:t>
            </a:r>
            <a:endParaRPr lang="en-US" sz="2800" dirty="0"/>
          </a:p>
          <a:p>
            <a:pPr fontAlgn="base"/>
            <a:r>
              <a:rPr lang="en-US" dirty="0"/>
              <a:t>Consider using alternative methods/programs to specify column/row header information.</a:t>
            </a:r>
            <a:endParaRPr lang="en-US" sz="1200" dirty="0"/>
          </a:p>
          <a:p>
            <a:pPr marL="342900"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99469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B23B-B9D0-44B1-9DB2-7309E22E0ECB}"/>
              </a:ext>
            </a:extLst>
          </p:cNvPr>
          <p:cNvSpPr>
            <a:spLocks noGrp="1"/>
          </p:cNvSpPr>
          <p:nvPr>
            <p:ph type="title"/>
          </p:nvPr>
        </p:nvSpPr>
        <p:spPr/>
        <p:txBody>
          <a:bodyPr/>
          <a:lstStyle/>
          <a:p>
            <a:r>
              <a:rPr lang="en-US"/>
              <a:t>Download Slides as File Type 	</a:t>
            </a:r>
          </a:p>
        </p:txBody>
      </p:sp>
      <p:graphicFrame>
        <p:nvGraphicFramePr>
          <p:cNvPr id="4" name="Content Placeholder 3">
            <a:extLst>
              <a:ext uri="{FF2B5EF4-FFF2-40B4-BE49-F238E27FC236}">
                <a16:creationId xmlns:a16="http://schemas.microsoft.com/office/drawing/2014/main" id="{8A8D934B-41A1-43DF-90C7-081B2BBAAD67}"/>
              </a:ext>
            </a:extLst>
          </p:cNvPr>
          <p:cNvGraphicFramePr>
            <a:graphicFrameLocks noGrp="1"/>
          </p:cNvGraphicFramePr>
          <p:nvPr>
            <p:ph idx="1"/>
            <p:extLst>
              <p:ext uri="{D42A27DB-BD31-4B8C-83A1-F6EECF244321}">
                <p14:modId xmlns:p14="http://schemas.microsoft.com/office/powerpoint/2010/main" val="3019275664"/>
              </p:ext>
            </p:extLst>
          </p:nvPr>
        </p:nvGraphicFramePr>
        <p:xfrm>
          <a:off x="309563" y="1546225"/>
          <a:ext cx="8520112"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98B019C0-8EED-4F83-87A0-61D1EBAEECA7}"/>
              </a:ext>
            </a:extLst>
          </p:cNvPr>
          <p:cNvCxnSpPr/>
          <p:nvPr/>
        </p:nvCxnSpPr>
        <p:spPr>
          <a:xfrm>
            <a:off x="1199213" y="3747541"/>
            <a:ext cx="2578308"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58248B58-639A-4F5C-B889-5A86135FC90C}"/>
              </a:ext>
            </a:extLst>
          </p:cNvPr>
          <p:cNvCxnSpPr/>
          <p:nvPr/>
        </p:nvCxnSpPr>
        <p:spPr>
          <a:xfrm>
            <a:off x="5908623" y="3750039"/>
            <a:ext cx="2578308" cy="0"/>
          </a:xfrm>
          <a:prstGeom prst="line">
            <a:avLst/>
          </a:prstGeom>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2004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A screenshot of a social media post&#10;&#10;Description generated with very high confidence">
            <a:extLst>
              <a:ext uri="{FF2B5EF4-FFF2-40B4-BE49-F238E27FC236}">
                <a16:creationId xmlns:a16="http://schemas.microsoft.com/office/drawing/2014/main" id="{98483710-D23B-4410-9DBB-C5216D5760AC}"/>
              </a:ext>
            </a:extLst>
          </p:cNvPr>
          <p:cNvPicPr>
            <a:picLocks noChangeAspect="1"/>
          </p:cNvPicPr>
          <p:nvPr/>
        </p:nvPicPr>
        <p:blipFill rotWithShape="1">
          <a:blip r:embed="rId2"/>
          <a:srcRect l="3071" t="293" r="2396" b="3699"/>
          <a:stretch/>
        </p:blipFill>
        <p:spPr>
          <a:xfrm>
            <a:off x="3513236" y="705656"/>
            <a:ext cx="5165511" cy="521875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F0D25A24-4255-4492-A570-70F208D26664}"/>
              </a:ext>
            </a:extLst>
          </p:cNvPr>
          <p:cNvSpPr>
            <a:spLocks noGrp="1"/>
          </p:cNvSpPr>
          <p:nvPr>
            <p:ph type="title"/>
          </p:nvPr>
        </p:nvSpPr>
        <p:spPr>
          <a:xfrm>
            <a:off x="312614" y="1373822"/>
            <a:ext cx="2471529" cy="4480095"/>
          </a:xfrm>
        </p:spPr>
        <p:txBody>
          <a:bodyPr/>
          <a:lstStyle/>
          <a:p>
            <a:r>
              <a:rPr lang="en-US"/>
              <a:t>Download </a:t>
            </a:r>
            <a:br>
              <a:rPr lang="en-US"/>
            </a:br>
            <a:br>
              <a:rPr lang="en-US"/>
            </a:br>
            <a:br>
              <a:rPr lang="en-US"/>
            </a:br>
            <a:endParaRPr lang="en-US"/>
          </a:p>
        </p:txBody>
      </p:sp>
      <p:sp>
        <p:nvSpPr>
          <p:cNvPr id="5" name="Rectangle 4">
            <a:extLst>
              <a:ext uri="{FF2B5EF4-FFF2-40B4-BE49-F238E27FC236}">
                <a16:creationId xmlns:a16="http://schemas.microsoft.com/office/drawing/2014/main" id="{E7F55ECC-A2CC-4A47-8218-C18E55BF5226}"/>
              </a:ext>
            </a:extLst>
          </p:cNvPr>
          <p:cNvSpPr/>
          <p:nvPr/>
        </p:nvSpPr>
        <p:spPr>
          <a:xfrm>
            <a:off x="465253" y="2165952"/>
            <a:ext cx="2945295" cy="2031325"/>
          </a:xfrm>
          <a:prstGeom prst="rect">
            <a:avLst/>
          </a:prstGeom>
        </p:spPr>
        <p:txBody>
          <a:bodyPr wrap="square">
            <a:spAutoFit/>
          </a:bodyPr>
          <a:lstStyle/>
          <a:p>
            <a:pPr marL="342900" indent="-342900">
              <a:buClr>
                <a:srgbClr val="FFC000"/>
              </a:buClr>
              <a:buFont typeface="Wingdings" panose="05000000000000000000" pitchFamily="2" charset="2"/>
              <a:buChar char="ü"/>
            </a:pPr>
            <a:r>
              <a:rPr lang="en-US" b="1">
                <a:solidFill>
                  <a:schemeClr val="accent3">
                    <a:lumMod val="60000"/>
                    <a:lumOff val="40000"/>
                  </a:schemeClr>
                </a:solidFill>
              </a:rPr>
              <a:t>File</a:t>
            </a:r>
            <a:endParaRPr lang="en-US">
              <a:solidFill>
                <a:schemeClr val="accent3">
                  <a:lumMod val="60000"/>
                  <a:lumOff val="40000"/>
                </a:schemeClr>
              </a:solidFill>
            </a:endParaRPr>
          </a:p>
          <a:p>
            <a:pPr marL="342900" indent="-342900">
              <a:buClr>
                <a:srgbClr val="FFC000"/>
              </a:buClr>
              <a:buFont typeface="Wingdings" panose="05000000000000000000" pitchFamily="2" charset="2"/>
              <a:buChar char="ü"/>
            </a:pPr>
            <a:endParaRPr lang="en-US">
              <a:solidFill>
                <a:schemeClr val="accent3">
                  <a:lumMod val="60000"/>
                  <a:lumOff val="40000"/>
                </a:schemeClr>
              </a:solidFill>
            </a:endParaRPr>
          </a:p>
          <a:p>
            <a:pPr marL="342900" indent="-342900">
              <a:buClr>
                <a:srgbClr val="FFC000"/>
              </a:buClr>
              <a:buFont typeface="Wingdings" panose="05000000000000000000" pitchFamily="2" charset="2"/>
              <a:buChar char="ü"/>
            </a:pPr>
            <a:r>
              <a:rPr lang="en-US" b="1">
                <a:solidFill>
                  <a:schemeClr val="accent3">
                    <a:lumMod val="60000"/>
                    <a:lumOff val="40000"/>
                  </a:schemeClr>
                </a:solidFill>
              </a:rPr>
              <a:t>Download</a:t>
            </a:r>
          </a:p>
          <a:p>
            <a:pPr marL="342900" indent="-342900">
              <a:buClr>
                <a:srgbClr val="FFC000"/>
              </a:buClr>
              <a:buFont typeface="Wingdings" panose="05000000000000000000" pitchFamily="2" charset="2"/>
              <a:buChar char="ü"/>
            </a:pPr>
            <a:endParaRPr lang="en-US" b="1">
              <a:solidFill>
                <a:schemeClr val="accent3">
                  <a:lumMod val="60000"/>
                  <a:lumOff val="40000"/>
                </a:schemeClr>
              </a:solidFill>
            </a:endParaRPr>
          </a:p>
          <a:p>
            <a:pPr marL="342900" indent="-342900">
              <a:buClr>
                <a:srgbClr val="FFC000"/>
              </a:buClr>
              <a:buFont typeface="Wingdings" panose="05000000000000000000" pitchFamily="2" charset="2"/>
              <a:buChar char="ü"/>
            </a:pPr>
            <a:r>
              <a:rPr lang="en-US" b="1">
                <a:solidFill>
                  <a:schemeClr val="accent3">
                    <a:lumMod val="60000"/>
                    <a:lumOff val="40000"/>
                  </a:schemeClr>
                </a:solidFill>
              </a:rPr>
              <a:t>Choose a File Type</a:t>
            </a:r>
          </a:p>
          <a:p>
            <a:pPr marL="800100" lvl="1" indent="-342900">
              <a:buClr>
                <a:srgbClr val="FFC000"/>
              </a:buClr>
              <a:buFont typeface="Arial" panose="020B0604020202020204" pitchFamily="34" charset="0"/>
              <a:buChar char="•"/>
            </a:pPr>
            <a:r>
              <a:rPr lang="en-US" b="1">
                <a:solidFill>
                  <a:schemeClr val="accent3">
                    <a:lumMod val="60000"/>
                    <a:lumOff val="40000"/>
                  </a:schemeClr>
                </a:solidFill>
              </a:rPr>
              <a:t>.pptx</a:t>
            </a:r>
          </a:p>
          <a:p>
            <a:pPr marL="800100" lvl="1" indent="-342900">
              <a:buClr>
                <a:srgbClr val="FFC000"/>
              </a:buClr>
              <a:buFont typeface="Arial" panose="020B0604020202020204" pitchFamily="34" charset="0"/>
              <a:buChar char="•"/>
            </a:pPr>
            <a:r>
              <a:rPr lang="en-US" b="1">
                <a:solidFill>
                  <a:schemeClr val="accent3">
                    <a:lumMod val="60000"/>
                    <a:lumOff val="40000"/>
                  </a:schemeClr>
                </a:solidFill>
              </a:rPr>
              <a:t>.pdf</a:t>
            </a:r>
          </a:p>
        </p:txBody>
      </p:sp>
      <p:sp>
        <p:nvSpPr>
          <p:cNvPr id="6" name="Rectangle: Rounded Corners 5">
            <a:extLst>
              <a:ext uri="{FF2B5EF4-FFF2-40B4-BE49-F238E27FC236}">
                <a16:creationId xmlns:a16="http://schemas.microsoft.com/office/drawing/2014/main" id="{545098DF-4C79-44FB-A481-E42EE9A11E7C}"/>
              </a:ext>
            </a:extLst>
          </p:cNvPr>
          <p:cNvSpPr/>
          <p:nvPr/>
        </p:nvSpPr>
        <p:spPr>
          <a:xfrm>
            <a:off x="3563187" y="933591"/>
            <a:ext cx="783032" cy="483854"/>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sp>
        <p:nvSpPr>
          <p:cNvPr id="7" name="Rectangle: Rounded Corners 6">
            <a:extLst>
              <a:ext uri="{FF2B5EF4-FFF2-40B4-BE49-F238E27FC236}">
                <a16:creationId xmlns:a16="http://schemas.microsoft.com/office/drawing/2014/main" id="{25A08C61-0C25-4173-BEAE-9620BCDAE21B}"/>
              </a:ext>
            </a:extLst>
          </p:cNvPr>
          <p:cNvSpPr/>
          <p:nvPr/>
        </p:nvSpPr>
        <p:spPr>
          <a:xfrm>
            <a:off x="3954703" y="2859477"/>
            <a:ext cx="1827322" cy="483854"/>
          </a:xfrm>
          <a:prstGeom prst="round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lIns="137160" tIns="137160" rIns="137160" bIns="137160" rtlCol="0" anchor="ctr"/>
          <a:lstStyle/>
          <a:p>
            <a:pPr algn="ctr"/>
            <a:endParaRPr lang="en-US"/>
          </a:p>
        </p:txBody>
      </p:sp>
    </p:spTree>
    <p:extLst>
      <p:ext uri="{BB962C8B-B14F-4D97-AF65-F5344CB8AC3E}">
        <p14:creationId xmlns:p14="http://schemas.microsoft.com/office/powerpoint/2010/main" val="52491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5BF6-6B71-426B-A966-645201A95EC2}"/>
              </a:ext>
            </a:extLst>
          </p:cNvPr>
          <p:cNvSpPr>
            <a:spLocks noGrp="1"/>
          </p:cNvSpPr>
          <p:nvPr>
            <p:ph type="title"/>
          </p:nvPr>
        </p:nvSpPr>
        <p:spPr/>
        <p:txBody>
          <a:bodyPr/>
          <a:lstStyle/>
          <a:p>
            <a:r>
              <a:rPr lang="en-US"/>
              <a:t>Instructor Feedback – View Your Improved Score</a:t>
            </a:r>
          </a:p>
        </p:txBody>
      </p:sp>
      <p:sp>
        <p:nvSpPr>
          <p:cNvPr id="3" name="Content Placeholder 2">
            <a:extLst>
              <a:ext uri="{FF2B5EF4-FFF2-40B4-BE49-F238E27FC236}">
                <a16:creationId xmlns:a16="http://schemas.microsoft.com/office/drawing/2014/main" id="{65D070D7-1A58-4FC1-B2C3-613C482A5133}"/>
              </a:ext>
            </a:extLst>
          </p:cNvPr>
          <p:cNvSpPr>
            <a:spLocks noGrp="1"/>
          </p:cNvSpPr>
          <p:nvPr>
            <p:ph idx="1"/>
          </p:nvPr>
        </p:nvSpPr>
        <p:spPr>
          <a:xfrm>
            <a:off x="311944" y="1469037"/>
            <a:ext cx="8520112" cy="4331064"/>
          </a:xfrm>
        </p:spPr>
        <p:txBody>
          <a:bodyPr/>
          <a:lstStyle/>
          <a:p>
            <a:r>
              <a:rPr lang="en-US"/>
              <a:t>Upload the corrected file</a:t>
            </a:r>
          </a:p>
          <a:p>
            <a:r>
              <a:rPr lang="en-US"/>
              <a:t>Ally will immediately Score the new file.</a:t>
            </a:r>
          </a:p>
          <a:p>
            <a:endParaRPr lang="en-US"/>
          </a:p>
        </p:txBody>
      </p:sp>
    </p:spTree>
    <p:extLst>
      <p:ext uri="{BB962C8B-B14F-4D97-AF65-F5344CB8AC3E}">
        <p14:creationId xmlns:p14="http://schemas.microsoft.com/office/powerpoint/2010/main" val="390674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Topics</a:t>
            </a:r>
          </a:p>
        </p:txBody>
      </p:sp>
      <p:sp>
        <p:nvSpPr>
          <p:cNvPr id="5" name="Content Placeholder 4"/>
          <p:cNvSpPr>
            <a:spLocks noGrp="1"/>
          </p:cNvSpPr>
          <p:nvPr>
            <p:ph idx="1"/>
          </p:nvPr>
        </p:nvSpPr>
        <p:spPr>
          <a:xfrm>
            <a:off x="796833" y="1691148"/>
            <a:ext cx="8042367" cy="4746227"/>
          </a:xfrm>
        </p:spPr>
        <p:txBody>
          <a:bodyPr vert="horz" lIns="0" tIns="0" rIns="0" bIns="0" rtlCol="0" anchor="t">
            <a:noAutofit/>
          </a:bodyPr>
          <a:lstStyle/>
          <a:p>
            <a:pPr fontAlgn="base"/>
            <a:r>
              <a:rPr lang="en-US" dirty="0">
                <a:ea typeface="+mn-lt"/>
                <a:cs typeface="+mn-lt"/>
              </a:rPr>
              <a:t>Review Common Accessibility Issues for Websites</a:t>
            </a:r>
            <a:endParaRPr lang="en-US" dirty="0">
              <a:cs typeface="Calibri"/>
            </a:endParaRPr>
          </a:p>
          <a:p>
            <a:r>
              <a:rPr lang="en-US" dirty="0">
                <a:ea typeface="+mn-lt"/>
                <a:cs typeface="+mn-lt"/>
              </a:rPr>
              <a:t>Analyze common .pptx file issues as reported by Ally </a:t>
            </a:r>
            <a:endParaRPr lang="en-US" dirty="0"/>
          </a:p>
          <a:p>
            <a:r>
              <a:rPr lang="en-US" dirty="0">
                <a:ea typeface="+mn-lt"/>
                <a:cs typeface="+mn-lt"/>
              </a:rPr>
              <a:t>Demonstrate Instructor Feedback</a:t>
            </a:r>
            <a:endParaRPr lang="en-US" dirty="0"/>
          </a:p>
          <a:p>
            <a:r>
              <a:rPr lang="en-US" dirty="0">
                <a:ea typeface="+mn-lt"/>
                <a:cs typeface="+mn-lt"/>
              </a:rPr>
              <a:t>Evaluate and improve the Ally score for a </a:t>
            </a:r>
          </a:p>
          <a:p>
            <a:pPr marL="461645" lvl="1"/>
            <a:r>
              <a:rPr lang="en-US" dirty="0">
                <a:ea typeface="+mn-lt"/>
                <a:cs typeface="+mn-lt"/>
              </a:rPr>
              <a:t>MS PowerPoint Presentation</a:t>
            </a:r>
            <a:endParaRPr lang="en-US" dirty="0">
              <a:cs typeface="Calibri"/>
            </a:endParaRPr>
          </a:p>
          <a:p>
            <a:pPr marL="461645" lvl="1"/>
            <a:r>
              <a:rPr lang="en-US" dirty="0">
                <a:ea typeface="+mn-lt"/>
                <a:cs typeface="+mn-lt"/>
              </a:rPr>
              <a:t>Google Slides Presentation</a:t>
            </a:r>
            <a:endParaRPr lang="en-US" dirty="0">
              <a:cs typeface="Calibri"/>
            </a:endParaRPr>
          </a:p>
          <a:p>
            <a:r>
              <a:rPr lang="en-US" dirty="0">
                <a:ea typeface="+mn-lt"/>
                <a:cs typeface="+mn-lt"/>
              </a:rPr>
              <a:t>Compare and Contrast Instructor Feedback results</a:t>
            </a:r>
            <a:endParaRPr lang="en-US" dirty="0"/>
          </a:p>
          <a:p>
            <a:pPr marL="0" indent="0">
              <a:buNone/>
            </a:pPr>
            <a:endParaRPr lang="en-US" sz="2400" dirty="0"/>
          </a:p>
          <a:p>
            <a:pPr marL="0" indent="0">
              <a:buNone/>
            </a:pPr>
            <a:endParaRPr lang="en-US" dirty="0"/>
          </a:p>
          <a:p>
            <a:endParaRPr lang="en-US" dirty="0"/>
          </a:p>
        </p:txBody>
      </p:sp>
    </p:spTree>
    <p:extLst>
      <p:ext uri="{BB962C8B-B14F-4D97-AF65-F5344CB8AC3E}">
        <p14:creationId xmlns:p14="http://schemas.microsoft.com/office/powerpoint/2010/main" val="367600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A49D7-29F2-401D-8270-B7FBF69CBBBD}"/>
              </a:ext>
            </a:extLst>
          </p:cNvPr>
          <p:cNvSpPr>
            <a:spLocks noGrp="1"/>
          </p:cNvSpPr>
          <p:nvPr>
            <p:ph type="title" idx="4294967295"/>
          </p:nvPr>
        </p:nvSpPr>
        <p:spPr>
          <a:xfrm>
            <a:off x="1488830" y="4023825"/>
            <a:ext cx="8524875" cy="766762"/>
          </a:xfrm>
        </p:spPr>
        <p:txBody>
          <a:bodyPr/>
          <a:lstStyle/>
          <a:p>
            <a:r>
              <a:rPr lang="en-US" sz="2800" dirty="0"/>
              <a:t>Have Questions or need Further Assistance?</a:t>
            </a:r>
          </a:p>
        </p:txBody>
      </p:sp>
      <p:sp>
        <p:nvSpPr>
          <p:cNvPr id="3" name="Content Placeholder 2">
            <a:extLst>
              <a:ext uri="{FF2B5EF4-FFF2-40B4-BE49-F238E27FC236}">
                <a16:creationId xmlns:a16="http://schemas.microsoft.com/office/drawing/2014/main" id="{FC185356-6F2A-45D4-BEE0-878198E357D1}"/>
              </a:ext>
            </a:extLst>
          </p:cNvPr>
          <p:cNvSpPr>
            <a:spLocks noGrp="1"/>
          </p:cNvSpPr>
          <p:nvPr>
            <p:ph idx="4294967295"/>
          </p:nvPr>
        </p:nvSpPr>
        <p:spPr>
          <a:xfrm>
            <a:off x="1395046" y="5310553"/>
            <a:ext cx="7125067" cy="909271"/>
          </a:xfrm>
        </p:spPr>
        <p:txBody>
          <a:bodyPr/>
          <a:lstStyle/>
          <a:p>
            <a:r>
              <a:rPr lang="en-US" sz="2400" dirty="0"/>
              <a:t>Send an email to Blackboard Accessibility Support</a:t>
            </a:r>
          </a:p>
          <a:p>
            <a:r>
              <a:rPr lang="en-US" sz="2400" dirty="0"/>
              <a:t>Submit a </a:t>
            </a:r>
            <a:r>
              <a:rPr lang="en-US" sz="2400" dirty="0" err="1"/>
              <a:t>FootPrints</a:t>
            </a:r>
            <a:r>
              <a:rPr lang="en-US" sz="2400" dirty="0"/>
              <a:t> Ticket</a:t>
            </a:r>
          </a:p>
          <a:p>
            <a:pPr marL="0" indent="0">
              <a:buNone/>
            </a:pPr>
            <a:endParaRPr lang="en-US" dirty="0"/>
          </a:p>
        </p:txBody>
      </p:sp>
      <p:sp>
        <p:nvSpPr>
          <p:cNvPr id="5" name="Title 3">
            <a:extLst>
              <a:ext uri="{FF2B5EF4-FFF2-40B4-BE49-F238E27FC236}">
                <a16:creationId xmlns:a16="http://schemas.microsoft.com/office/drawing/2014/main" id="{62DBB25F-A64C-444E-8F79-0D45B01DBB4A}"/>
              </a:ext>
            </a:extLst>
          </p:cNvPr>
          <p:cNvSpPr txBox="1">
            <a:spLocks/>
          </p:cNvSpPr>
          <p:nvPr/>
        </p:nvSpPr>
        <p:spPr>
          <a:xfrm>
            <a:off x="1395046" y="638176"/>
            <a:ext cx="8524875" cy="766762"/>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a:lstStyle>
          <a:p>
            <a:endParaRPr lang="en-US" dirty="0"/>
          </a:p>
        </p:txBody>
      </p:sp>
    </p:spTree>
    <p:extLst>
      <p:ext uri="{BB962C8B-B14F-4D97-AF65-F5344CB8AC3E}">
        <p14:creationId xmlns:p14="http://schemas.microsoft.com/office/powerpoint/2010/main" val="302427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Topics</a:t>
            </a:r>
          </a:p>
        </p:txBody>
      </p:sp>
      <p:sp>
        <p:nvSpPr>
          <p:cNvPr id="5" name="Content Placeholder 4"/>
          <p:cNvSpPr>
            <a:spLocks noGrp="1"/>
          </p:cNvSpPr>
          <p:nvPr>
            <p:ph idx="1"/>
          </p:nvPr>
        </p:nvSpPr>
        <p:spPr>
          <a:xfrm>
            <a:off x="796833" y="1691148"/>
            <a:ext cx="8042367" cy="4746227"/>
          </a:xfrm>
        </p:spPr>
        <p:txBody>
          <a:bodyPr vert="horz" lIns="0" tIns="0" rIns="0" bIns="0" rtlCol="0" anchor="t">
            <a:noAutofit/>
          </a:bodyPr>
          <a:lstStyle/>
          <a:p>
            <a:pPr fontAlgn="base"/>
            <a:r>
              <a:rPr lang="en-US" dirty="0">
                <a:ea typeface="+mn-lt"/>
                <a:cs typeface="+mn-lt"/>
              </a:rPr>
              <a:t>Review Common Accessibility Issues for Websites</a:t>
            </a:r>
            <a:endParaRPr lang="en-US" dirty="0">
              <a:cs typeface="Calibri"/>
            </a:endParaRPr>
          </a:p>
          <a:p>
            <a:r>
              <a:rPr lang="en-US" dirty="0">
                <a:ea typeface="+mn-lt"/>
                <a:cs typeface="+mn-lt"/>
              </a:rPr>
              <a:t>Analyze common .pptx file issues as reported by Ally </a:t>
            </a:r>
            <a:endParaRPr lang="en-US" dirty="0"/>
          </a:p>
          <a:p>
            <a:r>
              <a:rPr lang="en-US" dirty="0">
                <a:ea typeface="+mn-lt"/>
                <a:cs typeface="+mn-lt"/>
              </a:rPr>
              <a:t>Demonstrate Instructor Feedback</a:t>
            </a:r>
            <a:endParaRPr lang="en-US" dirty="0"/>
          </a:p>
          <a:p>
            <a:r>
              <a:rPr lang="en-US" dirty="0">
                <a:ea typeface="+mn-lt"/>
                <a:cs typeface="+mn-lt"/>
              </a:rPr>
              <a:t>Evaluate and improve the Ally score for a </a:t>
            </a:r>
          </a:p>
          <a:p>
            <a:pPr marL="461645" lvl="1"/>
            <a:r>
              <a:rPr lang="en-US" dirty="0">
                <a:ea typeface="+mn-lt"/>
                <a:cs typeface="+mn-lt"/>
              </a:rPr>
              <a:t>MS PowerPoint Presentation</a:t>
            </a:r>
            <a:endParaRPr lang="en-US" dirty="0">
              <a:cs typeface="Calibri"/>
            </a:endParaRPr>
          </a:p>
          <a:p>
            <a:pPr marL="461645" lvl="1"/>
            <a:r>
              <a:rPr lang="en-US" dirty="0">
                <a:ea typeface="+mn-lt"/>
                <a:cs typeface="+mn-lt"/>
              </a:rPr>
              <a:t>Google Slides Presentation</a:t>
            </a:r>
            <a:endParaRPr lang="en-US" dirty="0">
              <a:cs typeface="Calibri"/>
            </a:endParaRPr>
          </a:p>
          <a:p>
            <a:r>
              <a:rPr lang="en-US" dirty="0">
                <a:ea typeface="+mn-lt"/>
                <a:cs typeface="+mn-lt"/>
              </a:rPr>
              <a:t>Compare and Contrast Instructor Feedback results</a:t>
            </a:r>
            <a:endParaRPr lang="en-US" dirty="0"/>
          </a:p>
          <a:p>
            <a:pPr marL="0" indent="0">
              <a:buNone/>
            </a:pPr>
            <a:endParaRPr lang="en-US" sz="2400" dirty="0"/>
          </a:p>
          <a:p>
            <a:pPr marL="0" indent="0">
              <a:buNone/>
            </a:pPr>
            <a:endParaRPr lang="en-US" dirty="0"/>
          </a:p>
          <a:p>
            <a:endParaRPr lang="en-US" dirty="0"/>
          </a:p>
        </p:txBody>
      </p:sp>
    </p:spTree>
    <p:extLst>
      <p:ext uri="{BB962C8B-B14F-4D97-AF65-F5344CB8AC3E}">
        <p14:creationId xmlns:p14="http://schemas.microsoft.com/office/powerpoint/2010/main" val="14117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ACDF-3CFC-4AF7-BF90-280F37F88948}"/>
              </a:ext>
            </a:extLst>
          </p:cNvPr>
          <p:cNvSpPr>
            <a:spLocks noGrp="1"/>
          </p:cNvSpPr>
          <p:nvPr>
            <p:ph type="title"/>
          </p:nvPr>
        </p:nvSpPr>
        <p:spPr/>
        <p:txBody>
          <a:bodyPr/>
          <a:lstStyle/>
          <a:p>
            <a:r>
              <a:rPr lang="en-US" dirty="0"/>
              <a:t>Common Accessibility Issues for Websites</a:t>
            </a:r>
          </a:p>
        </p:txBody>
      </p:sp>
      <p:sp>
        <p:nvSpPr>
          <p:cNvPr id="3" name="Content Placeholder 2">
            <a:extLst>
              <a:ext uri="{FF2B5EF4-FFF2-40B4-BE49-F238E27FC236}">
                <a16:creationId xmlns:a16="http://schemas.microsoft.com/office/drawing/2014/main" id="{69394E02-6ABB-4600-AEBC-AC49C9CD79F4}"/>
              </a:ext>
            </a:extLst>
          </p:cNvPr>
          <p:cNvSpPr>
            <a:spLocks noGrp="1"/>
          </p:cNvSpPr>
          <p:nvPr>
            <p:ph idx="1"/>
          </p:nvPr>
        </p:nvSpPr>
        <p:spPr>
          <a:xfrm>
            <a:off x="674323" y="1546225"/>
            <a:ext cx="8155351" cy="4673600"/>
          </a:xfrm>
        </p:spPr>
        <p:txBody>
          <a:bodyPr vert="horz" lIns="0" tIns="0" rIns="0" bIns="0" rtlCol="0" anchor="t">
            <a:noAutofit/>
          </a:bodyPr>
          <a:lstStyle/>
          <a:p>
            <a:pPr marL="228600" lvl="1">
              <a:buFont typeface="Arial" panose="020B0604020202020204" pitchFamily="34" charset="0"/>
              <a:buChar char="•"/>
            </a:pPr>
            <a:r>
              <a:rPr lang="en-US" sz="1800" dirty="0"/>
              <a:t>Improper use of headers/slide titles.</a:t>
            </a:r>
            <a:endParaRPr lang="en-US" sz="1800" dirty="0">
              <a:cs typeface="Calibri"/>
            </a:endParaRPr>
          </a:p>
          <a:p>
            <a:pPr marL="228600" lvl="1">
              <a:buFont typeface="Arial" panose="020B0604020202020204" pitchFamily="34" charset="0"/>
              <a:buChar char="•"/>
            </a:pPr>
            <a:r>
              <a:rPr lang="en-US" sz="1800" dirty="0"/>
              <a:t>Incorrectly built lists.</a:t>
            </a:r>
          </a:p>
          <a:p>
            <a:pPr marL="228600" lvl="1">
              <a:buFont typeface="Arial" panose="020B0604020202020204" pitchFamily="34" charset="0"/>
              <a:buChar char="•"/>
            </a:pPr>
            <a:r>
              <a:rPr lang="en-US" sz="1800" dirty="0"/>
              <a:t>Empty links or links without descriptive text.</a:t>
            </a:r>
          </a:p>
          <a:p>
            <a:pPr marL="228600" lvl="1">
              <a:buFont typeface="Arial" panose="020B0604020202020204" pitchFamily="34" charset="0"/>
              <a:buChar char="•"/>
            </a:pPr>
            <a:r>
              <a:rPr lang="en-US" sz="1800" dirty="0"/>
              <a:t>Missing alternative text tags in images.</a:t>
            </a:r>
          </a:p>
          <a:p>
            <a:pPr marL="228600" lvl="1">
              <a:buFont typeface="Arial" panose="020B0604020202020204" pitchFamily="34" charset="0"/>
              <a:buChar char="•"/>
            </a:pPr>
            <a:r>
              <a:rPr lang="en-US" sz="1800" dirty="0"/>
              <a:t>Using tables incorrectly.</a:t>
            </a:r>
          </a:p>
          <a:p>
            <a:pPr marL="228600" lvl="1">
              <a:buFont typeface="Arial" panose="020B0604020202020204" pitchFamily="34" charset="0"/>
              <a:buChar char="•"/>
            </a:pPr>
            <a:r>
              <a:rPr lang="en-US" sz="1800" dirty="0"/>
              <a:t>Uploaded Files/Documents that are not built accessibly (scanned docs for example).</a:t>
            </a:r>
          </a:p>
          <a:p>
            <a:pPr marL="228600" lvl="1">
              <a:buFont typeface="Arial" panose="020B0604020202020204" pitchFamily="34" charset="0"/>
              <a:buChar char="•"/>
            </a:pPr>
            <a:r>
              <a:rPr lang="en-US" sz="1800" dirty="0"/>
              <a:t>Color contrast issues.</a:t>
            </a:r>
          </a:p>
          <a:p>
            <a:pPr marL="228600" lvl="1">
              <a:buFont typeface="Arial" panose="020B0604020202020204" pitchFamily="34" charset="0"/>
              <a:buChar char="•"/>
            </a:pPr>
            <a:r>
              <a:rPr lang="en-US" sz="1800" dirty="0"/>
              <a:t>Readability </a:t>
            </a:r>
          </a:p>
          <a:p>
            <a:pPr marL="228600" lvl="1">
              <a:buFont typeface="Arial" panose="020B0604020202020204" pitchFamily="34" charset="0"/>
              <a:buChar char="•"/>
            </a:pPr>
            <a:r>
              <a:rPr lang="en-US" sz="1800" dirty="0"/>
              <a:t>Videos missing closed captioning or no transcript</a:t>
            </a:r>
          </a:p>
          <a:p>
            <a:pPr marL="0" lvl="1" indent="0">
              <a:buNone/>
            </a:pPr>
            <a:endParaRPr lang="en-US" sz="1800" dirty="0">
              <a:cs typeface="Calibri"/>
            </a:endParaRPr>
          </a:p>
          <a:p>
            <a:pPr marL="0" lvl="1" indent="0">
              <a:buNone/>
            </a:pPr>
            <a:endParaRPr lang="en-US" sz="1800" dirty="0">
              <a:cs typeface="Calibri"/>
            </a:endParaRPr>
          </a:p>
          <a:p>
            <a:pPr marL="0" lvl="1" indent="0">
              <a:buNone/>
            </a:pPr>
            <a:r>
              <a:rPr lang="en-US" sz="1400" dirty="0">
                <a:cs typeface="Calibri"/>
              </a:rPr>
              <a:t>Note: </a:t>
            </a:r>
            <a:r>
              <a:rPr lang="en-US" sz="1400" dirty="0">
                <a:ea typeface="+mn-lt"/>
                <a:cs typeface="+mn-lt"/>
              </a:rPr>
              <a:t>The Web Content Accessibility Guidelines are authored and implemented by the US Office of Civil Rights. </a:t>
            </a:r>
            <a:endParaRPr lang="en-US" sz="1400" dirty="0"/>
          </a:p>
        </p:txBody>
      </p:sp>
    </p:spTree>
    <p:extLst>
      <p:ext uri="{BB962C8B-B14F-4D97-AF65-F5344CB8AC3E}">
        <p14:creationId xmlns:p14="http://schemas.microsoft.com/office/powerpoint/2010/main" val="182069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E5A1-6C3A-4F3B-BE1D-E8632F076E71}"/>
              </a:ext>
            </a:extLst>
          </p:cNvPr>
          <p:cNvSpPr>
            <a:spLocks noGrp="1"/>
          </p:cNvSpPr>
          <p:nvPr>
            <p:ph type="title"/>
          </p:nvPr>
        </p:nvSpPr>
        <p:spPr/>
        <p:txBody>
          <a:bodyPr/>
          <a:lstStyle/>
          <a:p>
            <a:r>
              <a:rPr lang="en-US" dirty="0"/>
              <a:t>What does ALLY scan for in</a:t>
            </a:r>
            <a:r>
              <a:rPr lang="en-US" b="1" dirty="0"/>
              <a:t> .pptx </a:t>
            </a:r>
            <a:r>
              <a:rPr lang="en-US" dirty="0"/>
              <a:t>files?</a:t>
            </a:r>
          </a:p>
        </p:txBody>
      </p:sp>
      <p:graphicFrame>
        <p:nvGraphicFramePr>
          <p:cNvPr id="6" name="Diagram 5">
            <a:extLst>
              <a:ext uri="{FF2B5EF4-FFF2-40B4-BE49-F238E27FC236}">
                <a16:creationId xmlns:a16="http://schemas.microsoft.com/office/drawing/2014/main" id="{315DD6A7-BD15-46E7-8B3C-08526D43C612}"/>
              </a:ext>
              <a:ext uri="{C183D7F6-B498-43B3-948B-1728B52AA6E4}">
                <adec:decorative xmlns:adec="http://schemas.microsoft.com/office/drawing/2017/decorative" val="1"/>
              </a:ext>
            </a:extLst>
          </p:cNvPr>
          <p:cNvGraphicFramePr/>
          <p:nvPr/>
        </p:nvGraphicFramePr>
        <p:xfrm>
          <a:off x="311944" y="1382940"/>
          <a:ext cx="8520112" cy="5190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CA9DA256-84AC-4016-9608-493B96D4E54C}"/>
              </a:ext>
              <a:ext uri="{C183D7F6-B498-43B3-948B-1728B52AA6E4}">
                <adec:decorative xmlns:adec="http://schemas.microsoft.com/office/drawing/2017/decorative" val="1"/>
              </a:ext>
            </a:extLst>
          </p:cNvPr>
          <p:cNvSpPr/>
          <p:nvPr/>
        </p:nvSpPr>
        <p:spPr>
          <a:xfrm>
            <a:off x="3273934" y="1859471"/>
            <a:ext cx="650533" cy="579753"/>
          </a:xfrm>
          <a:prstGeom prst="rect">
            <a:avLst/>
          </a:prstGeom>
          <a:ln/>
        </p:spPr>
        <p:style>
          <a:lnRef idx="2">
            <a:schemeClr val="accent2"/>
          </a:lnRef>
          <a:fillRef idx="1">
            <a:schemeClr val="lt1"/>
          </a:fillRef>
          <a:effectRef idx="0">
            <a:schemeClr val="accent2"/>
          </a:effectRef>
          <a:fontRef idx="minor">
            <a:schemeClr val="dk1"/>
          </a:fontRef>
        </p:style>
        <p:txBody>
          <a:bodyPr lIns="137160" tIns="137160" rIns="137160" bIns="137160" rtlCol="0" anchor="ctr"/>
          <a:lstStyle/>
          <a:p>
            <a:pPr algn="ctr"/>
            <a:endParaRPr lang="en-US"/>
          </a:p>
        </p:txBody>
      </p:sp>
      <p:pic>
        <p:nvPicPr>
          <p:cNvPr id="7" name="Picture 6">
            <a:extLst>
              <a:ext uri="{FF2B5EF4-FFF2-40B4-BE49-F238E27FC236}">
                <a16:creationId xmlns:a16="http://schemas.microsoft.com/office/drawing/2014/main" id="{597BB641-0AEE-4CF8-98D9-2C97F606A1C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305275" y="1908027"/>
            <a:ext cx="587850" cy="485615"/>
          </a:xfrm>
          <a:prstGeom prst="rect">
            <a:avLst/>
          </a:prstGeom>
        </p:spPr>
      </p:pic>
      <p:sp>
        <p:nvSpPr>
          <p:cNvPr id="15" name="Rectangle 14">
            <a:extLst>
              <a:ext uri="{FF2B5EF4-FFF2-40B4-BE49-F238E27FC236}">
                <a16:creationId xmlns:a16="http://schemas.microsoft.com/office/drawing/2014/main" id="{BB262C25-BD5E-4C60-B06B-2C258A8E3B69}"/>
              </a:ext>
              <a:ext uri="{C183D7F6-B498-43B3-948B-1728B52AA6E4}">
                <adec:decorative xmlns:adec="http://schemas.microsoft.com/office/drawing/2017/decorative" val="1"/>
              </a:ext>
            </a:extLst>
          </p:cNvPr>
          <p:cNvSpPr/>
          <p:nvPr/>
        </p:nvSpPr>
        <p:spPr>
          <a:xfrm>
            <a:off x="6235924" y="1851642"/>
            <a:ext cx="650533" cy="579753"/>
          </a:xfrm>
          <a:prstGeom prst="rect">
            <a:avLst/>
          </a:prstGeom>
          <a:ln/>
        </p:spPr>
        <p:style>
          <a:lnRef idx="2">
            <a:schemeClr val="accent2"/>
          </a:lnRef>
          <a:fillRef idx="1">
            <a:schemeClr val="lt1"/>
          </a:fillRef>
          <a:effectRef idx="0">
            <a:schemeClr val="accent2"/>
          </a:effectRef>
          <a:fontRef idx="minor">
            <a:schemeClr val="dk1"/>
          </a:fontRef>
        </p:style>
        <p:txBody>
          <a:bodyPr lIns="137160" tIns="137160" rIns="137160" bIns="137160" rtlCol="0" anchor="ctr"/>
          <a:lstStyle/>
          <a:p>
            <a:pPr algn="ctr"/>
            <a:endParaRPr lang="en-US"/>
          </a:p>
        </p:txBody>
      </p:sp>
      <p:pic>
        <p:nvPicPr>
          <p:cNvPr id="9" name="Picture 8">
            <a:extLst>
              <a:ext uri="{FF2B5EF4-FFF2-40B4-BE49-F238E27FC236}">
                <a16:creationId xmlns:a16="http://schemas.microsoft.com/office/drawing/2014/main" id="{AB9A5FC0-DCE3-4D2D-BE4B-2B032105C9D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380671" y="1959008"/>
            <a:ext cx="408939" cy="434498"/>
          </a:xfrm>
          <a:prstGeom prst="rect">
            <a:avLst/>
          </a:prstGeom>
        </p:spPr>
      </p:pic>
      <p:sp>
        <p:nvSpPr>
          <p:cNvPr id="12" name="Rectangle 11">
            <a:extLst>
              <a:ext uri="{FF2B5EF4-FFF2-40B4-BE49-F238E27FC236}">
                <a16:creationId xmlns:a16="http://schemas.microsoft.com/office/drawing/2014/main" id="{DAF93F2C-62AF-4670-9336-9B1F308C73C3}"/>
              </a:ext>
              <a:ext uri="{C183D7F6-B498-43B3-948B-1728B52AA6E4}">
                <adec:decorative xmlns:adec="http://schemas.microsoft.com/office/drawing/2017/decorative" val="1"/>
              </a:ext>
            </a:extLst>
          </p:cNvPr>
          <p:cNvSpPr/>
          <p:nvPr/>
        </p:nvSpPr>
        <p:spPr>
          <a:xfrm>
            <a:off x="311944" y="1859472"/>
            <a:ext cx="650533" cy="579753"/>
          </a:xfrm>
          <a:prstGeom prst="rect">
            <a:avLst/>
          </a:prstGeom>
          <a:ln/>
        </p:spPr>
        <p:style>
          <a:lnRef idx="2">
            <a:schemeClr val="accent2"/>
          </a:lnRef>
          <a:fillRef idx="1">
            <a:schemeClr val="lt1"/>
          </a:fillRef>
          <a:effectRef idx="0">
            <a:schemeClr val="accent2"/>
          </a:effectRef>
          <a:fontRef idx="minor">
            <a:schemeClr val="dk1"/>
          </a:fontRef>
        </p:style>
        <p:txBody>
          <a:bodyPr lIns="137160" tIns="137160" rIns="137160" bIns="137160" rtlCol="0" anchor="ctr"/>
          <a:lstStyle/>
          <a:p>
            <a:pPr algn="ctr"/>
            <a:endParaRPr lang="en-US"/>
          </a:p>
        </p:txBody>
      </p:sp>
      <p:pic>
        <p:nvPicPr>
          <p:cNvPr id="11" name="Picture 10">
            <a:extLst>
              <a:ext uri="{FF2B5EF4-FFF2-40B4-BE49-F238E27FC236}">
                <a16:creationId xmlns:a16="http://schemas.microsoft.com/office/drawing/2014/main" id="{AF99843E-EF5D-43E1-826F-50C5681CE44F}"/>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357164" y="1905192"/>
            <a:ext cx="536733" cy="511174"/>
          </a:xfrm>
          <a:prstGeom prst="rect">
            <a:avLst/>
          </a:prstGeom>
        </p:spPr>
      </p:pic>
      <p:sp>
        <p:nvSpPr>
          <p:cNvPr id="3" name="Content Placeholder 2">
            <a:extLst>
              <a:ext uri="{FF2B5EF4-FFF2-40B4-BE49-F238E27FC236}">
                <a16:creationId xmlns:a16="http://schemas.microsoft.com/office/drawing/2014/main" id="{330BA55F-E889-4E0F-97D5-45CD9867593B}"/>
              </a:ext>
            </a:extLst>
          </p:cNvPr>
          <p:cNvSpPr>
            <a:spLocks noGrp="1"/>
          </p:cNvSpPr>
          <p:nvPr>
            <p:ph idx="1"/>
          </p:nvPr>
        </p:nvSpPr>
        <p:spPr>
          <a:xfrm>
            <a:off x="311944" y="1382940"/>
            <a:ext cx="8520112" cy="511174"/>
          </a:xfrm>
        </p:spPr>
        <p:txBody>
          <a:bodyPr vert="horz" lIns="0" tIns="0" rIns="0" bIns="0" numCol="1" rtlCol="0" anchor="t">
            <a:noAutofit/>
          </a:bodyPr>
          <a:lstStyle/>
          <a:p>
            <a:pPr marL="0" indent="0">
              <a:buNone/>
            </a:pPr>
            <a:r>
              <a:rPr lang="en-US" sz="1800" dirty="0">
                <a:ea typeface="+mn-lt"/>
                <a:cs typeface="+mn-lt"/>
              </a:rPr>
              <a:t>This includes Microsoft PowerPoint and Google Slides.</a:t>
            </a:r>
            <a:endParaRPr lang="en-US" sz="1800" dirty="0">
              <a:cs typeface="Calibri"/>
            </a:endParaRPr>
          </a:p>
        </p:txBody>
      </p:sp>
    </p:spTree>
    <p:extLst>
      <p:ext uri="{BB962C8B-B14F-4D97-AF65-F5344CB8AC3E}">
        <p14:creationId xmlns:p14="http://schemas.microsoft.com/office/powerpoint/2010/main" val="382953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AE9676B-F8AE-4DC2-AC1B-3F40666AB946}"/>
              </a:ext>
            </a:extLst>
          </p:cNvPr>
          <p:cNvSpPr>
            <a:spLocks noGrp="1"/>
          </p:cNvSpPr>
          <p:nvPr>
            <p:ph type="title"/>
          </p:nvPr>
        </p:nvSpPr>
        <p:spPr/>
        <p:txBody>
          <a:bodyPr/>
          <a:lstStyle/>
          <a:p>
            <a:r>
              <a:rPr lang="en-US"/>
              <a:t>Evaluate and Improve for Web Friendly</a:t>
            </a:r>
          </a:p>
        </p:txBody>
      </p:sp>
      <p:sp>
        <p:nvSpPr>
          <p:cNvPr id="3" name="Content Placeholder 2">
            <a:extLst>
              <a:ext uri="{FF2B5EF4-FFF2-40B4-BE49-F238E27FC236}">
                <a16:creationId xmlns:a16="http://schemas.microsoft.com/office/drawing/2014/main" id="{6D8D95F7-3391-4B97-96C0-A4AFFB164766}"/>
              </a:ext>
            </a:extLst>
          </p:cNvPr>
          <p:cNvSpPr>
            <a:spLocks noGrp="1"/>
          </p:cNvSpPr>
          <p:nvPr>
            <p:ph idx="1"/>
          </p:nvPr>
        </p:nvSpPr>
        <p:spPr/>
        <p:txBody>
          <a:bodyPr vert="horz" lIns="137160" tIns="137160" rIns="137160" bIns="137160" rtlCol="0" anchor="t">
            <a:noAutofit/>
          </a:bodyPr>
          <a:lstStyle/>
          <a:p>
            <a:r>
              <a:rPr lang="en-US" dirty="0">
                <a:cs typeface="Calibri"/>
              </a:rPr>
              <a:t>PowerPoint</a:t>
            </a:r>
          </a:p>
          <a:p>
            <a:pPr marL="285750" indent="-285750">
              <a:buFont typeface="Arial,Sans-Serif"/>
              <a:buChar char="•"/>
            </a:pPr>
            <a:r>
              <a:rPr lang="en-US" sz="1600" dirty="0">
                <a:solidFill>
                  <a:schemeClr val="tx1"/>
                </a:solidFill>
                <a:cs typeface="Calibri"/>
              </a:rPr>
              <a:t>Improper slide titles.</a:t>
            </a:r>
            <a:endParaRPr lang="en-US" sz="1600" dirty="0">
              <a:solidFill>
                <a:schemeClr val="tx1"/>
              </a:solidFill>
              <a:ea typeface="+mj-lt"/>
              <a:cs typeface="+mj-lt"/>
            </a:endParaRPr>
          </a:p>
          <a:p>
            <a:pPr marL="285750" indent="-285750">
              <a:buFont typeface="Arial,Sans-Serif"/>
              <a:buChar char="•"/>
            </a:pPr>
            <a:r>
              <a:rPr lang="en-US" sz="1600" dirty="0">
                <a:solidFill>
                  <a:schemeClr val="tx1"/>
                </a:solidFill>
                <a:cs typeface="Calibri"/>
              </a:rPr>
              <a:t>Incorrectly built lists.</a:t>
            </a:r>
            <a:endParaRPr lang="en-US" sz="1600" dirty="0">
              <a:solidFill>
                <a:schemeClr val="tx1"/>
              </a:solidFill>
              <a:ea typeface="+mj-lt"/>
              <a:cs typeface="+mj-lt"/>
            </a:endParaRPr>
          </a:p>
          <a:p>
            <a:pPr marL="285750" indent="-285750">
              <a:buFont typeface="Arial,Sans-Serif"/>
              <a:buChar char="•"/>
            </a:pPr>
            <a:r>
              <a:rPr lang="en-US" sz="1600" dirty="0">
                <a:solidFill>
                  <a:schemeClr val="tx1"/>
                </a:solidFill>
                <a:cs typeface="Calibri"/>
              </a:rPr>
              <a:t>Empty links or links without descriptive text.</a:t>
            </a:r>
            <a:endParaRPr lang="en-US" sz="1600" dirty="0">
              <a:solidFill>
                <a:schemeClr val="tx1"/>
              </a:solidFill>
              <a:ea typeface="+mj-lt"/>
              <a:cs typeface="+mj-lt"/>
            </a:endParaRPr>
          </a:p>
          <a:p>
            <a:pPr marL="285750" indent="-285750">
              <a:buFont typeface="Arial,Sans-Serif"/>
              <a:buChar char="•"/>
            </a:pPr>
            <a:r>
              <a:rPr lang="en-US" sz="1600" dirty="0">
                <a:solidFill>
                  <a:schemeClr val="tx1"/>
                </a:solidFill>
                <a:cs typeface="Calibri"/>
              </a:rPr>
              <a:t>Missing alternative text tags in images.</a:t>
            </a:r>
            <a:endParaRPr lang="en-US" sz="1600" dirty="0">
              <a:solidFill>
                <a:schemeClr val="tx1"/>
              </a:solidFill>
              <a:ea typeface="+mj-lt"/>
              <a:cs typeface="+mj-lt"/>
            </a:endParaRPr>
          </a:p>
          <a:p>
            <a:pPr marL="285750" indent="-285750">
              <a:buFont typeface="Arial,Sans-Serif"/>
              <a:buChar char="•"/>
            </a:pPr>
            <a:r>
              <a:rPr lang="en-US" sz="1600" dirty="0">
                <a:solidFill>
                  <a:schemeClr val="tx1"/>
                </a:solidFill>
                <a:cs typeface="Calibri"/>
              </a:rPr>
              <a:t>Using tables incorrectly.</a:t>
            </a:r>
            <a:endParaRPr lang="en-US" sz="1600" dirty="0">
              <a:solidFill>
                <a:schemeClr val="tx1"/>
              </a:solidFill>
              <a:ea typeface="+mj-lt"/>
              <a:cs typeface="+mj-lt"/>
            </a:endParaRPr>
          </a:p>
          <a:p>
            <a:pPr marL="285750" indent="-285750">
              <a:buFont typeface="Arial,Sans-Serif"/>
              <a:buChar char="•"/>
            </a:pPr>
            <a:r>
              <a:rPr lang="en-US" sz="1600" dirty="0">
                <a:solidFill>
                  <a:schemeClr val="tx1"/>
                </a:solidFill>
                <a:cs typeface="Calibri"/>
              </a:rPr>
              <a:t>Color contrast issues.</a:t>
            </a:r>
            <a:endParaRPr lang="en-US" sz="1600" dirty="0">
              <a:solidFill>
                <a:schemeClr val="tx1"/>
              </a:solidFill>
              <a:ea typeface="+mj-lt"/>
              <a:cs typeface="+mj-lt"/>
            </a:endParaRPr>
          </a:p>
          <a:p>
            <a:endParaRPr lang="en-US" sz="1600" dirty="0">
              <a:solidFill>
                <a:schemeClr val="tx1"/>
              </a:solidFill>
              <a:ea typeface="+mj-lt"/>
              <a:cs typeface="+mj-lt"/>
            </a:endParaRPr>
          </a:p>
          <a:p>
            <a:endParaRPr lang="en-US" sz="1600" dirty="0">
              <a:solidFill>
                <a:schemeClr val="tx1"/>
              </a:solidFill>
              <a:cs typeface="Calibri"/>
            </a:endParaRPr>
          </a:p>
        </p:txBody>
      </p:sp>
      <p:sp>
        <p:nvSpPr>
          <p:cNvPr id="5" name="Content Placeholder 4">
            <a:extLst>
              <a:ext uri="{FF2B5EF4-FFF2-40B4-BE49-F238E27FC236}">
                <a16:creationId xmlns:a16="http://schemas.microsoft.com/office/drawing/2014/main" id="{B9DF2E4B-06C3-4537-A8A1-E8EE82133AE7}"/>
              </a:ext>
            </a:extLst>
          </p:cNvPr>
          <p:cNvSpPr>
            <a:spLocks noGrp="1"/>
          </p:cNvSpPr>
          <p:nvPr>
            <p:ph idx="10"/>
          </p:nvPr>
        </p:nvSpPr>
        <p:spPr/>
        <p:txBody>
          <a:bodyPr vert="horz" lIns="137160" tIns="137160" rIns="137160" bIns="137160" rtlCol="0" anchor="t">
            <a:noAutofit/>
          </a:bodyPr>
          <a:lstStyle/>
          <a:p>
            <a:r>
              <a:rPr lang="en-US" dirty="0">
                <a:cs typeface="Calibri"/>
              </a:rPr>
              <a:t>Google Slides</a:t>
            </a:r>
          </a:p>
          <a:p>
            <a:pPr marL="285750" indent="-285750">
              <a:buFont typeface="Arial,Sans-Serif"/>
              <a:buChar char="•"/>
            </a:pPr>
            <a:r>
              <a:rPr lang="en-US" sz="1600" dirty="0">
                <a:solidFill>
                  <a:schemeClr val="tx1"/>
                </a:solidFill>
                <a:cs typeface="Calibri"/>
              </a:rPr>
              <a:t>Improper use of headers and slide titles.</a:t>
            </a:r>
            <a:endParaRPr lang="en-US" sz="1600" dirty="0">
              <a:solidFill>
                <a:schemeClr val="tx1"/>
              </a:solidFill>
              <a:ea typeface="+mj-lt"/>
              <a:cs typeface="+mj-lt"/>
            </a:endParaRPr>
          </a:p>
          <a:p>
            <a:pPr marL="285750" indent="-285750">
              <a:buFont typeface="Arial,Sans-Serif"/>
              <a:buChar char="•"/>
            </a:pPr>
            <a:r>
              <a:rPr lang="en-US" sz="1600" dirty="0">
                <a:solidFill>
                  <a:schemeClr val="tx1"/>
                </a:solidFill>
                <a:cs typeface="Calibri"/>
              </a:rPr>
              <a:t>Incorrectly built lists.</a:t>
            </a:r>
            <a:endParaRPr lang="en-US" sz="1600" dirty="0">
              <a:solidFill>
                <a:schemeClr val="tx1"/>
              </a:solidFill>
              <a:ea typeface="+mj-lt"/>
              <a:cs typeface="+mj-lt"/>
            </a:endParaRPr>
          </a:p>
          <a:p>
            <a:pPr marL="285750" indent="-285750">
              <a:buFont typeface="Arial,Sans-Serif"/>
              <a:buChar char="•"/>
            </a:pPr>
            <a:r>
              <a:rPr lang="en-US" sz="1600" dirty="0">
                <a:solidFill>
                  <a:schemeClr val="tx1"/>
                </a:solidFill>
                <a:cs typeface="Calibri"/>
              </a:rPr>
              <a:t>Empty links or links without descriptive text.</a:t>
            </a:r>
            <a:endParaRPr lang="en-US" sz="1600" dirty="0">
              <a:solidFill>
                <a:schemeClr val="tx1"/>
              </a:solidFill>
              <a:ea typeface="+mj-lt"/>
              <a:cs typeface="+mj-lt"/>
            </a:endParaRPr>
          </a:p>
          <a:p>
            <a:pPr marL="285750" indent="-285750">
              <a:buFont typeface="Arial,Sans-Serif"/>
              <a:buChar char="•"/>
            </a:pPr>
            <a:r>
              <a:rPr lang="en-US" sz="1600" dirty="0">
                <a:solidFill>
                  <a:schemeClr val="tx1"/>
                </a:solidFill>
                <a:cs typeface="Calibri"/>
              </a:rPr>
              <a:t>Missing alternative text tags in images.</a:t>
            </a:r>
            <a:endParaRPr lang="en-US" sz="1600" dirty="0">
              <a:solidFill>
                <a:schemeClr val="tx1"/>
              </a:solidFill>
              <a:ea typeface="+mj-lt"/>
              <a:cs typeface="+mj-lt"/>
            </a:endParaRPr>
          </a:p>
          <a:p>
            <a:pPr marL="285750" indent="-285750">
              <a:buFont typeface="Arial,Sans-Serif"/>
              <a:buChar char="•"/>
            </a:pPr>
            <a:r>
              <a:rPr lang="en-US" sz="1600" dirty="0">
                <a:solidFill>
                  <a:schemeClr val="tx1"/>
                </a:solidFill>
                <a:cs typeface="Calibri"/>
              </a:rPr>
              <a:t>Using tables incorrectly.</a:t>
            </a:r>
            <a:endParaRPr lang="en-US" sz="1600" dirty="0">
              <a:solidFill>
                <a:schemeClr val="tx1"/>
              </a:solidFill>
              <a:ea typeface="+mj-lt"/>
              <a:cs typeface="+mj-lt"/>
            </a:endParaRPr>
          </a:p>
          <a:p>
            <a:pPr marL="285750" indent="-285750">
              <a:buFont typeface="Arial,Sans-Serif"/>
              <a:buChar char="•"/>
            </a:pPr>
            <a:r>
              <a:rPr lang="en-US" sz="1600" dirty="0">
                <a:solidFill>
                  <a:schemeClr val="tx1"/>
                </a:solidFill>
                <a:cs typeface="Calibri"/>
              </a:rPr>
              <a:t>Color contrast issues.</a:t>
            </a:r>
            <a:endParaRPr lang="en-US" sz="1600" dirty="0">
              <a:solidFill>
                <a:schemeClr val="tx1"/>
              </a:solidFill>
              <a:ea typeface="+mj-lt"/>
              <a:cs typeface="+mj-lt"/>
            </a:endParaRPr>
          </a:p>
        </p:txBody>
      </p:sp>
    </p:spTree>
    <p:extLst>
      <p:ext uri="{BB962C8B-B14F-4D97-AF65-F5344CB8AC3E}">
        <p14:creationId xmlns:p14="http://schemas.microsoft.com/office/powerpoint/2010/main" val="43799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05BF6-6B71-426B-A966-645201A95EC2}"/>
              </a:ext>
            </a:extLst>
          </p:cNvPr>
          <p:cNvSpPr>
            <a:spLocks noGrp="1"/>
          </p:cNvSpPr>
          <p:nvPr>
            <p:ph type="title"/>
          </p:nvPr>
        </p:nvSpPr>
        <p:spPr/>
        <p:txBody>
          <a:bodyPr/>
          <a:lstStyle/>
          <a:p>
            <a:r>
              <a:rPr lang="en-US" dirty="0"/>
              <a:t>Accessing the Ally Report</a:t>
            </a:r>
          </a:p>
        </p:txBody>
      </p:sp>
      <p:sp>
        <p:nvSpPr>
          <p:cNvPr id="7" name="Content Placeholder 6">
            <a:extLst>
              <a:ext uri="{FF2B5EF4-FFF2-40B4-BE49-F238E27FC236}">
                <a16:creationId xmlns:a16="http://schemas.microsoft.com/office/drawing/2014/main" id="{B63C8902-D1FA-459C-8A21-1CCCC882440D}"/>
              </a:ext>
            </a:extLst>
          </p:cNvPr>
          <p:cNvSpPr>
            <a:spLocks noGrp="1"/>
          </p:cNvSpPr>
          <p:nvPr>
            <p:ph idx="1"/>
          </p:nvPr>
        </p:nvSpPr>
        <p:spPr/>
        <p:txBody>
          <a:bodyPr/>
          <a:lstStyle/>
          <a:p>
            <a:r>
              <a:rPr lang="en-US" dirty="0"/>
              <a:t>Subsite or Section Workspace</a:t>
            </a:r>
          </a:p>
        </p:txBody>
      </p:sp>
      <p:sp>
        <p:nvSpPr>
          <p:cNvPr id="9" name="Content Placeholder 8">
            <a:extLst>
              <a:ext uri="{FF2B5EF4-FFF2-40B4-BE49-F238E27FC236}">
                <a16:creationId xmlns:a16="http://schemas.microsoft.com/office/drawing/2014/main" id="{E23FD98D-21A1-4605-8B6B-5D056FDE2920}"/>
              </a:ext>
            </a:extLst>
          </p:cNvPr>
          <p:cNvSpPr>
            <a:spLocks noGrp="1"/>
          </p:cNvSpPr>
          <p:nvPr>
            <p:ph idx="10"/>
          </p:nvPr>
        </p:nvSpPr>
        <p:spPr/>
        <p:txBody>
          <a:bodyPr/>
          <a:lstStyle/>
          <a:p>
            <a:r>
              <a:rPr lang="en-US" dirty="0"/>
              <a:t>Overview </a:t>
            </a:r>
          </a:p>
          <a:p>
            <a:endParaRPr lang="en-US" dirty="0"/>
          </a:p>
          <a:p>
            <a:endParaRPr lang="en-US" dirty="0"/>
          </a:p>
        </p:txBody>
      </p:sp>
      <p:sp>
        <p:nvSpPr>
          <p:cNvPr id="12" name="TextBox 11">
            <a:extLst>
              <a:ext uri="{FF2B5EF4-FFF2-40B4-BE49-F238E27FC236}">
                <a16:creationId xmlns:a16="http://schemas.microsoft.com/office/drawing/2014/main" id="{E7C34161-3617-4431-9D81-A93B8C04F428}"/>
              </a:ext>
            </a:extLst>
          </p:cNvPr>
          <p:cNvSpPr txBox="1"/>
          <p:nvPr/>
        </p:nvSpPr>
        <p:spPr>
          <a:xfrm>
            <a:off x="309563" y="1569332"/>
            <a:ext cx="277064" cy="553998"/>
          </a:xfrm>
          <a:prstGeom prst="rect">
            <a:avLst/>
          </a:prstGeom>
          <a:noFill/>
        </p:spPr>
        <p:txBody>
          <a:bodyPr wrap="none" lIns="137160" tIns="137160" rIns="137160" bIns="137160" rtlCol="0">
            <a:spAutoFit/>
          </a:bodyPr>
          <a:lstStyle/>
          <a:p>
            <a:endParaRPr lang="en-US"/>
          </a:p>
        </p:txBody>
      </p:sp>
      <p:pic>
        <p:nvPicPr>
          <p:cNvPr id="3" name="Picture 2">
            <a:extLst>
              <a:ext uri="{FF2B5EF4-FFF2-40B4-BE49-F238E27FC236}">
                <a16:creationId xmlns:a16="http://schemas.microsoft.com/office/drawing/2014/main" id="{2E05A981-89BC-44EF-9054-38924A5F9D97}"/>
              </a:ext>
            </a:extLst>
          </p:cNvPr>
          <p:cNvPicPr>
            <a:picLocks noChangeAspect="1"/>
          </p:cNvPicPr>
          <p:nvPr/>
        </p:nvPicPr>
        <p:blipFill>
          <a:blip r:embed="rId3"/>
          <a:stretch>
            <a:fillRect/>
          </a:stretch>
        </p:blipFill>
        <p:spPr>
          <a:xfrm>
            <a:off x="448095" y="2310355"/>
            <a:ext cx="3486150" cy="2781300"/>
          </a:xfrm>
          <a:prstGeom prst="rect">
            <a:avLst/>
          </a:prstGeom>
          <a:ln>
            <a:noFill/>
          </a:ln>
          <a:effectLst>
            <a:outerShdw blurRad="292100" dist="139700" dir="2700000" algn="tl" rotWithShape="0">
              <a:srgbClr val="333333">
                <a:alpha val="65000"/>
              </a:srgbClr>
            </a:outerShdw>
          </a:effectLst>
        </p:spPr>
      </p:pic>
      <p:sp>
        <p:nvSpPr>
          <p:cNvPr id="10" name="Oval 9">
            <a:extLst>
              <a:ext uri="{FF2B5EF4-FFF2-40B4-BE49-F238E27FC236}">
                <a16:creationId xmlns:a16="http://schemas.microsoft.com/office/drawing/2014/main" id="{CEB9D4EC-E11C-4875-BD5F-7EF50A366919}"/>
              </a:ext>
            </a:extLst>
          </p:cNvPr>
          <p:cNvSpPr/>
          <p:nvPr/>
        </p:nvSpPr>
        <p:spPr>
          <a:xfrm>
            <a:off x="3270143" y="2784143"/>
            <a:ext cx="609600" cy="380146"/>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endParaRPr lang="en-US" dirty="0"/>
          </a:p>
        </p:txBody>
      </p:sp>
      <p:pic>
        <p:nvPicPr>
          <p:cNvPr id="11" name="Picture 10">
            <a:extLst>
              <a:ext uri="{FF2B5EF4-FFF2-40B4-BE49-F238E27FC236}">
                <a16:creationId xmlns:a16="http://schemas.microsoft.com/office/drawing/2014/main" id="{1260CD74-F13D-41AD-820A-20B574B090B5}"/>
              </a:ext>
            </a:extLst>
          </p:cNvPr>
          <p:cNvPicPr>
            <a:picLocks noChangeAspect="1"/>
          </p:cNvPicPr>
          <p:nvPr/>
        </p:nvPicPr>
        <p:blipFill>
          <a:blip r:embed="rId4"/>
          <a:stretch>
            <a:fillRect/>
          </a:stretch>
        </p:blipFill>
        <p:spPr>
          <a:xfrm>
            <a:off x="4927493" y="2310355"/>
            <a:ext cx="3657600"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976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A9F186-39A4-4E23-A921-AE84CF79F7C6}"/>
              </a:ext>
            </a:extLst>
          </p:cNvPr>
          <p:cNvPicPr>
            <a:picLocks noChangeAspect="1"/>
          </p:cNvPicPr>
          <p:nvPr/>
        </p:nvPicPr>
        <p:blipFill>
          <a:blip r:embed="rId3"/>
          <a:stretch>
            <a:fillRect/>
          </a:stretch>
        </p:blipFill>
        <p:spPr>
          <a:xfrm>
            <a:off x="309563" y="1479922"/>
            <a:ext cx="7034430" cy="203761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F705BF6-6B71-426B-A966-645201A95EC2}"/>
              </a:ext>
            </a:extLst>
          </p:cNvPr>
          <p:cNvSpPr>
            <a:spLocks noGrp="1"/>
          </p:cNvSpPr>
          <p:nvPr>
            <p:ph type="title"/>
          </p:nvPr>
        </p:nvSpPr>
        <p:spPr/>
        <p:txBody>
          <a:bodyPr/>
          <a:lstStyle/>
          <a:p>
            <a:r>
              <a:rPr lang="en-US"/>
              <a:t>Instructor Feedback</a:t>
            </a:r>
          </a:p>
        </p:txBody>
      </p:sp>
      <p:sp>
        <p:nvSpPr>
          <p:cNvPr id="12" name="TextBox 11">
            <a:extLst>
              <a:ext uri="{FF2B5EF4-FFF2-40B4-BE49-F238E27FC236}">
                <a16:creationId xmlns:a16="http://schemas.microsoft.com/office/drawing/2014/main" id="{E7C34161-3617-4431-9D81-A93B8C04F428}"/>
              </a:ext>
              <a:ext uri="{C183D7F6-B498-43B3-948B-1728B52AA6E4}">
                <adec:decorative xmlns:adec="http://schemas.microsoft.com/office/drawing/2017/decorative" val="1"/>
              </a:ext>
            </a:extLst>
          </p:cNvPr>
          <p:cNvSpPr txBox="1"/>
          <p:nvPr/>
        </p:nvSpPr>
        <p:spPr>
          <a:xfrm>
            <a:off x="309563" y="1569332"/>
            <a:ext cx="277064" cy="553998"/>
          </a:xfrm>
          <a:prstGeom prst="rect">
            <a:avLst/>
          </a:prstGeom>
          <a:noFill/>
        </p:spPr>
        <p:txBody>
          <a:bodyPr wrap="none" lIns="137160" tIns="137160" rIns="137160" bIns="137160" rtlCol="0">
            <a:spAutoFit/>
          </a:bodyPr>
          <a:lstStyle/>
          <a:p>
            <a:endParaRPr lang="en-US"/>
          </a:p>
        </p:txBody>
      </p:sp>
      <p:cxnSp>
        <p:nvCxnSpPr>
          <p:cNvPr id="8" name="Straight Arrow Connector 7">
            <a:extLst>
              <a:ext uri="{FF2B5EF4-FFF2-40B4-BE49-F238E27FC236}">
                <a16:creationId xmlns:a16="http://schemas.microsoft.com/office/drawing/2014/main" id="{C567AB97-102B-4AB5-A33B-22EC84FBFCF8}"/>
              </a:ext>
              <a:ext uri="{C183D7F6-B498-43B3-948B-1728B52AA6E4}">
                <adec:decorative xmlns:adec="http://schemas.microsoft.com/office/drawing/2017/decorative" val="1"/>
              </a:ext>
            </a:extLst>
          </p:cNvPr>
          <p:cNvCxnSpPr>
            <a:cxnSpLocks/>
          </p:cNvCxnSpPr>
          <p:nvPr/>
        </p:nvCxnSpPr>
        <p:spPr>
          <a:xfrm flipH="1">
            <a:off x="6690455" y="2079609"/>
            <a:ext cx="1591192" cy="1150117"/>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pic>
        <p:nvPicPr>
          <p:cNvPr id="10" name="Picture 9">
            <a:extLst>
              <a:ext uri="{FF2B5EF4-FFF2-40B4-BE49-F238E27FC236}">
                <a16:creationId xmlns:a16="http://schemas.microsoft.com/office/drawing/2014/main" id="{EA825B16-89CA-486E-917A-994C53C12E29}"/>
              </a:ext>
            </a:extLst>
          </p:cNvPr>
          <p:cNvPicPr>
            <a:picLocks noChangeAspect="1"/>
          </p:cNvPicPr>
          <p:nvPr/>
        </p:nvPicPr>
        <p:blipFill>
          <a:blip r:embed="rId4"/>
          <a:stretch>
            <a:fillRect/>
          </a:stretch>
        </p:blipFill>
        <p:spPr>
          <a:xfrm>
            <a:off x="2399419" y="3822296"/>
            <a:ext cx="5882228" cy="2590168"/>
          </a:xfrm>
          <a:prstGeom prst="rect">
            <a:avLst/>
          </a:prstGeom>
        </p:spPr>
      </p:pic>
    </p:spTree>
    <p:extLst>
      <p:ext uri="{BB962C8B-B14F-4D97-AF65-F5344CB8AC3E}">
        <p14:creationId xmlns:p14="http://schemas.microsoft.com/office/powerpoint/2010/main" val="262194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b 4-3 light v3.3">
  <a:themeElements>
    <a:clrScheme name="Blackboard 2018">
      <a:dk1>
        <a:srgbClr val="000000"/>
      </a:dk1>
      <a:lt1>
        <a:sysClr val="window" lastClr="FFFFFF"/>
      </a:lt1>
      <a:dk2>
        <a:srgbClr val="595959"/>
      </a:dk2>
      <a:lt2>
        <a:srgbClr val="C6C6C6"/>
      </a:lt2>
      <a:accent1>
        <a:srgbClr val="4776BD"/>
      </a:accent1>
      <a:accent2>
        <a:srgbClr val="A3BADE"/>
      </a:accent2>
      <a:accent3>
        <a:srgbClr val="F9A21D"/>
      </a:accent3>
      <a:accent4>
        <a:srgbClr val="FDCE07"/>
      </a:accent4>
      <a:accent5>
        <a:srgbClr val="43BFBA"/>
      </a:accent5>
      <a:accent6>
        <a:srgbClr val="1F8599"/>
      </a:accent6>
      <a:hlink>
        <a:srgbClr val="4776BD"/>
      </a:hlink>
      <a:folHlink>
        <a:srgbClr val="595959"/>
      </a:folHlink>
    </a:clrScheme>
    <a:fontScheme name="Blackboard 2018">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37160" tIns="137160" rIns="137160" bIns="13716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cap="sq"/>
      </a:spPr>
      <a:bodyPr/>
      <a:lstStyle/>
      <a:style>
        <a:lnRef idx="1">
          <a:schemeClr val="accent1"/>
        </a:lnRef>
        <a:fillRef idx="0">
          <a:schemeClr val="accent1"/>
        </a:fillRef>
        <a:effectRef idx="0">
          <a:schemeClr val="accent1"/>
        </a:effectRef>
        <a:fontRef idx="minor">
          <a:schemeClr val="tx1"/>
        </a:fontRef>
      </a:style>
    </a:lnDef>
    <a:txDef>
      <a:spPr>
        <a:noFill/>
      </a:spPr>
      <a:bodyPr wrap="square" lIns="137160" tIns="137160" rIns="137160" bIns="137160" rtlCol="0">
        <a:spAutoFit/>
      </a:bodyPr>
      <a:lstStyle>
        <a:defPPr>
          <a:defRPr dirty="0" smtClean="0"/>
        </a:defPPr>
      </a:lstStyle>
    </a:txDef>
  </a:objectDefaults>
  <a:extraClrSchemeLst/>
  <a:extLst>
    <a:ext uri="{05A4C25C-085E-4340-85A3-A5531E510DB2}">
      <thm15:themeFamily xmlns:thm15="http://schemas.microsoft.com/office/thememl/2012/main" name="Bb 4-3 light v3.3.potx" id="{EA1C55D6-D417-4C36-BA60-A88E5473CF1F}" vid="{925C0116-6665-41B0-A90F-703D632ABF57}"/>
    </a:ext>
  </a:extLst>
</a:theme>
</file>

<file path=ppt/theme/theme2.xml><?xml version="1.0" encoding="utf-8"?>
<a:theme xmlns:a="http://schemas.openxmlformats.org/drawingml/2006/main" name="Bb 4-3 light v3.3">
  <a:themeElements>
    <a:clrScheme name="Blackboard 2018">
      <a:dk1>
        <a:srgbClr val="000000"/>
      </a:dk1>
      <a:lt1>
        <a:sysClr val="window" lastClr="FFFFFF"/>
      </a:lt1>
      <a:dk2>
        <a:srgbClr val="595959"/>
      </a:dk2>
      <a:lt2>
        <a:srgbClr val="C6C6C6"/>
      </a:lt2>
      <a:accent1>
        <a:srgbClr val="4776BD"/>
      </a:accent1>
      <a:accent2>
        <a:srgbClr val="A3BADE"/>
      </a:accent2>
      <a:accent3>
        <a:srgbClr val="F9A21D"/>
      </a:accent3>
      <a:accent4>
        <a:srgbClr val="FDCE07"/>
      </a:accent4>
      <a:accent5>
        <a:srgbClr val="43BFBA"/>
      </a:accent5>
      <a:accent6>
        <a:srgbClr val="1F8599"/>
      </a:accent6>
      <a:hlink>
        <a:srgbClr val="4776BD"/>
      </a:hlink>
      <a:folHlink>
        <a:srgbClr val="595959"/>
      </a:folHlink>
    </a:clrScheme>
    <a:fontScheme name="Blackboard 2018">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37160" tIns="137160" rIns="137160" bIns="13716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cap="sq"/>
      </a:spPr>
      <a:bodyPr/>
      <a:lstStyle/>
      <a:style>
        <a:lnRef idx="1">
          <a:schemeClr val="accent1"/>
        </a:lnRef>
        <a:fillRef idx="0">
          <a:schemeClr val="accent1"/>
        </a:fillRef>
        <a:effectRef idx="0">
          <a:schemeClr val="accent1"/>
        </a:effectRef>
        <a:fontRef idx="minor">
          <a:schemeClr val="tx1"/>
        </a:fontRef>
      </a:style>
    </a:lnDef>
    <a:txDef>
      <a:spPr>
        <a:noFill/>
      </a:spPr>
      <a:bodyPr wrap="square" lIns="137160" tIns="137160" rIns="137160" bIns="137160" rtlCol="0">
        <a:spAutoFit/>
      </a:bodyPr>
      <a:lstStyle>
        <a:defPPr>
          <a:defRPr dirty="0" smtClean="0"/>
        </a:defPPr>
      </a:lstStyle>
    </a:txDef>
  </a:objectDefaults>
  <a:extraClrSchemeLst/>
  <a:extLst>
    <a:ext uri="{05A4C25C-085E-4340-85A3-A5531E510DB2}">
      <thm15:themeFamily xmlns:thm15="http://schemas.microsoft.com/office/thememl/2012/main" name="Bb 4-3 light v3.3.potx" id="{EA1C55D6-D417-4C36-BA60-A88E5473CF1F}" vid="{925C0116-6665-41B0-A90F-703D632ABF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83C06782C044499D2A672CCFDFDDFC" ma:contentTypeVersion="7" ma:contentTypeDescription="Create a new document." ma:contentTypeScope="" ma:versionID="0828338fbc6f2d0a2b31a645a46adcc3">
  <xsd:schema xmlns:xsd="http://www.w3.org/2001/XMLSchema" xmlns:xs="http://www.w3.org/2001/XMLSchema" xmlns:p="http://schemas.microsoft.com/office/2006/metadata/properties" xmlns:ns3="7d747ad8-1310-49cd-9290-b5786cedc98f" xmlns:ns4="bbd89747-3036-408d-bca0-3ed254569891" targetNamespace="http://schemas.microsoft.com/office/2006/metadata/properties" ma:root="true" ma:fieldsID="1765768c0d667f33dda6e7486d94d746" ns3:_="" ns4:_="">
    <xsd:import namespace="7d747ad8-1310-49cd-9290-b5786cedc98f"/>
    <xsd:import namespace="bbd89747-3036-408d-bca0-3ed25456989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747ad8-1310-49cd-9290-b5786cedc98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d89747-3036-408d-bca0-3ed25456989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69D99B-6D6C-435F-B1A1-3C319F34C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747ad8-1310-49cd-9290-b5786cedc98f"/>
    <ds:schemaRef ds:uri="bbd89747-3036-408d-bca0-3ed254569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4F21FD-9EF1-4B47-82F8-E842A33F82D6}">
  <ds:schemaRefs>
    <ds:schemaRef ds:uri="http://schemas.microsoft.com/sharepoint/v3/contenttype/forms"/>
  </ds:schemaRefs>
</ds:datastoreItem>
</file>

<file path=customXml/itemProps3.xml><?xml version="1.0" encoding="utf-8"?>
<ds:datastoreItem xmlns:ds="http://schemas.openxmlformats.org/officeDocument/2006/customXml" ds:itemID="{C0113312-02F7-4435-9277-2E963B52AE91}">
  <ds:schemaRefs>
    <ds:schemaRef ds:uri="http://purl.org/dc/elements/1.1/"/>
    <ds:schemaRef ds:uri="bbd89747-3036-408d-bca0-3ed254569891"/>
    <ds:schemaRef ds:uri="7d747ad8-1310-49cd-9290-b5786cedc98f"/>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 Boardroom</Template>
  <TotalTime>3250</TotalTime>
  <Words>1684</Words>
  <Application>Microsoft Office PowerPoint</Application>
  <PresentationFormat>On-screen Show (4:3)</PresentationFormat>
  <Paragraphs>346</Paragraphs>
  <Slides>39</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Arial</vt:lpstr>
      <vt:lpstr>Arial,Sans-Serif</vt:lpstr>
      <vt:lpstr>Calibri</vt:lpstr>
      <vt:lpstr>Wingdings</vt:lpstr>
      <vt:lpstr>Bb 4-3 light v3.3</vt:lpstr>
      <vt:lpstr>Bb 4-3 light v3.3</vt:lpstr>
      <vt:lpstr>Presentations and Accessibility: PowerPoint and Google Slides</vt:lpstr>
      <vt:lpstr>Presentations and Accessibility: PowerPoint and Google Slides</vt:lpstr>
      <vt:lpstr>Session Information</vt:lpstr>
      <vt:lpstr>Session Topics</vt:lpstr>
      <vt:lpstr>Common Accessibility Issues for Websites</vt:lpstr>
      <vt:lpstr>What does ALLY scan for in .pptx files?</vt:lpstr>
      <vt:lpstr>Evaluate and Improve for Web Friendly</vt:lpstr>
      <vt:lpstr>Accessing the Ally Report</vt:lpstr>
      <vt:lpstr>Instructor Feedback</vt:lpstr>
      <vt:lpstr>Workshop Resource Webpage</vt:lpstr>
      <vt:lpstr>PowerPoint</vt:lpstr>
      <vt:lpstr> Microsoft Accessibility Checker</vt:lpstr>
      <vt:lpstr>Choose or Create an Accessible Slide Design</vt:lpstr>
      <vt:lpstr>Contrast</vt:lpstr>
      <vt:lpstr>Slide Titles</vt:lpstr>
      <vt:lpstr>Reading Order</vt:lpstr>
      <vt:lpstr>Links</vt:lpstr>
      <vt:lpstr>Lists </vt:lpstr>
      <vt:lpstr>Images </vt:lpstr>
      <vt:lpstr>SmartArt Graphics &amp; Shapes</vt:lpstr>
      <vt:lpstr>Charts</vt:lpstr>
      <vt:lpstr>Tables</vt:lpstr>
      <vt:lpstr>Before Saving your PowerPoint File </vt:lpstr>
      <vt:lpstr>Instructor Feedback – View Your PPT Improved Score</vt:lpstr>
      <vt:lpstr>Google Slides</vt:lpstr>
      <vt:lpstr>Choose or Create an Accessible Slide Design</vt:lpstr>
      <vt:lpstr>Slide Titles &amp; Layout</vt:lpstr>
      <vt:lpstr>Reading Order</vt:lpstr>
      <vt:lpstr>Links</vt:lpstr>
      <vt:lpstr>Lists</vt:lpstr>
      <vt:lpstr>Images and Alternative Text in Slides</vt:lpstr>
      <vt:lpstr>Adding Alternative Text</vt:lpstr>
      <vt:lpstr>Charts</vt:lpstr>
      <vt:lpstr>Tables</vt:lpstr>
      <vt:lpstr>Download Slides as File Type  </vt:lpstr>
      <vt:lpstr>Download    </vt:lpstr>
      <vt:lpstr>Instructor Feedback – View Your Improved Score</vt:lpstr>
      <vt:lpstr>Session Topics</vt:lpstr>
      <vt:lpstr>Have Questions or need Further Assistance?</vt:lpstr>
    </vt:vector>
  </TitlesOfParts>
  <Company>Blackboard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Huettel</dc:creator>
  <cp:lastModifiedBy>Tamatha Leuschen</cp:lastModifiedBy>
  <cp:revision>2</cp:revision>
  <cp:lastPrinted>2020-09-10T03:38:56Z</cp:lastPrinted>
  <dcterms:created xsi:type="dcterms:W3CDTF">2019-04-08T15:52:29Z</dcterms:created>
  <dcterms:modified xsi:type="dcterms:W3CDTF">2020-09-28T12:30:23Z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0x0101000983C06782C044499D2A672CCFDFDDFC</vt:lpwstr>
  </property>
</Properties>
</file>