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1" r:id="rId2"/>
    <p:sldId id="258" r:id="rId3"/>
    <p:sldId id="282" r:id="rId4"/>
    <p:sldId id="260" r:id="rId5"/>
    <p:sldId id="261" r:id="rId6"/>
    <p:sldId id="259" r:id="rId7"/>
  </p:sldIdLst>
  <p:sldSz cx="10058400" cy="7772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FCF6C8-AE97-117D-63A3-2A32A0941D93}" v="1705" dt="2021-06-06T22:37:32.070"/>
    <p1510:client id="{268D3995-B047-F5AE-10B3-83C1AFEF9D4A}" v="3" dt="2021-06-06T22:52:20.293"/>
    <p1510:client id="{A98B394A-3896-492C-BAAC-6E256208CBEE}" v="31" dt="2021-06-06T20:48:47.844"/>
    <p1510:client id="{AD95E5A9-4E48-2278-7F31-6BAB9A7C93AF}" v="1" dt="2021-06-07T00:37:48.641"/>
    <p1510:client id="{B58F09FD-BB12-759B-F17A-72DDB01A4B95}" v="47" dt="2021-06-06T20:28:14.5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448"/>
        <p:guide pos="3168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Sanfilippo" userId="S::joe.sanfilippo@gcpsk12.org::5fe5fd03-fd39-4a80-9792-8e6f57618020" providerId="AD" clId="Web-{15FCF6C8-AE97-117D-63A3-2A32A0941D93}"/>
    <pc:docChg chg="addSld delSld modSld">
      <pc:chgData name="Joe Sanfilippo" userId="S::joe.sanfilippo@gcpsk12.org::5fe5fd03-fd39-4a80-9792-8e6f57618020" providerId="AD" clId="Web-{15FCF6C8-AE97-117D-63A3-2A32A0941D93}" dt="2021-06-06T22:37:32.070" v="978" actId="1076"/>
      <pc:docMkLst>
        <pc:docMk/>
      </pc:docMkLst>
      <pc:sldChg chg="modSp addAnim delAnim">
        <pc:chgData name="Joe Sanfilippo" userId="S::joe.sanfilippo@gcpsk12.org::5fe5fd03-fd39-4a80-9792-8e6f57618020" providerId="AD" clId="Web-{15FCF6C8-AE97-117D-63A3-2A32A0941D93}" dt="2021-06-06T22:36:40.959" v="973" actId="20577"/>
        <pc:sldMkLst>
          <pc:docMk/>
          <pc:sldMk cId="4132743555" sldId="258"/>
        </pc:sldMkLst>
        <pc:spChg chg="mod">
          <ac:chgData name="Joe Sanfilippo" userId="S::joe.sanfilippo@gcpsk12.org::5fe5fd03-fd39-4a80-9792-8e6f57618020" providerId="AD" clId="Web-{15FCF6C8-AE97-117D-63A3-2A32A0941D93}" dt="2021-06-06T22:36:40.959" v="973" actId="20577"/>
          <ac:spMkLst>
            <pc:docMk/>
            <pc:sldMk cId="4132743555" sldId="258"/>
            <ac:spMk id="5" creationId="{00000000-0000-0000-0000-000000000000}"/>
          </ac:spMkLst>
        </pc:spChg>
        <pc:spChg chg="mod">
          <ac:chgData name="Joe Sanfilippo" userId="S::joe.sanfilippo@gcpsk12.org::5fe5fd03-fd39-4a80-9792-8e6f57618020" providerId="AD" clId="Web-{15FCF6C8-AE97-117D-63A3-2A32A0941D93}" dt="2021-06-06T21:46:03.152" v="20" actId="20577"/>
          <ac:spMkLst>
            <pc:docMk/>
            <pc:sldMk cId="4132743555" sldId="258"/>
            <ac:spMk id="7" creationId="{00000000-0000-0000-0000-000000000000}"/>
          </ac:spMkLst>
        </pc:spChg>
      </pc:sldChg>
      <pc:sldChg chg="modSp">
        <pc:chgData name="Joe Sanfilippo" userId="S::joe.sanfilippo@gcpsk12.org::5fe5fd03-fd39-4a80-9792-8e6f57618020" providerId="AD" clId="Web-{15FCF6C8-AE97-117D-63A3-2A32A0941D93}" dt="2021-06-06T22:23:15.014" v="535" actId="14100"/>
        <pc:sldMkLst>
          <pc:docMk/>
          <pc:sldMk cId="2869334344" sldId="259"/>
        </pc:sldMkLst>
        <pc:spChg chg="mod">
          <ac:chgData name="Joe Sanfilippo" userId="S::joe.sanfilippo@gcpsk12.org::5fe5fd03-fd39-4a80-9792-8e6f57618020" providerId="AD" clId="Web-{15FCF6C8-AE97-117D-63A3-2A32A0941D93}" dt="2021-06-06T22:23:15.014" v="535" actId="14100"/>
          <ac:spMkLst>
            <pc:docMk/>
            <pc:sldMk cId="2869334344" sldId="259"/>
            <ac:spMk id="3" creationId="{00000000-0000-0000-0000-000000000000}"/>
          </ac:spMkLst>
        </pc:spChg>
      </pc:sldChg>
      <pc:sldChg chg="modSp">
        <pc:chgData name="Joe Sanfilippo" userId="S::joe.sanfilippo@gcpsk12.org::5fe5fd03-fd39-4a80-9792-8e6f57618020" providerId="AD" clId="Web-{15FCF6C8-AE97-117D-63A3-2A32A0941D93}" dt="2021-06-06T22:32:22.124" v="933" actId="20577"/>
        <pc:sldMkLst>
          <pc:docMk/>
          <pc:sldMk cId="3886732849" sldId="260"/>
        </pc:sldMkLst>
        <pc:spChg chg="mod">
          <ac:chgData name="Joe Sanfilippo" userId="S::joe.sanfilippo@gcpsk12.org::5fe5fd03-fd39-4a80-9792-8e6f57618020" providerId="AD" clId="Web-{15FCF6C8-AE97-117D-63A3-2A32A0941D93}" dt="2021-06-06T22:32:22.124" v="933" actId="20577"/>
          <ac:spMkLst>
            <pc:docMk/>
            <pc:sldMk cId="3886732849" sldId="260"/>
            <ac:spMk id="6" creationId="{00000000-0000-0000-0000-000000000000}"/>
          </ac:spMkLst>
        </pc:spChg>
        <pc:spChg chg="mod">
          <ac:chgData name="Joe Sanfilippo" userId="S::joe.sanfilippo@gcpsk12.org::5fe5fd03-fd39-4a80-9792-8e6f57618020" providerId="AD" clId="Web-{15FCF6C8-AE97-117D-63A3-2A32A0941D93}" dt="2021-06-06T21:47:51.546" v="51" actId="20577"/>
          <ac:spMkLst>
            <pc:docMk/>
            <pc:sldMk cId="3886732849" sldId="260"/>
            <ac:spMk id="7" creationId="{00000000-0000-0000-0000-000000000000}"/>
          </ac:spMkLst>
        </pc:spChg>
      </pc:sldChg>
      <pc:sldChg chg="modSp addAnim delAnim">
        <pc:chgData name="Joe Sanfilippo" userId="S::joe.sanfilippo@gcpsk12.org::5fe5fd03-fd39-4a80-9792-8e6f57618020" providerId="AD" clId="Web-{15FCF6C8-AE97-117D-63A3-2A32A0941D93}" dt="2021-06-06T22:34:57.206" v="969" actId="20577"/>
        <pc:sldMkLst>
          <pc:docMk/>
          <pc:sldMk cId="2870030273" sldId="261"/>
        </pc:sldMkLst>
        <pc:spChg chg="mod">
          <ac:chgData name="Joe Sanfilippo" userId="S::joe.sanfilippo@gcpsk12.org::5fe5fd03-fd39-4a80-9792-8e6f57618020" providerId="AD" clId="Web-{15FCF6C8-AE97-117D-63A3-2A32A0941D93}" dt="2021-06-06T22:34:57.206" v="969" actId="20577"/>
          <ac:spMkLst>
            <pc:docMk/>
            <pc:sldMk cId="2870030273" sldId="261"/>
            <ac:spMk id="3" creationId="{00000000-0000-0000-0000-000000000000}"/>
          </ac:spMkLst>
        </pc:spChg>
        <pc:spChg chg="mod">
          <ac:chgData name="Joe Sanfilippo" userId="S::joe.sanfilippo@gcpsk12.org::5fe5fd03-fd39-4a80-9792-8e6f57618020" providerId="AD" clId="Web-{15FCF6C8-AE97-117D-63A3-2A32A0941D93}" dt="2021-06-06T22:19:47.462" v="188" actId="14100"/>
          <ac:spMkLst>
            <pc:docMk/>
            <pc:sldMk cId="2870030273" sldId="261"/>
            <ac:spMk id="4" creationId="{00000000-0000-0000-0000-000000000000}"/>
          </ac:spMkLst>
        </pc:spChg>
      </pc:sldChg>
      <pc:sldChg chg="del">
        <pc:chgData name="Joe Sanfilippo" userId="S::joe.sanfilippo@gcpsk12.org::5fe5fd03-fd39-4a80-9792-8e6f57618020" providerId="AD" clId="Web-{15FCF6C8-AE97-117D-63A3-2A32A0941D93}" dt="2021-06-06T22:21:47.777" v="384"/>
        <pc:sldMkLst>
          <pc:docMk/>
          <pc:sldMk cId="995837780" sldId="262"/>
        </pc:sldMkLst>
      </pc:sldChg>
      <pc:sldChg chg="del">
        <pc:chgData name="Joe Sanfilippo" userId="S::joe.sanfilippo@gcpsk12.org::5fe5fd03-fd39-4a80-9792-8e6f57618020" providerId="AD" clId="Web-{15FCF6C8-AE97-117D-63A3-2A32A0941D93}" dt="2021-06-06T22:21:49.621" v="385"/>
        <pc:sldMkLst>
          <pc:docMk/>
          <pc:sldMk cId="3984514509" sldId="263"/>
        </pc:sldMkLst>
      </pc:sldChg>
      <pc:sldChg chg="del">
        <pc:chgData name="Joe Sanfilippo" userId="S::joe.sanfilippo@gcpsk12.org::5fe5fd03-fd39-4a80-9792-8e6f57618020" providerId="AD" clId="Web-{15FCF6C8-AE97-117D-63A3-2A32A0941D93}" dt="2021-06-06T22:21:51.590" v="386"/>
        <pc:sldMkLst>
          <pc:docMk/>
          <pc:sldMk cId="750975100" sldId="264"/>
        </pc:sldMkLst>
      </pc:sldChg>
      <pc:sldChg chg="del">
        <pc:chgData name="Joe Sanfilippo" userId="S::joe.sanfilippo@gcpsk12.org::5fe5fd03-fd39-4a80-9792-8e6f57618020" providerId="AD" clId="Web-{15FCF6C8-AE97-117D-63A3-2A32A0941D93}" dt="2021-06-06T22:21:53.434" v="387"/>
        <pc:sldMkLst>
          <pc:docMk/>
          <pc:sldMk cId="4272304502" sldId="265"/>
        </pc:sldMkLst>
      </pc:sldChg>
      <pc:sldChg chg="del">
        <pc:chgData name="Joe Sanfilippo" userId="S::joe.sanfilippo@gcpsk12.org::5fe5fd03-fd39-4a80-9792-8e6f57618020" providerId="AD" clId="Web-{15FCF6C8-AE97-117D-63A3-2A32A0941D93}" dt="2021-06-06T22:21:55.309" v="388"/>
        <pc:sldMkLst>
          <pc:docMk/>
          <pc:sldMk cId="439706370" sldId="266"/>
        </pc:sldMkLst>
      </pc:sldChg>
      <pc:sldChg chg="del">
        <pc:chgData name="Joe Sanfilippo" userId="S::joe.sanfilippo@gcpsk12.org::5fe5fd03-fd39-4a80-9792-8e6f57618020" providerId="AD" clId="Web-{15FCF6C8-AE97-117D-63A3-2A32A0941D93}" dt="2021-06-06T22:21:57.246" v="389"/>
        <pc:sldMkLst>
          <pc:docMk/>
          <pc:sldMk cId="680961630" sldId="267"/>
        </pc:sldMkLst>
      </pc:sldChg>
      <pc:sldChg chg="del">
        <pc:chgData name="Joe Sanfilippo" userId="S::joe.sanfilippo@gcpsk12.org::5fe5fd03-fd39-4a80-9792-8e6f57618020" providerId="AD" clId="Web-{15FCF6C8-AE97-117D-63A3-2A32A0941D93}" dt="2021-06-06T22:21:59.872" v="390"/>
        <pc:sldMkLst>
          <pc:docMk/>
          <pc:sldMk cId="4229216799" sldId="268"/>
        </pc:sldMkLst>
      </pc:sldChg>
      <pc:sldChg chg="del">
        <pc:chgData name="Joe Sanfilippo" userId="S::joe.sanfilippo@gcpsk12.org::5fe5fd03-fd39-4a80-9792-8e6f57618020" providerId="AD" clId="Web-{15FCF6C8-AE97-117D-63A3-2A32A0941D93}" dt="2021-06-06T22:22:02.106" v="391"/>
        <pc:sldMkLst>
          <pc:docMk/>
          <pc:sldMk cId="2249088859" sldId="269"/>
        </pc:sldMkLst>
      </pc:sldChg>
      <pc:sldChg chg="del">
        <pc:chgData name="Joe Sanfilippo" userId="S::joe.sanfilippo@gcpsk12.org::5fe5fd03-fd39-4a80-9792-8e6f57618020" providerId="AD" clId="Web-{15FCF6C8-AE97-117D-63A3-2A32A0941D93}" dt="2021-06-06T22:22:04.075" v="392"/>
        <pc:sldMkLst>
          <pc:docMk/>
          <pc:sldMk cId="1596683380" sldId="270"/>
        </pc:sldMkLst>
      </pc:sldChg>
      <pc:sldChg chg="del">
        <pc:chgData name="Joe Sanfilippo" userId="S::joe.sanfilippo@gcpsk12.org::5fe5fd03-fd39-4a80-9792-8e6f57618020" providerId="AD" clId="Web-{15FCF6C8-AE97-117D-63A3-2A32A0941D93}" dt="2021-06-06T22:22:06.106" v="393"/>
        <pc:sldMkLst>
          <pc:docMk/>
          <pc:sldMk cId="4095558993" sldId="271"/>
        </pc:sldMkLst>
      </pc:sldChg>
      <pc:sldChg chg="del">
        <pc:chgData name="Joe Sanfilippo" userId="S::joe.sanfilippo@gcpsk12.org::5fe5fd03-fd39-4a80-9792-8e6f57618020" providerId="AD" clId="Web-{15FCF6C8-AE97-117D-63A3-2A32A0941D93}" dt="2021-06-06T22:22:09.231" v="394"/>
        <pc:sldMkLst>
          <pc:docMk/>
          <pc:sldMk cId="3529202398" sldId="272"/>
        </pc:sldMkLst>
      </pc:sldChg>
      <pc:sldChg chg="del">
        <pc:chgData name="Joe Sanfilippo" userId="S::joe.sanfilippo@gcpsk12.org::5fe5fd03-fd39-4a80-9792-8e6f57618020" providerId="AD" clId="Web-{15FCF6C8-AE97-117D-63A3-2A32A0941D93}" dt="2021-06-06T22:22:11.028" v="395"/>
        <pc:sldMkLst>
          <pc:docMk/>
          <pc:sldMk cId="2750505966" sldId="273"/>
        </pc:sldMkLst>
      </pc:sldChg>
      <pc:sldChg chg="del">
        <pc:chgData name="Joe Sanfilippo" userId="S::joe.sanfilippo@gcpsk12.org::5fe5fd03-fd39-4a80-9792-8e6f57618020" providerId="AD" clId="Web-{15FCF6C8-AE97-117D-63A3-2A32A0941D93}" dt="2021-06-06T22:22:12.888" v="396"/>
        <pc:sldMkLst>
          <pc:docMk/>
          <pc:sldMk cId="3721285324" sldId="274"/>
        </pc:sldMkLst>
      </pc:sldChg>
      <pc:sldChg chg="del">
        <pc:chgData name="Joe Sanfilippo" userId="S::joe.sanfilippo@gcpsk12.org::5fe5fd03-fd39-4a80-9792-8e6f57618020" providerId="AD" clId="Web-{15FCF6C8-AE97-117D-63A3-2A32A0941D93}" dt="2021-06-06T22:22:15.106" v="397"/>
        <pc:sldMkLst>
          <pc:docMk/>
          <pc:sldMk cId="3813020135" sldId="275"/>
        </pc:sldMkLst>
      </pc:sldChg>
      <pc:sldChg chg="del">
        <pc:chgData name="Joe Sanfilippo" userId="S::joe.sanfilippo@gcpsk12.org::5fe5fd03-fd39-4a80-9792-8e6f57618020" providerId="AD" clId="Web-{15FCF6C8-AE97-117D-63A3-2A32A0941D93}" dt="2021-06-06T22:22:16.919" v="398"/>
        <pc:sldMkLst>
          <pc:docMk/>
          <pc:sldMk cId="1744969081" sldId="276"/>
        </pc:sldMkLst>
      </pc:sldChg>
      <pc:sldChg chg="del">
        <pc:chgData name="Joe Sanfilippo" userId="S::joe.sanfilippo@gcpsk12.org::5fe5fd03-fd39-4a80-9792-8e6f57618020" providerId="AD" clId="Web-{15FCF6C8-AE97-117D-63A3-2A32A0941D93}" dt="2021-06-06T22:22:22.107" v="399"/>
        <pc:sldMkLst>
          <pc:docMk/>
          <pc:sldMk cId="1664839925" sldId="277"/>
        </pc:sldMkLst>
      </pc:sldChg>
      <pc:sldChg chg="modSp">
        <pc:chgData name="Joe Sanfilippo" userId="S::joe.sanfilippo@gcpsk12.org::5fe5fd03-fd39-4a80-9792-8e6f57618020" providerId="AD" clId="Web-{15FCF6C8-AE97-117D-63A3-2A32A0941D93}" dt="2021-06-06T21:46:32.497" v="38" actId="20577"/>
        <pc:sldMkLst>
          <pc:docMk/>
          <pc:sldMk cId="3114868972" sldId="281"/>
        </pc:sldMkLst>
        <pc:spChg chg="mod">
          <ac:chgData name="Joe Sanfilippo" userId="S::joe.sanfilippo@gcpsk12.org::5fe5fd03-fd39-4a80-9792-8e6f57618020" providerId="AD" clId="Web-{15FCF6C8-AE97-117D-63A3-2A32A0941D93}" dt="2021-06-06T21:46:32.497" v="38" actId="20577"/>
          <ac:spMkLst>
            <pc:docMk/>
            <pc:sldMk cId="3114868972" sldId="281"/>
            <ac:spMk id="4" creationId="{00000000-0000-0000-0000-000000000000}"/>
          </ac:spMkLst>
        </pc:spChg>
        <pc:spChg chg="mod">
          <ac:chgData name="Joe Sanfilippo" userId="S::joe.sanfilippo@gcpsk12.org::5fe5fd03-fd39-4a80-9792-8e6f57618020" providerId="AD" clId="Web-{15FCF6C8-AE97-117D-63A3-2A32A0941D93}" dt="2021-06-06T21:46:18.965" v="32" actId="20577"/>
          <ac:spMkLst>
            <pc:docMk/>
            <pc:sldMk cId="3114868972" sldId="281"/>
            <ac:spMk id="5" creationId="{00000000-0000-0000-0000-000000000000}"/>
          </ac:spMkLst>
        </pc:spChg>
      </pc:sldChg>
      <pc:sldChg chg="modSp add replId">
        <pc:chgData name="Joe Sanfilippo" userId="S::joe.sanfilippo@gcpsk12.org::5fe5fd03-fd39-4a80-9792-8e6f57618020" providerId="AD" clId="Web-{15FCF6C8-AE97-117D-63A3-2A32A0941D93}" dt="2021-06-06T22:37:32.070" v="978" actId="1076"/>
        <pc:sldMkLst>
          <pc:docMk/>
          <pc:sldMk cId="2746018665" sldId="282"/>
        </pc:sldMkLst>
        <pc:spChg chg="mod">
          <ac:chgData name="Joe Sanfilippo" userId="S::joe.sanfilippo@gcpsk12.org::5fe5fd03-fd39-4a80-9792-8e6f57618020" providerId="AD" clId="Web-{15FCF6C8-AE97-117D-63A3-2A32A0941D93}" dt="2021-06-06T22:37:25.586" v="977" actId="1076"/>
          <ac:spMkLst>
            <pc:docMk/>
            <pc:sldMk cId="2746018665" sldId="282"/>
            <ac:spMk id="5" creationId="{00000000-0000-0000-0000-000000000000}"/>
          </ac:spMkLst>
        </pc:spChg>
        <pc:spChg chg="mod">
          <ac:chgData name="Joe Sanfilippo" userId="S::joe.sanfilippo@gcpsk12.org::5fe5fd03-fd39-4a80-9792-8e6f57618020" providerId="AD" clId="Web-{15FCF6C8-AE97-117D-63A3-2A32A0941D93}" dt="2021-06-06T22:37:32.070" v="978" actId="1076"/>
          <ac:spMkLst>
            <pc:docMk/>
            <pc:sldMk cId="2746018665" sldId="282"/>
            <ac:spMk id="7" creationId="{00000000-0000-0000-0000-000000000000}"/>
          </ac:spMkLst>
        </pc:spChg>
      </pc:sldChg>
    </pc:docChg>
  </pc:docChgLst>
  <pc:docChgLst>
    <pc:chgData name="Melissa L Cable" userId="S::melissa.l.cable@gcpsk12.org::e6a12df2-e87e-4e3f-8702-9499359d6fd4" providerId="AD" clId="Web-{268D3995-B047-F5AE-10B3-83C1AFEF9D4A}"/>
    <pc:docChg chg="modSld">
      <pc:chgData name="Melissa L Cable" userId="S::melissa.l.cable@gcpsk12.org::e6a12df2-e87e-4e3f-8702-9499359d6fd4" providerId="AD" clId="Web-{268D3995-B047-F5AE-10B3-83C1AFEF9D4A}" dt="2021-06-06T22:52:20.293" v="2" actId="1076"/>
      <pc:docMkLst>
        <pc:docMk/>
      </pc:docMkLst>
      <pc:sldChg chg="modSp">
        <pc:chgData name="Melissa L Cable" userId="S::melissa.l.cable@gcpsk12.org::e6a12df2-e87e-4e3f-8702-9499359d6fd4" providerId="AD" clId="Web-{268D3995-B047-F5AE-10B3-83C1AFEF9D4A}" dt="2021-06-06T22:52:20.293" v="2" actId="1076"/>
        <pc:sldMkLst>
          <pc:docMk/>
          <pc:sldMk cId="2746018665" sldId="282"/>
        </pc:sldMkLst>
        <pc:spChg chg="mod">
          <ac:chgData name="Melissa L Cable" userId="S::melissa.l.cable@gcpsk12.org::e6a12df2-e87e-4e3f-8702-9499359d6fd4" providerId="AD" clId="Web-{268D3995-B047-F5AE-10B3-83C1AFEF9D4A}" dt="2021-06-06T22:52:17.808" v="1" actId="1076"/>
          <ac:spMkLst>
            <pc:docMk/>
            <pc:sldMk cId="2746018665" sldId="282"/>
            <ac:spMk id="5" creationId="{00000000-0000-0000-0000-000000000000}"/>
          </ac:spMkLst>
        </pc:spChg>
        <pc:spChg chg="mod">
          <ac:chgData name="Melissa L Cable" userId="S::melissa.l.cable@gcpsk12.org::e6a12df2-e87e-4e3f-8702-9499359d6fd4" providerId="AD" clId="Web-{268D3995-B047-F5AE-10B3-83C1AFEF9D4A}" dt="2021-06-06T22:52:20.293" v="2" actId="1076"/>
          <ac:spMkLst>
            <pc:docMk/>
            <pc:sldMk cId="2746018665" sldId="282"/>
            <ac:spMk id="7" creationId="{00000000-0000-0000-0000-000000000000}"/>
          </ac:spMkLst>
        </pc:spChg>
      </pc:sldChg>
    </pc:docChg>
  </pc:docChgLst>
  <pc:docChgLst>
    <pc:chgData name="Melissa L Cable" userId="e6a12df2-e87e-4e3f-8702-9499359d6fd4" providerId="ADAL" clId="{A98B394A-3896-492C-BAAC-6E256208CBEE}"/>
    <pc:docChg chg="addSld delSld modSld delMainMaster">
      <pc:chgData name="Melissa L Cable" userId="e6a12df2-e87e-4e3f-8702-9499359d6fd4" providerId="ADAL" clId="{A98B394A-3896-492C-BAAC-6E256208CBEE}" dt="2021-06-06T20:48:47.844" v="29" actId="1076"/>
      <pc:docMkLst>
        <pc:docMk/>
      </pc:docMkLst>
      <pc:sldChg chg="add del setBg">
        <pc:chgData name="Melissa L Cable" userId="e6a12df2-e87e-4e3f-8702-9499359d6fd4" providerId="ADAL" clId="{A98B394A-3896-492C-BAAC-6E256208CBEE}" dt="2021-06-06T20:48:41.821" v="27" actId="2696"/>
        <pc:sldMkLst>
          <pc:docMk/>
          <pc:sldMk cId="3070945526" sldId="256"/>
        </pc:sldMkLst>
      </pc:sldChg>
      <pc:sldChg chg="modSp add">
        <pc:chgData name="Melissa L Cable" userId="e6a12df2-e87e-4e3f-8702-9499359d6fd4" providerId="ADAL" clId="{A98B394A-3896-492C-BAAC-6E256208CBEE}" dt="2021-06-06T20:48:47.844" v="29" actId="1076"/>
        <pc:sldMkLst>
          <pc:docMk/>
          <pc:sldMk cId="4132743555" sldId="258"/>
        </pc:sldMkLst>
        <pc:spChg chg="mod">
          <ac:chgData name="Melissa L Cable" userId="e6a12df2-e87e-4e3f-8702-9499359d6fd4" providerId="ADAL" clId="{A98B394A-3896-492C-BAAC-6E256208CBEE}" dt="2021-06-06T20:48:47.844" v="29" actId="1076"/>
          <ac:spMkLst>
            <pc:docMk/>
            <pc:sldMk cId="4132743555" sldId="258"/>
            <ac:spMk id="7" creationId="{00000000-0000-0000-0000-000000000000}"/>
          </ac:spMkLst>
        </pc:spChg>
      </pc:sldChg>
      <pc:sldChg chg="add setBg">
        <pc:chgData name="Melissa L Cable" userId="e6a12df2-e87e-4e3f-8702-9499359d6fd4" providerId="ADAL" clId="{A98B394A-3896-492C-BAAC-6E256208CBEE}" dt="2021-06-06T20:48:31.999" v="26"/>
        <pc:sldMkLst>
          <pc:docMk/>
          <pc:sldMk cId="2869334344" sldId="259"/>
        </pc:sldMkLst>
      </pc:sldChg>
      <pc:sldChg chg="add setBg">
        <pc:chgData name="Melissa L Cable" userId="e6a12df2-e87e-4e3f-8702-9499359d6fd4" providerId="ADAL" clId="{A98B394A-3896-492C-BAAC-6E256208CBEE}" dt="2021-06-06T20:48:31.999" v="26"/>
        <pc:sldMkLst>
          <pc:docMk/>
          <pc:sldMk cId="3886732849" sldId="260"/>
        </pc:sldMkLst>
      </pc:sldChg>
      <pc:sldChg chg="add">
        <pc:chgData name="Melissa L Cable" userId="e6a12df2-e87e-4e3f-8702-9499359d6fd4" providerId="ADAL" clId="{A98B394A-3896-492C-BAAC-6E256208CBEE}" dt="2021-06-06T20:48:31.999" v="26"/>
        <pc:sldMkLst>
          <pc:docMk/>
          <pc:sldMk cId="2870030273" sldId="261"/>
        </pc:sldMkLst>
      </pc:sldChg>
      <pc:sldChg chg="add setBg">
        <pc:chgData name="Melissa L Cable" userId="e6a12df2-e87e-4e3f-8702-9499359d6fd4" providerId="ADAL" clId="{A98B394A-3896-492C-BAAC-6E256208CBEE}" dt="2021-06-06T20:48:31.999" v="26"/>
        <pc:sldMkLst>
          <pc:docMk/>
          <pc:sldMk cId="995837780" sldId="262"/>
        </pc:sldMkLst>
      </pc:sldChg>
      <pc:sldChg chg="add">
        <pc:chgData name="Melissa L Cable" userId="e6a12df2-e87e-4e3f-8702-9499359d6fd4" providerId="ADAL" clId="{A98B394A-3896-492C-BAAC-6E256208CBEE}" dt="2021-06-06T20:48:31.999" v="26"/>
        <pc:sldMkLst>
          <pc:docMk/>
          <pc:sldMk cId="3984514509" sldId="263"/>
        </pc:sldMkLst>
      </pc:sldChg>
      <pc:sldChg chg="add setBg">
        <pc:chgData name="Melissa L Cable" userId="e6a12df2-e87e-4e3f-8702-9499359d6fd4" providerId="ADAL" clId="{A98B394A-3896-492C-BAAC-6E256208CBEE}" dt="2021-06-06T20:48:31.999" v="26"/>
        <pc:sldMkLst>
          <pc:docMk/>
          <pc:sldMk cId="750975100" sldId="264"/>
        </pc:sldMkLst>
      </pc:sldChg>
      <pc:sldChg chg="add">
        <pc:chgData name="Melissa L Cable" userId="e6a12df2-e87e-4e3f-8702-9499359d6fd4" providerId="ADAL" clId="{A98B394A-3896-492C-BAAC-6E256208CBEE}" dt="2021-06-06T20:48:31.999" v="26"/>
        <pc:sldMkLst>
          <pc:docMk/>
          <pc:sldMk cId="4272304502" sldId="265"/>
        </pc:sldMkLst>
      </pc:sldChg>
      <pc:sldChg chg="add setBg">
        <pc:chgData name="Melissa L Cable" userId="e6a12df2-e87e-4e3f-8702-9499359d6fd4" providerId="ADAL" clId="{A98B394A-3896-492C-BAAC-6E256208CBEE}" dt="2021-06-06T20:48:31.999" v="26"/>
        <pc:sldMkLst>
          <pc:docMk/>
          <pc:sldMk cId="439706370" sldId="266"/>
        </pc:sldMkLst>
      </pc:sldChg>
      <pc:sldChg chg="add">
        <pc:chgData name="Melissa L Cable" userId="e6a12df2-e87e-4e3f-8702-9499359d6fd4" providerId="ADAL" clId="{A98B394A-3896-492C-BAAC-6E256208CBEE}" dt="2021-06-06T20:48:31.999" v="26"/>
        <pc:sldMkLst>
          <pc:docMk/>
          <pc:sldMk cId="680961630" sldId="267"/>
        </pc:sldMkLst>
      </pc:sldChg>
      <pc:sldChg chg="del">
        <pc:chgData name="Melissa L Cable" userId="e6a12df2-e87e-4e3f-8702-9499359d6fd4" providerId="ADAL" clId="{A98B394A-3896-492C-BAAC-6E256208CBEE}" dt="2021-06-06T20:48:28.277" v="0" actId="2696"/>
        <pc:sldMkLst>
          <pc:docMk/>
          <pc:sldMk cId="3073337316" sldId="267"/>
        </pc:sldMkLst>
      </pc:sldChg>
      <pc:sldChg chg="del">
        <pc:chgData name="Melissa L Cable" userId="e6a12df2-e87e-4e3f-8702-9499359d6fd4" providerId="ADAL" clId="{A98B394A-3896-492C-BAAC-6E256208CBEE}" dt="2021-06-06T20:48:28.299" v="1" actId="2696"/>
        <pc:sldMkLst>
          <pc:docMk/>
          <pc:sldMk cId="544893146" sldId="268"/>
        </pc:sldMkLst>
      </pc:sldChg>
      <pc:sldChg chg="add setBg">
        <pc:chgData name="Melissa L Cable" userId="e6a12df2-e87e-4e3f-8702-9499359d6fd4" providerId="ADAL" clId="{A98B394A-3896-492C-BAAC-6E256208CBEE}" dt="2021-06-06T20:48:31.999" v="26"/>
        <pc:sldMkLst>
          <pc:docMk/>
          <pc:sldMk cId="4229216799" sldId="268"/>
        </pc:sldMkLst>
      </pc:sldChg>
      <pc:sldChg chg="del">
        <pc:chgData name="Melissa L Cable" userId="e6a12df2-e87e-4e3f-8702-9499359d6fd4" providerId="ADAL" clId="{A98B394A-3896-492C-BAAC-6E256208CBEE}" dt="2021-06-06T20:48:28.327" v="2" actId="2696"/>
        <pc:sldMkLst>
          <pc:docMk/>
          <pc:sldMk cId="1077819509" sldId="269"/>
        </pc:sldMkLst>
      </pc:sldChg>
      <pc:sldChg chg="add">
        <pc:chgData name="Melissa L Cable" userId="e6a12df2-e87e-4e3f-8702-9499359d6fd4" providerId="ADAL" clId="{A98B394A-3896-492C-BAAC-6E256208CBEE}" dt="2021-06-06T20:48:31.999" v="26"/>
        <pc:sldMkLst>
          <pc:docMk/>
          <pc:sldMk cId="2249088859" sldId="269"/>
        </pc:sldMkLst>
      </pc:sldChg>
      <pc:sldChg chg="add setBg">
        <pc:chgData name="Melissa L Cable" userId="e6a12df2-e87e-4e3f-8702-9499359d6fd4" providerId="ADAL" clId="{A98B394A-3896-492C-BAAC-6E256208CBEE}" dt="2021-06-06T20:48:31.999" v="26"/>
        <pc:sldMkLst>
          <pc:docMk/>
          <pc:sldMk cId="1596683380" sldId="270"/>
        </pc:sldMkLst>
      </pc:sldChg>
      <pc:sldChg chg="del">
        <pc:chgData name="Melissa L Cable" userId="e6a12df2-e87e-4e3f-8702-9499359d6fd4" providerId="ADAL" clId="{A98B394A-3896-492C-BAAC-6E256208CBEE}" dt="2021-06-06T20:48:28.352" v="3" actId="2696"/>
        <pc:sldMkLst>
          <pc:docMk/>
          <pc:sldMk cId="1757734457" sldId="270"/>
        </pc:sldMkLst>
      </pc:sldChg>
      <pc:sldChg chg="del">
        <pc:chgData name="Melissa L Cable" userId="e6a12df2-e87e-4e3f-8702-9499359d6fd4" providerId="ADAL" clId="{A98B394A-3896-492C-BAAC-6E256208CBEE}" dt="2021-06-06T20:48:28.377" v="4" actId="2696"/>
        <pc:sldMkLst>
          <pc:docMk/>
          <pc:sldMk cId="3813748810" sldId="271"/>
        </pc:sldMkLst>
      </pc:sldChg>
      <pc:sldChg chg="add">
        <pc:chgData name="Melissa L Cable" userId="e6a12df2-e87e-4e3f-8702-9499359d6fd4" providerId="ADAL" clId="{A98B394A-3896-492C-BAAC-6E256208CBEE}" dt="2021-06-06T20:48:31.999" v="26"/>
        <pc:sldMkLst>
          <pc:docMk/>
          <pc:sldMk cId="4095558993" sldId="271"/>
        </pc:sldMkLst>
      </pc:sldChg>
      <pc:sldChg chg="del">
        <pc:chgData name="Melissa L Cable" userId="e6a12df2-e87e-4e3f-8702-9499359d6fd4" providerId="ADAL" clId="{A98B394A-3896-492C-BAAC-6E256208CBEE}" dt="2021-06-06T20:48:28.399" v="5" actId="2696"/>
        <pc:sldMkLst>
          <pc:docMk/>
          <pc:sldMk cId="588933340" sldId="272"/>
        </pc:sldMkLst>
      </pc:sldChg>
      <pc:sldChg chg="add setBg">
        <pc:chgData name="Melissa L Cable" userId="e6a12df2-e87e-4e3f-8702-9499359d6fd4" providerId="ADAL" clId="{A98B394A-3896-492C-BAAC-6E256208CBEE}" dt="2021-06-06T20:48:31.999" v="26"/>
        <pc:sldMkLst>
          <pc:docMk/>
          <pc:sldMk cId="3529202398" sldId="272"/>
        </pc:sldMkLst>
      </pc:sldChg>
      <pc:sldChg chg="add">
        <pc:chgData name="Melissa L Cable" userId="e6a12df2-e87e-4e3f-8702-9499359d6fd4" providerId="ADAL" clId="{A98B394A-3896-492C-BAAC-6E256208CBEE}" dt="2021-06-06T20:48:31.999" v="26"/>
        <pc:sldMkLst>
          <pc:docMk/>
          <pc:sldMk cId="2750505966" sldId="273"/>
        </pc:sldMkLst>
      </pc:sldChg>
      <pc:sldChg chg="del">
        <pc:chgData name="Melissa L Cable" userId="e6a12df2-e87e-4e3f-8702-9499359d6fd4" providerId="ADAL" clId="{A98B394A-3896-492C-BAAC-6E256208CBEE}" dt="2021-06-06T20:48:28.422" v="6" actId="2696"/>
        <pc:sldMkLst>
          <pc:docMk/>
          <pc:sldMk cId="3529296777" sldId="273"/>
        </pc:sldMkLst>
      </pc:sldChg>
      <pc:sldChg chg="add setBg">
        <pc:chgData name="Melissa L Cable" userId="e6a12df2-e87e-4e3f-8702-9499359d6fd4" providerId="ADAL" clId="{A98B394A-3896-492C-BAAC-6E256208CBEE}" dt="2021-06-06T20:48:31.999" v="26"/>
        <pc:sldMkLst>
          <pc:docMk/>
          <pc:sldMk cId="3721285324" sldId="274"/>
        </pc:sldMkLst>
      </pc:sldChg>
      <pc:sldChg chg="del">
        <pc:chgData name="Melissa L Cable" userId="e6a12df2-e87e-4e3f-8702-9499359d6fd4" providerId="ADAL" clId="{A98B394A-3896-492C-BAAC-6E256208CBEE}" dt="2021-06-06T20:48:28.444" v="7" actId="2696"/>
        <pc:sldMkLst>
          <pc:docMk/>
          <pc:sldMk cId="3799958216" sldId="274"/>
        </pc:sldMkLst>
      </pc:sldChg>
      <pc:sldChg chg="del">
        <pc:chgData name="Melissa L Cable" userId="e6a12df2-e87e-4e3f-8702-9499359d6fd4" providerId="ADAL" clId="{A98B394A-3896-492C-BAAC-6E256208CBEE}" dt="2021-06-06T20:48:28.473" v="8" actId="2696"/>
        <pc:sldMkLst>
          <pc:docMk/>
          <pc:sldMk cId="3627321724" sldId="275"/>
        </pc:sldMkLst>
      </pc:sldChg>
      <pc:sldChg chg="add">
        <pc:chgData name="Melissa L Cable" userId="e6a12df2-e87e-4e3f-8702-9499359d6fd4" providerId="ADAL" clId="{A98B394A-3896-492C-BAAC-6E256208CBEE}" dt="2021-06-06T20:48:31.999" v="26"/>
        <pc:sldMkLst>
          <pc:docMk/>
          <pc:sldMk cId="3813020135" sldId="275"/>
        </pc:sldMkLst>
      </pc:sldChg>
      <pc:sldChg chg="add setBg">
        <pc:chgData name="Melissa L Cable" userId="e6a12df2-e87e-4e3f-8702-9499359d6fd4" providerId="ADAL" clId="{A98B394A-3896-492C-BAAC-6E256208CBEE}" dt="2021-06-06T20:48:31.999" v="26"/>
        <pc:sldMkLst>
          <pc:docMk/>
          <pc:sldMk cId="1744969081" sldId="276"/>
        </pc:sldMkLst>
      </pc:sldChg>
      <pc:sldChg chg="del">
        <pc:chgData name="Melissa L Cable" userId="e6a12df2-e87e-4e3f-8702-9499359d6fd4" providerId="ADAL" clId="{A98B394A-3896-492C-BAAC-6E256208CBEE}" dt="2021-06-06T20:48:28.502" v="9" actId="2696"/>
        <pc:sldMkLst>
          <pc:docMk/>
          <pc:sldMk cId="2513536605" sldId="276"/>
        </pc:sldMkLst>
      </pc:sldChg>
      <pc:sldChg chg="add">
        <pc:chgData name="Melissa L Cable" userId="e6a12df2-e87e-4e3f-8702-9499359d6fd4" providerId="ADAL" clId="{A98B394A-3896-492C-BAAC-6E256208CBEE}" dt="2021-06-06T20:48:31.999" v="26"/>
        <pc:sldMkLst>
          <pc:docMk/>
          <pc:sldMk cId="1664839925" sldId="277"/>
        </pc:sldMkLst>
      </pc:sldChg>
      <pc:sldChg chg="del">
        <pc:chgData name="Melissa L Cable" userId="e6a12df2-e87e-4e3f-8702-9499359d6fd4" providerId="ADAL" clId="{A98B394A-3896-492C-BAAC-6E256208CBEE}" dt="2021-06-06T20:48:28.536" v="10" actId="2696"/>
        <pc:sldMkLst>
          <pc:docMk/>
          <pc:sldMk cId="3880336707" sldId="277"/>
        </pc:sldMkLst>
      </pc:sldChg>
      <pc:sldChg chg="del">
        <pc:chgData name="Melissa L Cable" userId="e6a12df2-e87e-4e3f-8702-9499359d6fd4" providerId="ADAL" clId="{A98B394A-3896-492C-BAAC-6E256208CBEE}" dt="2021-06-06T20:48:28.568" v="11" actId="2696"/>
        <pc:sldMkLst>
          <pc:docMk/>
          <pc:sldMk cId="1937463162" sldId="278"/>
        </pc:sldMkLst>
      </pc:sldChg>
      <pc:sldChg chg="del">
        <pc:chgData name="Melissa L Cable" userId="e6a12df2-e87e-4e3f-8702-9499359d6fd4" providerId="ADAL" clId="{A98B394A-3896-492C-BAAC-6E256208CBEE}" dt="2021-06-06T20:48:28.598" v="12" actId="2696"/>
        <pc:sldMkLst>
          <pc:docMk/>
          <pc:sldMk cId="1514646781" sldId="279"/>
        </pc:sldMkLst>
      </pc:sldChg>
      <pc:sldChg chg="del">
        <pc:chgData name="Melissa L Cable" userId="e6a12df2-e87e-4e3f-8702-9499359d6fd4" providerId="ADAL" clId="{A98B394A-3896-492C-BAAC-6E256208CBEE}" dt="2021-06-06T20:48:30.307" v="13" actId="2696"/>
        <pc:sldMkLst>
          <pc:docMk/>
          <pc:sldMk cId="384246459" sldId="280"/>
        </pc:sldMkLst>
      </pc:sldChg>
      <pc:sldMasterChg chg="del delSldLayout">
        <pc:chgData name="Melissa L Cable" userId="e6a12df2-e87e-4e3f-8702-9499359d6fd4" providerId="ADAL" clId="{A98B394A-3896-492C-BAAC-6E256208CBEE}" dt="2021-06-06T20:48:30.331" v="25" actId="2696"/>
        <pc:sldMasterMkLst>
          <pc:docMk/>
          <pc:sldMasterMk cId="2684234173" sldId="2147483648"/>
        </pc:sldMasterMkLst>
        <pc:sldLayoutChg chg="del">
          <pc:chgData name="Melissa L Cable" userId="e6a12df2-e87e-4e3f-8702-9499359d6fd4" providerId="ADAL" clId="{A98B394A-3896-492C-BAAC-6E256208CBEE}" dt="2021-06-06T20:48:30.309" v="14" actId="2696"/>
          <pc:sldLayoutMkLst>
            <pc:docMk/>
            <pc:sldMasterMk cId="2684234173" sldId="2147483648"/>
            <pc:sldLayoutMk cId="440321136" sldId="2147483649"/>
          </pc:sldLayoutMkLst>
        </pc:sldLayoutChg>
        <pc:sldLayoutChg chg="del">
          <pc:chgData name="Melissa L Cable" userId="e6a12df2-e87e-4e3f-8702-9499359d6fd4" providerId="ADAL" clId="{A98B394A-3896-492C-BAAC-6E256208CBEE}" dt="2021-06-06T20:48:30.310" v="15" actId="2696"/>
          <pc:sldLayoutMkLst>
            <pc:docMk/>
            <pc:sldMasterMk cId="2684234173" sldId="2147483648"/>
            <pc:sldLayoutMk cId="853268163" sldId="2147483650"/>
          </pc:sldLayoutMkLst>
        </pc:sldLayoutChg>
        <pc:sldLayoutChg chg="del">
          <pc:chgData name="Melissa L Cable" userId="e6a12df2-e87e-4e3f-8702-9499359d6fd4" providerId="ADAL" clId="{A98B394A-3896-492C-BAAC-6E256208CBEE}" dt="2021-06-06T20:48:30.312" v="16" actId="2696"/>
          <pc:sldLayoutMkLst>
            <pc:docMk/>
            <pc:sldMasterMk cId="2684234173" sldId="2147483648"/>
            <pc:sldLayoutMk cId="2039327754" sldId="2147483651"/>
          </pc:sldLayoutMkLst>
        </pc:sldLayoutChg>
        <pc:sldLayoutChg chg="del">
          <pc:chgData name="Melissa L Cable" userId="e6a12df2-e87e-4e3f-8702-9499359d6fd4" providerId="ADAL" clId="{A98B394A-3896-492C-BAAC-6E256208CBEE}" dt="2021-06-06T20:48:30.314" v="17" actId="2696"/>
          <pc:sldLayoutMkLst>
            <pc:docMk/>
            <pc:sldMasterMk cId="2684234173" sldId="2147483648"/>
            <pc:sldLayoutMk cId="965431721" sldId="2147483652"/>
          </pc:sldLayoutMkLst>
        </pc:sldLayoutChg>
        <pc:sldLayoutChg chg="del">
          <pc:chgData name="Melissa L Cable" userId="e6a12df2-e87e-4e3f-8702-9499359d6fd4" providerId="ADAL" clId="{A98B394A-3896-492C-BAAC-6E256208CBEE}" dt="2021-06-06T20:48:30.316" v="18" actId="2696"/>
          <pc:sldLayoutMkLst>
            <pc:docMk/>
            <pc:sldMasterMk cId="2684234173" sldId="2147483648"/>
            <pc:sldLayoutMk cId="4114536539" sldId="2147483653"/>
          </pc:sldLayoutMkLst>
        </pc:sldLayoutChg>
        <pc:sldLayoutChg chg="del">
          <pc:chgData name="Melissa L Cable" userId="e6a12df2-e87e-4e3f-8702-9499359d6fd4" providerId="ADAL" clId="{A98B394A-3896-492C-BAAC-6E256208CBEE}" dt="2021-06-06T20:48:30.317" v="19" actId="2696"/>
          <pc:sldLayoutMkLst>
            <pc:docMk/>
            <pc:sldMasterMk cId="2684234173" sldId="2147483648"/>
            <pc:sldLayoutMk cId="503019288" sldId="2147483654"/>
          </pc:sldLayoutMkLst>
        </pc:sldLayoutChg>
        <pc:sldLayoutChg chg="del">
          <pc:chgData name="Melissa L Cable" userId="e6a12df2-e87e-4e3f-8702-9499359d6fd4" providerId="ADAL" clId="{A98B394A-3896-492C-BAAC-6E256208CBEE}" dt="2021-06-06T20:48:30.320" v="20" actId="2696"/>
          <pc:sldLayoutMkLst>
            <pc:docMk/>
            <pc:sldMasterMk cId="2684234173" sldId="2147483648"/>
            <pc:sldLayoutMk cId="2002461598" sldId="2147483655"/>
          </pc:sldLayoutMkLst>
        </pc:sldLayoutChg>
        <pc:sldLayoutChg chg="del">
          <pc:chgData name="Melissa L Cable" userId="e6a12df2-e87e-4e3f-8702-9499359d6fd4" providerId="ADAL" clId="{A98B394A-3896-492C-BAAC-6E256208CBEE}" dt="2021-06-06T20:48:30.322" v="21" actId="2696"/>
          <pc:sldLayoutMkLst>
            <pc:docMk/>
            <pc:sldMasterMk cId="2684234173" sldId="2147483648"/>
            <pc:sldLayoutMk cId="532609953" sldId="2147483656"/>
          </pc:sldLayoutMkLst>
        </pc:sldLayoutChg>
        <pc:sldLayoutChg chg="del">
          <pc:chgData name="Melissa L Cable" userId="e6a12df2-e87e-4e3f-8702-9499359d6fd4" providerId="ADAL" clId="{A98B394A-3896-492C-BAAC-6E256208CBEE}" dt="2021-06-06T20:48:30.324" v="22" actId="2696"/>
          <pc:sldLayoutMkLst>
            <pc:docMk/>
            <pc:sldMasterMk cId="2684234173" sldId="2147483648"/>
            <pc:sldLayoutMk cId="3946860703" sldId="2147483657"/>
          </pc:sldLayoutMkLst>
        </pc:sldLayoutChg>
        <pc:sldLayoutChg chg="del">
          <pc:chgData name="Melissa L Cable" userId="e6a12df2-e87e-4e3f-8702-9499359d6fd4" providerId="ADAL" clId="{A98B394A-3896-492C-BAAC-6E256208CBEE}" dt="2021-06-06T20:48:30.326" v="23" actId="2696"/>
          <pc:sldLayoutMkLst>
            <pc:docMk/>
            <pc:sldMasterMk cId="2684234173" sldId="2147483648"/>
            <pc:sldLayoutMk cId="3301899130" sldId="2147483658"/>
          </pc:sldLayoutMkLst>
        </pc:sldLayoutChg>
        <pc:sldLayoutChg chg="del">
          <pc:chgData name="Melissa L Cable" userId="e6a12df2-e87e-4e3f-8702-9499359d6fd4" providerId="ADAL" clId="{A98B394A-3896-492C-BAAC-6E256208CBEE}" dt="2021-06-06T20:48:30.327" v="24" actId="2696"/>
          <pc:sldLayoutMkLst>
            <pc:docMk/>
            <pc:sldMasterMk cId="2684234173" sldId="2147483648"/>
            <pc:sldLayoutMk cId="1890656535" sldId="2147483659"/>
          </pc:sldLayoutMkLst>
        </pc:sldLayoutChg>
      </pc:sldMasterChg>
    </pc:docChg>
  </pc:docChgLst>
  <pc:docChgLst>
    <pc:chgData name="Melissa L Cable" userId="S::melissa.l.cable@gcpsk12.org::e6a12df2-e87e-4e3f-8702-9499359d6fd4" providerId="AD" clId="Web-{B58F09FD-BB12-759B-F17A-72DDB01A4B95}"/>
    <pc:docChg chg="modSld">
      <pc:chgData name="Melissa L Cable" userId="S::melissa.l.cable@gcpsk12.org::e6a12df2-e87e-4e3f-8702-9499359d6fd4" providerId="AD" clId="Web-{B58F09FD-BB12-759B-F17A-72DDB01A4B95}" dt="2021-06-06T20:28:14.567" v="35" actId="1076"/>
      <pc:docMkLst>
        <pc:docMk/>
      </pc:docMkLst>
      <pc:sldChg chg="modSp">
        <pc:chgData name="Melissa L Cable" userId="S::melissa.l.cable@gcpsk12.org::e6a12df2-e87e-4e3f-8702-9499359d6fd4" providerId="AD" clId="Web-{B58F09FD-BB12-759B-F17A-72DDB01A4B95}" dt="2021-06-06T20:28:14.567" v="35" actId="1076"/>
        <pc:sldMkLst>
          <pc:docMk/>
          <pc:sldMk cId="3114868972" sldId="281"/>
        </pc:sldMkLst>
        <pc:spChg chg="mod">
          <ac:chgData name="Melissa L Cable" userId="S::melissa.l.cable@gcpsk12.org::e6a12df2-e87e-4e3f-8702-9499359d6fd4" providerId="AD" clId="Web-{B58F09FD-BB12-759B-F17A-72DDB01A4B95}" dt="2021-06-06T20:28:14.567" v="35" actId="1076"/>
          <ac:spMkLst>
            <pc:docMk/>
            <pc:sldMk cId="3114868972" sldId="281"/>
            <ac:spMk id="4" creationId="{00000000-0000-0000-0000-000000000000}"/>
          </ac:spMkLst>
        </pc:spChg>
        <pc:spChg chg="mod">
          <ac:chgData name="Melissa L Cable" userId="S::melissa.l.cable@gcpsk12.org::e6a12df2-e87e-4e3f-8702-9499359d6fd4" providerId="AD" clId="Web-{B58F09FD-BB12-759B-F17A-72DDB01A4B95}" dt="2021-06-06T20:28:08.380" v="33" actId="1076"/>
          <ac:spMkLst>
            <pc:docMk/>
            <pc:sldMk cId="3114868972" sldId="281"/>
            <ac:spMk id="5" creationId="{00000000-0000-0000-0000-000000000000}"/>
          </ac:spMkLst>
        </pc:spChg>
      </pc:sldChg>
    </pc:docChg>
  </pc:docChgLst>
  <pc:docChgLst>
    <pc:chgData name="Joe Sanfilippo" userId="S::joe.sanfilippo@gcpsk12.org::5fe5fd03-fd39-4a80-9792-8e6f57618020" providerId="AD" clId="Web-{AD95E5A9-4E48-2278-7F31-6BAB9A7C93AF}"/>
    <pc:docChg chg="modSld">
      <pc:chgData name="Joe Sanfilippo" userId="S::joe.sanfilippo@gcpsk12.org::5fe5fd03-fd39-4a80-9792-8e6f57618020" providerId="AD" clId="Web-{AD95E5A9-4E48-2278-7F31-6BAB9A7C93AF}" dt="2021-06-07T00:37:48.641" v="0" actId="14100"/>
      <pc:docMkLst>
        <pc:docMk/>
      </pc:docMkLst>
      <pc:sldChg chg="modSp">
        <pc:chgData name="Joe Sanfilippo" userId="S::joe.sanfilippo@gcpsk12.org::5fe5fd03-fd39-4a80-9792-8e6f57618020" providerId="AD" clId="Web-{AD95E5A9-4E48-2278-7F31-6BAB9A7C93AF}" dt="2021-06-07T00:37:48.641" v="0" actId="14100"/>
        <pc:sldMkLst>
          <pc:docMk/>
          <pc:sldMk cId="2746018665" sldId="282"/>
        </pc:sldMkLst>
        <pc:spChg chg="mod">
          <ac:chgData name="Joe Sanfilippo" userId="S::joe.sanfilippo@gcpsk12.org::5fe5fd03-fd39-4a80-9792-8e6f57618020" providerId="AD" clId="Web-{AD95E5A9-4E48-2278-7F31-6BAB9A7C93AF}" dt="2021-06-07T00:37:48.641" v="0" actId="14100"/>
          <ac:spMkLst>
            <pc:docMk/>
            <pc:sldMk cId="2746018665" sldId="282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3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B20A-2AE7-441D-9799-03483C26AEB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BB02-0D70-4168-8506-66951F5E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56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B20A-2AE7-441D-9799-03483C26AEB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BB02-0D70-4168-8506-66951F5E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08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B20A-2AE7-441D-9799-03483C26AEB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BB02-0D70-4168-8506-66951F5E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59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B20A-2AE7-441D-9799-03483C26AEB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BB02-0D70-4168-8506-66951F5E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6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B20A-2AE7-441D-9799-03483C26AEB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BB02-0D70-4168-8506-66951F5E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B20A-2AE7-441D-9799-03483C26AEB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BB02-0D70-4168-8506-66951F5E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3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B20A-2AE7-441D-9799-03483C26AEB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BB02-0D70-4168-8506-66951F5E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975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B20A-2AE7-441D-9799-03483C26AEB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BB02-0D70-4168-8506-66951F5E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286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B20A-2AE7-441D-9799-03483C26AEB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BB02-0D70-4168-8506-66951F5E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806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B20A-2AE7-441D-9799-03483C26AEB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BB02-0D70-4168-8506-66951F5E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62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6B20A-2AE7-441D-9799-03483C26AEB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CBB02-0D70-4168-8506-66951F5E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19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6B20A-2AE7-441D-9799-03483C26AEB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CBB02-0D70-4168-8506-66951F5EAB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37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005840" rtl="0" eaLnBrk="1" latinLnBrk="0" hangingPunct="1"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190" indent="-377190" algn="l" defTabSz="1005840" rtl="0" eaLnBrk="1" latinLnBrk="0" hangingPunct="1">
        <a:spcBef>
          <a:spcPct val="20000"/>
        </a:spcBef>
        <a:buFont typeface="Arial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1pPr>
      <a:lvl2pPr marL="817245" indent="-314325" algn="l" defTabSz="1005840" rtl="0" eaLnBrk="1" latinLnBrk="0" hangingPunct="1">
        <a:spcBef>
          <a:spcPct val="20000"/>
        </a:spcBef>
        <a:buFont typeface="Arial" pitchFamily="34" charset="0"/>
        <a:buChar char="–"/>
        <a:defRPr sz="308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spcBef>
          <a:spcPct val="20000"/>
        </a:spcBef>
        <a:buFont typeface="Arial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zorana.paunovic@gcpsk12.or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7860" y="1120140"/>
            <a:ext cx="6957060" cy="1625060"/>
          </a:xfrm>
          <a:prstGeom prst="rect">
            <a:avLst/>
          </a:prstGeom>
          <a:noFill/>
        </p:spPr>
        <p:txBody>
          <a:bodyPr wrap="square" lIns="100584" tIns="50292" rIns="100584" bIns="50292">
            <a:spAutoFit/>
          </a:bodyPr>
          <a:lstStyle/>
          <a:p>
            <a:pPr algn="ctr" defTabSz="1005840"/>
            <a:r>
              <a:rPr lang="en-US" sz="9900">
                <a:ln w="38100">
                  <a:solidFill>
                    <a:sysClr val="windowText" lastClr="000000"/>
                  </a:solidFill>
                  <a:prstDash val="solid"/>
                </a:ln>
                <a:solidFill>
                  <a:srgbClr val="CF252A"/>
                </a:solidFill>
                <a:latin typeface="KG Red Hands" panose="02000505000000020004" pitchFamily="2" charset="0"/>
                <a:ea typeface="HelloScarecrow" panose="02000603000000000000" pitchFamily="2" charset="0"/>
              </a:rPr>
              <a:t>Welcome</a:t>
            </a:r>
          </a:p>
        </p:txBody>
      </p:sp>
      <p:sp>
        <p:nvSpPr>
          <p:cNvPr id="4" name="Rectangle 3"/>
          <p:cNvSpPr/>
          <p:nvPr/>
        </p:nvSpPr>
        <p:spPr>
          <a:xfrm>
            <a:off x="1733112" y="5174212"/>
            <a:ext cx="6074284" cy="1578894"/>
          </a:xfrm>
          <a:prstGeom prst="rect">
            <a:avLst/>
          </a:prstGeom>
          <a:noFill/>
        </p:spPr>
        <p:txBody>
          <a:bodyPr wrap="square" lIns="100584" tIns="50292" rIns="100584" bIns="50292" anchor="t">
            <a:spAutoFit/>
          </a:bodyPr>
          <a:lstStyle/>
          <a:p>
            <a:pPr algn="ctr" defTabSz="1005840"/>
            <a:r>
              <a:rPr lang="en-US" sz="3200">
                <a:ln w="38100">
                  <a:solidFill>
                    <a:sysClr val="windowText" lastClr="000000"/>
                  </a:solidFill>
                  <a:prstDash val="solid"/>
                </a:ln>
                <a:solidFill>
                  <a:srgbClr val="F6E308"/>
                </a:solidFill>
                <a:latin typeface="KG Next to Me Solid"/>
              </a:rPr>
              <a:t>2021</a:t>
            </a:r>
            <a:endParaRPr lang="en-US">
              <a:solidFill>
                <a:srgbClr val="000000"/>
              </a:solidFill>
              <a:latin typeface="Calibri"/>
              <a:cs typeface="Calibri"/>
            </a:endParaRPr>
          </a:p>
          <a:p>
            <a:pPr algn="ctr" defTabSz="1005840"/>
            <a:r>
              <a:rPr lang="en-US" sz="3200">
                <a:ln w="38100">
                  <a:solidFill>
                    <a:sysClr val="windowText" lastClr="000000"/>
                  </a:solidFill>
                  <a:prstDash val="solid"/>
                </a:ln>
                <a:solidFill>
                  <a:srgbClr val="F6E308"/>
                </a:solidFill>
                <a:latin typeface="KG Next to Me Solid"/>
              </a:rPr>
              <a:t>Parent Meeting </a:t>
            </a:r>
            <a:endParaRPr lang="en-US">
              <a:cs typeface="Calibri"/>
            </a:endParaRPr>
          </a:p>
          <a:p>
            <a:pPr algn="ctr" defTabSz="1005840"/>
            <a:r>
              <a:rPr lang="en-US" sz="3200">
                <a:ln w="38100">
                  <a:solidFill>
                    <a:sysClr val="windowText" lastClr="000000"/>
                  </a:solidFill>
                  <a:prstDash val="solid"/>
                </a:ln>
                <a:solidFill>
                  <a:srgbClr val="F6E308"/>
                </a:solidFill>
                <a:latin typeface="KG Next to Me Solid"/>
              </a:rPr>
              <a:t>Hopkins Elementary School </a:t>
            </a:r>
          </a:p>
        </p:txBody>
      </p:sp>
      <p:sp>
        <p:nvSpPr>
          <p:cNvPr id="5" name="Rectangle 4"/>
          <p:cNvSpPr/>
          <p:nvPr/>
        </p:nvSpPr>
        <p:spPr>
          <a:xfrm>
            <a:off x="1921395" y="2469719"/>
            <a:ext cx="7292340" cy="2825389"/>
          </a:xfrm>
          <a:prstGeom prst="rect">
            <a:avLst/>
          </a:prstGeom>
          <a:noFill/>
        </p:spPr>
        <p:txBody>
          <a:bodyPr wrap="square" lIns="100584" tIns="50292" rIns="100584" bIns="50292" anchor="t">
            <a:spAutoFit/>
          </a:bodyPr>
          <a:lstStyle/>
          <a:p>
            <a:pPr algn="ctr" defTabSz="1005840"/>
            <a:r>
              <a:rPr lang="en-US" sz="5900">
                <a:ln w="38100">
                  <a:solidFill>
                    <a:sysClr val="windowText" lastClr="000000"/>
                  </a:solidFill>
                  <a:prstDash val="solid"/>
                </a:ln>
                <a:latin typeface="KG Miss Kindergarten"/>
              </a:rPr>
              <a:t>Sailing into Digital Summer Enrichment and Acceleration</a:t>
            </a:r>
          </a:p>
        </p:txBody>
      </p:sp>
    </p:spTree>
    <p:extLst>
      <p:ext uri="{BB962C8B-B14F-4D97-AF65-F5344CB8AC3E}">
        <p14:creationId xmlns:p14="http://schemas.microsoft.com/office/powerpoint/2010/main" val="311486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4736" y="1716273"/>
            <a:ext cx="6880034" cy="5733877"/>
          </a:xfrm>
          <a:prstGeom prst="rect">
            <a:avLst/>
          </a:prstGeom>
          <a:noFill/>
        </p:spPr>
        <p:txBody>
          <a:bodyPr wrap="square" lIns="100584" tIns="50292" rIns="100584" bIns="50292" anchor="t">
            <a:spAutoFit/>
          </a:bodyPr>
          <a:lstStyle/>
          <a:p>
            <a:r>
              <a:rPr lang="en-US" sz="3050">
                <a:ln w="38100">
                  <a:noFill/>
                  <a:prstDash val="solid"/>
                </a:ln>
                <a:ea typeface="+mn-lt"/>
                <a:cs typeface="+mn-lt"/>
              </a:rPr>
              <a:t>For students unable to attend in-person SEA, a digital option is available. Students will work in an asynchronous, self-paced learning environment (</a:t>
            </a:r>
            <a:r>
              <a:rPr lang="en-US" sz="3050" err="1">
                <a:ln w="38100">
                  <a:noFill/>
                  <a:prstDash val="solid"/>
                </a:ln>
                <a:ea typeface="+mn-lt"/>
                <a:cs typeface="+mn-lt"/>
              </a:rPr>
              <a:t>Classworks</a:t>
            </a:r>
            <a:r>
              <a:rPr lang="en-US" sz="3050">
                <a:ln w="38100">
                  <a:noFill/>
                  <a:prstDash val="solid"/>
                </a:ln>
                <a:ea typeface="+mn-lt"/>
                <a:cs typeface="+mn-lt"/>
              </a:rPr>
              <a:t>) on foundational LA and MA AKS. </a:t>
            </a:r>
            <a:endParaRPr lang="en-US"/>
          </a:p>
          <a:p>
            <a:endParaRPr lang="en-US" sz="3050">
              <a:ln w="38100">
                <a:noFill/>
                <a:prstDash val="solid"/>
              </a:ln>
              <a:ea typeface="+mn-lt"/>
              <a:cs typeface="+mn-lt"/>
            </a:endParaRPr>
          </a:p>
          <a:p>
            <a:r>
              <a:rPr lang="en-US" sz="3050">
                <a:ln w="38100">
                  <a:noFill/>
                  <a:prstDash val="solid"/>
                </a:ln>
                <a:ea typeface="+mn-lt"/>
                <a:cs typeface="+mn-lt"/>
              </a:rPr>
              <a:t>Available June 14—July 16 (Monitoring = June 14th – July 2nd). </a:t>
            </a:r>
            <a:endParaRPr lang="en-US"/>
          </a:p>
          <a:p>
            <a:endParaRPr lang="en-US" sz="3050">
              <a:ln w="38100">
                <a:noFill/>
                <a:prstDash val="solid"/>
              </a:ln>
              <a:latin typeface="Calibri"/>
              <a:cs typeface="Calibri"/>
            </a:endParaRPr>
          </a:p>
          <a:p>
            <a:r>
              <a:rPr lang="en-US" sz="3050">
                <a:ln w="38100">
                  <a:noFill/>
                  <a:prstDash val="solid"/>
                </a:ln>
                <a:latin typeface="Calibri"/>
                <a:cs typeface="Calibri"/>
              </a:rPr>
              <a:t>Hopkins ES Digital Monitor = Ms. Z. (Ms. Zorana Paunovic)</a:t>
            </a:r>
          </a:p>
          <a:p>
            <a:pPr algn="ctr"/>
            <a:endParaRPr lang="en-US" sz="3050">
              <a:ln w="38100">
                <a:noFill/>
                <a:prstDash val="solid"/>
              </a:ln>
              <a:latin typeface="KG A Teeny Tiny Font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9210" y="872379"/>
            <a:ext cx="8968740" cy="1015663"/>
          </a:xfrm>
          <a:prstGeom prst="rect">
            <a:avLst/>
          </a:prstGeom>
          <a:noFill/>
        </p:spPr>
        <p:txBody>
          <a:bodyPr wrap="square" lIns="100584" tIns="50292" rIns="100584" bIns="50292" anchor="t">
            <a:spAutoFit/>
          </a:bodyPr>
          <a:lstStyle/>
          <a:p>
            <a:pPr algn="ctr"/>
            <a:r>
              <a:rPr lang="en-US" sz="5900">
                <a:ln w="38100">
                  <a:solidFill>
                    <a:sysClr val="windowText" lastClr="000000"/>
                  </a:solidFill>
                  <a:prstDash val="solid"/>
                </a:ln>
                <a:solidFill>
                  <a:srgbClr val="CF252A"/>
                </a:solidFill>
                <a:latin typeface="KG Red Hands"/>
                <a:ea typeface="HelloScarecrow" panose="02000603000000000000" pitchFamily="2" charset="0"/>
              </a:rPr>
              <a:t>What is Digital SEA?</a:t>
            </a:r>
            <a:endParaRPr lang="en-US" sz="5940">
              <a:ln w="38100">
                <a:solidFill>
                  <a:sysClr val="windowText" lastClr="000000"/>
                </a:solidFill>
                <a:prstDash val="solid"/>
              </a:ln>
              <a:solidFill>
                <a:srgbClr val="CF252A"/>
              </a:solidFill>
              <a:latin typeface="KG Red Hands" panose="02000505000000020004" pitchFamily="2" charset="0"/>
              <a:ea typeface="HelloScarecrow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74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22756" y="1528294"/>
            <a:ext cx="7026328" cy="6118598"/>
          </a:xfrm>
          <a:prstGeom prst="rect">
            <a:avLst/>
          </a:prstGeom>
          <a:noFill/>
        </p:spPr>
        <p:txBody>
          <a:bodyPr wrap="square" lIns="100584" tIns="50292" rIns="100584" bIns="50292" anchor="t">
            <a:spAutoFit/>
          </a:bodyPr>
          <a:lstStyle/>
          <a:p>
            <a:r>
              <a:rPr lang="en-US" sz="2750">
                <a:ln w="38100">
                  <a:noFill/>
                  <a:prstDash val="solid"/>
                </a:ln>
                <a:ea typeface="+mn-lt"/>
                <a:cs typeface="+mn-lt"/>
              </a:rPr>
              <a:t>Students will begin working in </a:t>
            </a:r>
            <a:r>
              <a:rPr lang="en-US" sz="2750" err="1">
                <a:ln w="38100">
                  <a:noFill/>
                  <a:prstDash val="solid"/>
                </a:ln>
                <a:ea typeface="+mn-lt"/>
                <a:cs typeface="+mn-lt"/>
              </a:rPr>
              <a:t>Classworks</a:t>
            </a:r>
            <a:r>
              <a:rPr lang="en-US" sz="2750">
                <a:ln w="38100">
                  <a:noFill/>
                  <a:prstDash val="solid"/>
                </a:ln>
                <a:ea typeface="+mn-lt"/>
                <a:cs typeface="+mn-lt"/>
              </a:rPr>
              <a:t> self-paced modules in LA and/or MA. Ms. Z. will review data, provide feedback, and reassign lessons as needed. Once students have completed lessons on the previous year’s AKS, they will be able to access upcoming foundational AKS lessons.</a:t>
            </a:r>
            <a:endParaRPr lang="en-US" sz="2750">
              <a:ea typeface="+mn-lt"/>
              <a:cs typeface="+mn-lt"/>
            </a:endParaRPr>
          </a:p>
          <a:p>
            <a:endParaRPr lang="en-US" sz="2750">
              <a:ln w="38100">
                <a:noFill/>
                <a:prstDash val="solid"/>
              </a:ln>
              <a:ea typeface="+mn-lt"/>
              <a:cs typeface="+mn-lt"/>
            </a:endParaRPr>
          </a:p>
          <a:p>
            <a:r>
              <a:rPr lang="en-US" sz="2750">
                <a:ln w="38100">
                  <a:noFill/>
                  <a:prstDash val="solid"/>
                </a:ln>
                <a:ea typeface="+mn-lt"/>
                <a:cs typeface="+mn-lt"/>
              </a:rPr>
              <a:t>Lessons will take approximately 16 hours per subject per grade level for students to complete.   Content will be available for students beginning June 14 through July 16.</a:t>
            </a:r>
            <a:endParaRPr lang="en-US" sz="2750">
              <a:ea typeface="+mn-lt"/>
              <a:cs typeface="+mn-lt"/>
            </a:endParaRPr>
          </a:p>
          <a:p>
            <a:endParaRPr lang="en-US" sz="3050">
              <a:ln w="38100">
                <a:noFill/>
                <a:prstDash val="solid"/>
              </a:ln>
              <a:cs typeface="Calibri"/>
            </a:endParaRPr>
          </a:p>
          <a:p>
            <a:pPr algn="ctr"/>
            <a:endParaRPr lang="en-US" sz="3050">
              <a:ln w="38100">
                <a:noFill/>
                <a:prstDash val="solid"/>
              </a:ln>
              <a:latin typeface="KG A Teeny Tiny Font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03929" y="601849"/>
            <a:ext cx="8968740" cy="1917448"/>
          </a:xfrm>
          <a:prstGeom prst="rect">
            <a:avLst/>
          </a:prstGeom>
          <a:noFill/>
        </p:spPr>
        <p:txBody>
          <a:bodyPr wrap="square" lIns="100584" tIns="50292" rIns="100584" bIns="50292" anchor="t">
            <a:spAutoFit/>
          </a:bodyPr>
          <a:lstStyle/>
          <a:p>
            <a:pPr algn="ctr"/>
            <a:r>
              <a:rPr lang="en-US" sz="5900">
                <a:ln w="38100">
                  <a:solidFill>
                    <a:sysClr val="windowText" lastClr="000000"/>
                  </a:solidFill>
                  <a:prstDash val="solid"/>
                </a:ln>
                <a:solidFill>
                  <a:srgbClr val="CF252A"/>
                </a:solidFill>
                <a:latin typeface="KG Red Hands"/>
                <a:ea typeface="HelloScarecrow" panose="02000603000000000000" pitchFamily="2" charset="0"/>
              </a:rPr>
              <a:t>Digital SEA Monitoring</a:t>
            </a:r>
          </a:p>
          <a:p>
            <a:pPr algn="ctr"/>
            <a:endParaRPr lang="en-US" sz="5900">
              <a:ln w="38100">
                <a:solidFill>
                  <a:sysClr val="windowText" lastClr="000000"/>
                </a:solidFill>
                <a:prstDash val="solid"/>
              </a:ln>
              <a:solidFill>
                <a:srgbClr val="CF252A"/>
              </a:solidFill>
              <a:latin typeface="KG Red Hands" panose="02000505000000020004" pitchFamily="2" charset="0"/>
              <a:ea typeface="HelloScarecrow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01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42749" y="2039813"/>
            <a:ext cx="6677072" cy="5472267"/>
          </a:xfrm>
          <a:prstGeom prst="rect">
            <a:avLst/>
          </a:prstGeom>
          <a:noFill/>
        </p:spPr>
        <p:txBody>
          <a:bodyPr wrap="square" lIns="100584" tIns="50292" rIns="100584" bIns="50292" anchor="t">
            <a:spAutoFit/>
          </a:bodyPr>
          <a:lstStyle/>
          <a:p>
            <a:pPr algn="ctr"/>
            <a:r>
              <a:rPr lang="en-US" sz="2400">
                <a:ln w="38100">
                  <a:noFill/>
                  <a:prstDash val="solid"/>
                </a:ln>
                <a:latin typeface="KG A Teeny Tiny Font"/>
              </a:rPr>
              <a:t>Parents are encouraged to create a daily routine for their students.  For example:</a:t>
            </a:r>
            <a:endParaRPr lang="en-US" sz="2400">
              <a:ln w="38100">
                <a:noFill/>
                <a:prstDash val="solid"/>
              </a:ln>
              <a:latin typeface="KG A Teeny Tiny Font" pitchFamily="2" charset="0"/>
            </a:endParaRPr>
          </a:p>
          <a:p>
            <a:pPr algn="ctr"/>
            <a:endParaRPr lang="en-US" sz="2400">
              <a:ln w="38100">
                <a:noFill/>
                <a:prstDash val="solid"/>
              </a:ln>
              <a:latin typeface="KG A Teeny Tiny Font" pitchFamily="2" charset="0"/>
            </a:endParaRPr>
          </a:p>
          <a:p>
            <a:r>
              <a:rPr lang="en-US" sz="2400">
                <a:ln w="38100">
                  <a:noFill/>
                  <a:prstDash val="solid"/>
                </a:ln>
                <a:latin typeface="KG A Teeny Tiny Font"/>
              </a:rPr>
              <a:t>8:00 AM – Wake Up, Breakfast</a:t>
            </a:r>
            <a:endParaRPr lang="en-US" sz="2400">
              <a:ln w="38100">
                <a:noFill/>
                <a:prstDash val="solid"/>
              </a:ln>
              <a:latin typeface="KG A Teeny Tiny Font" pitchFamily="2" charset="0"/>
            </a:endParaRPr>
          </a:p>
          <a:p>
            <a:endParaRPr lang="en-US" sz="2400">
              <a:ln w="38100">
                <a:noFill/>
                <a:prstDash val="solid"/>
              </a:ln>
              <a:latin typeface="KG A Teeny Tiny Font" pitchFamily="2" charset="0"/>
            </a:endParaRPr>
          </a:p>
          <a:p>
            <a:r>
              <a:rPr lang="en-US" sz="2400">
                <a:ln w="38100">
                  <a:noFill/>
                  <a:prstDash val="solid"/>
                </a:ln>
                <a:latin typeface="KG A Teeny Tiny Font"/>
              </a:rPr>
              <a:t>8:30 AM – Begin LA </a:t>
            </a:r>
            <a:r>
              <a:rPr lang="en-US" sz="2400" err="1">
                <a:ln w="38100">
                  <a:noFill/>
                  <a:prstDash val="solid"/>
                </a:ln>
                <a:latin typeface="KG A Teeny Tiny Font"/>
              </a:rPr>
              <a:t>Classworks</a:t>
            </a:r>
            <a:endParaRPr lang="en-US" sz="2400">
              <a:ln w="38100">
                <a:noFill/>
                <a:prstDash val="solid"/>
              </a:ln>
              <a:latin typeface="KG A Teeny Tiny Font" pitchFamily="2" charset="0"/>
            </a:endParaRPr>
          </a:p>
          <a:p>
            <a:endParaRPr lang="en-US" sz="2400">
              <a:ln w="38100">
                <a:noFill/>
                <a:prstDash val="solid"/>
              </a:ln>
              <a:latin typeface="KG A Teeny Tiny Font" pitchFamily="2" charset="0"/>
            </a:endParaRPr>
          </a:p>
          <a:p>
            <a:r>
              <a:rPr lang="en-US" sz="2400">
                <a:ln w="38100">
                  <a:noFill/>
                  <a:prstDash val="solid"/>
                </a:ln>
                <a:latin typeface="KG A Teeny Tiny Font"/>
              </a:rPr>
              <a:t>10:00 AM - Break</a:t>
            </a:r>
            <a:endParaRPr lang="en-US" sz="2400">
              <a:ln w="38100">
                <a:noFill/>
                <a:prstDash val="solid"/>
              </a:ln>
              <a:latin typeface="KG A Teeny Tiny Font" pitchFamily="2" charset="0"/>
            </a:endParaRPr>
          </a:p>
          <a:p>
            <a:endParaRPr lang="en-US" sz="2400">
              <a:ln w="38100">
                <a:noFill/>
                <a:prstDash val="solid"/>
              </a:ln>
              <a:latin typeface="KG A Teeny Tiny Font" pitchFamily="2" charset="0"/>
            </a:endParaRPr>
          </a:p>
          <a:p>
            <a:r>
              <a:rPr lang="en-US" sz="2400">
                <a:ln w="38100">
                  <a:noFill/>
                  <a:prstDash val="solid"/>
                </a:ln>
                <a:latin typeface="KG A Teeny Tiny Font"/>
              </a:rPr>
              <a:t>11:00 AM – Math </a:t>
            </a:r>
            <a:r>
              <a:rPr lang="en-US" sz="2400" err="1">
                <a:ln w="38100">
                  <a:noFill/>
                  <a:prstDash val="solid"/>
                </a:ln>
                <a:latin typeface="KG A Teeny Tiny Font"/>
              </a:rPr>
              <a:t>Classworks</a:t>
            </a:r>
            <a:endParaRPr lang="en-US" sz="2400" err="1">
              <a:ln w="38100">
                <a:noFill/>
                <a:prstDash val="solid"/>
              </a:ln>
              <a:latin typeface="KG A Teeny Tiny Font" pitchFamily="2" charset="0"/>
            </a:endParaRPr>
          </a:p>
          <a:p>
            <a:endParaRPr lang="en-US" sz="2400">
              <a:ln w="38100">
                <a:noFill/>
                <a:prstDash val="solid"/>
              </a:ln>
              <a:latin typeface="KG A Teeny Tiny Font" pitchFamily="2" charset="0"/>
            </a:endParaRPr>
          </a:p>
          <a:p>
            <a:r>
              <a:rPr lang="en-US" sz="2400">
                <a:ln w="38100">
                  <a:noFill/>
                  <a:prstDash val="solid"/>
                </a:ln>
                <a:latin typeface="KG A Teeny Tiny Font"/>
              </a:rPr>
              <a:t>12:30 PM – Relaxation/Recess Time</a:t>
            </a:r>
            <a:endParaRPr lang="en-US" sz="2400">
              <a:ln w="38100">
                <a:noFill/>
                <a:prstDash val="solid"/>
              </a:ln>
              <a:latin typeface="KG A Teeny Tiny Font" pitchFamily="2" charset="0"/>
            </a:endParaRPr>
          </a:p>
          <a:p>
            <a:pPr algn="ctr"/>
            <a:endParaRPr lang="en-US" sz="3050">
              <a:ln w="38100">
                <a:noFill/>
                <a:prstDash val="solid"/>
              </a:ln>
              <a:latin typeface="KG A Teeny Tiny Font" pitchFamily="2" charset="0"/>
            </a:endParaRPr>
          </a:p>
          <a:p>
            <a:pPr algn="ctr"/>
            <a:endParaRPr lang="en-US" sz="3050">
              <a:ln w="38100">
                <a:noFill/>
                <a:prstDash val="solid"/>
              </a:ln>
              <a:latin typeface="KG A Teeny Tiny Font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60220" y="757291"/>
            <a:ext cx="7795260" cy="1117229"/>
          </a:xfrm>
          <a:prstGeom prst="rect">
            <a:avLst/>
          </a:prstGeom>
          <a:noFill/>
        </p:spPr>
        <p:txBody>
          <a:bodyPr wrap="square" lIns="100584" tIns="50292" rIns="100584" bIns="50292" anchor="t">
            <a:spAutoFit/>
          </a:bodyPr>
          <a:lstStyle/>
          <a:p>
            <a:pPr algn="ctr"/>
            <a:r>
              <a:rPr lang="en-US" sz="6600">
                <a:ln w="38100">
                  <a:solidFill>
                    <a:sysClr val="windowText" lastClr="000000"/>
                  </a:solidFill>
                  <a:prstDash val="solid"/>
                </a:ln>
                <a:solidFill>
                  <a:srgbClr val="CF252A"/>
                </a:solidFill>
                <a:latin typeface="KG Red Hands"/>
                <a:ea typeface="HelloScarecrow" panose="02000603000000000000" pitchFamily="2" charset="0"/>
              </a:rPr>
              <a:t>A Digital SEA Day</a:t>
            </a:r>
            <a:endParaRPr lang="en-US" sz="6600">
              <a:ln w="38100">
                <a:solidFill>
                  <a:sysClr val="windowText" lastClr="000000"/>
                </a:solidFill>
                <a:prstDash val="solid"/>
              </a:ln>
              <a:solidFill>
                <a:srgbClr val="CF252A"/>
              </a:solidFill>
              <a:latin typeface="KG Red Hands" panose="02000505000000020004" pitchFamily="2" charset="0"/>
              <a:ea typeface="HelloScarecrow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73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10022" y="2137179"/>
            <a:ext cx="6793496" cy="4410438"/>
          </a:xfrm>
          <a:prstGeom prst="rect">
            <a:avLst/>
          </a:prstGeom>
          <a:noFill/>
        </p:spPr>
        <p:txBody>
          <a:bodyPr wrap="square" lIns="100584" tIns="50292" rIns="100584" bIns="50292" anchor="t">
            <a:spAutoFit/>
          </a:bodyPr>
          <a:lstStyle/>
          <a:p>
            <a:pPr algn="ctr"/>
            <a:r>
              <a:rPr lang="en-US" sz="2800">
                <a:ln w="38100">
                  <a:noFill/>
                  <a:prstDash val="solid"/>
                </a:ln>
                <a:latin typeface="KG A Teeny Tiny Font"/>
              </a:rPr>
              <a:t>All Digital SEA questions/concerns should be directed to our SEA Digital Monitor: Ms. Z. </a:t>
            </a:r>
            <a:endParaRPr lang="en-US" sz="2800">
              <a:cs typeface="Calibri"/>
            </a:endParaRPr>
          </a:p>
          <a:p>
            <a:pPr algn="ctr"/>
            <a:r>
              <a:rPr lang="en-US" sz="2800">
                <a:ln w="38100">
                  <a:noFill/>
                  <a:prstDash val="solid"/>
                </a:ln>
                <a:latin typeface="KG A Teeny Tiny Font"/>
              </a:rPr>
              <a:t>(Ms. Zorana Paunovic).</a:t>
            </a:r>
            <a:endParaRPr lang="en-US" sz="2800">
              <a:cs typeface="Calibri"/>
            </a:endParaRPr>
          </a:p>
          <a:p>
            <a:pPr algn="ctr"/>
            <a:endParaRPr lang="en-US" sz="2800">
              <a:ln w="38100">
                <a:noFill/>
                <a:prstDash val="solid"/>
              </a:ln>
              <a:latin typeface="KG A Teeny Tiny Font" pitchFamily="2" charset="0"/>
            </a:endParaRPr>
          </a:p>
          <a:p>
            <a:pPr algn="ctr"/>
            <a:r>
              <a:rPr lang="en-US" sz="2800">
                <a:ln w="38100">
                  <a:noFill/>
                  <a:prstDash val="solid"/>
                </a:ln>
                <a:latin typeface="KG A Teeny Tiny Font"/>
              </a:rPr>
              <a:t>Please email:</a:t>
            </a:r>
          </a:p>
          <a:p>
            <a:pPr algn="ctr"/>
            <a:r>
              <a:rPr lang="en-US" sz="2800">
                <a:ln w="38100">
                  <a:noFill/>
                  <a:prstDash val="solid"/>
                </a:ln>
                <a:latin typeface="KG A Teeny Tiny Font"/>
                <a:hlinkClick r:id="rId2"/>
              </a:rPr>
              <a:t>zorana.paunovic@gcpsk12.org</a:t>
            </a:r>
            <a:endParaRPr lang="en-US" sz="2800">
              <a:ln w="38100">
                <a:noFill/>
                <a:prstDash val="solid"/>
              </a:ln>
              <a:latin typeface="KG A Teeny Tiny Font" pitchFamily="2" charset="0"/>
            </a:endParaRPr>
          </a:p>
          <a:p>
            <a:pPr algn="ctr"/>
            <a:endParaRPr lang="en-US" sz="2800">
              <a:ln w="38100">
                <a:noFill/>
                <a:prstDash val="solid"/>
              </a:ln>
              <a:latin typeface="KG A Teeny Tiny Font" pitchFamily="2" charset="0"/>
            </a:endParaRPr>
          </a:p>
          <a:p>
            <a:pPr algn="ctr"/>
            <a:r>
              <a:rPr lang="en-US" sz="2800">
                <a:ln w="38100">
                  <a:noFill/>
                  <a:prstDash val="solid"/>
                </a:ln>
                <a:latin typeface="KG A Teeny Tiny Font"/>
              </a:rPr>
              <a:t>Or call Hopkins ES @</a:t>
            </a:r>
          </a:p>
          <a:p>
            <a:pPr algn="ctr"/>
            <a:endParaRPr lang="en-US" sz="2800">
              <a:ln w="38100">
                <a:noFill/>
                <a:prstDash val="solid"/>
              </a:ln>
              <a:latin typeface="KG A Teeny Tiny Font" pitchFamily="2" charset="0"/>
            </a:endParaRPr>
          </a:p>
          <a:p>
            <a:pPr algn="ctr"/>
            <a:r>
              <a:rPr lang="en-US" sz="2800">
                <a:ln w="38100">
                  <a:noFill/>
                  <a:prstDash val="solid"/>
                </a:ln>
                <a:latin typeface="KG A Teeny Tiny Font"/>
              </a:rPr>
              <a:t>770-564-2661</a:t>
            </a:r>
            <a:endParaRPr lang="en-US" sz="2800">
              <a:ln w="38100">
                <a:noFill/>
                <a:prstDash val="solid"/>
              </a:ln>
              <a:latin typeface="KG A Teeny Tiny Font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3095" y="839736"/>
            <a:ext cx="7594745" cy="1117229"/>
          </a:xfrm>
          <a:prstGeom prst="rect">
            <a:avLst/>
          </a:prstGeom>
          <a:noFill/>
        </p:spPr>
        <p:txBody>
          <a:bodyPr wrap="square" lIns="100584" tIns="50292" rIns="100584" bIns="50292" anchor="t">
            <a:spAutoFit/>
          </a:bodyPr>
          <a:lstStyle/>
          <a:p>
            <a:pPr algn="ctr"/>
            <a:r>
              <a:rPr lang="en-US" sz="6600">
                <a:ln w="38100">
                  <a:solidFill>
                    <a:sysClr val="windowText" lastClr="000000"/>
                  </a:solidFill>
                  <a:prstDash val="solid"/>
                </a:ln>
                <a:solidFill>
                  <a:srgbClr val="CF252A"/>
                </a:solidFill>
                <a:latin typeface="KG Red Hands"/>
                <a:ea typeface="HelloScarecrow" panose="02000603000000000000" pitchFamily="2" charset="0"/>
              </a:rPr>
              <a:t>Digital SEA Support</a:t>
            </a:r>
            <a:endParaRPr lang="en-US" sz="6600">
              <a:ln w="38100">
                <a:solidFill>
                  <a:sysClr val="windowText" lastClr="000000"/>
                </a:solidFill>
                <a:prstDash val="solid"/>
              </a:ln>
              <a:solidFill>
                <a:srgbClr val="CF252A"/>
              </a:solidFill>
              <a:latin typeface="KG Red Hands" panose="02000505000000020004" pitchFamily="2" charset="0"/>
              <a:ea typeface="HelloScarecrow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03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80017" y="2628901"/>
            <a:ext cx="7089742" cy="3140860"/>
          </a:xfrm>
          <a:prstGeom prst="rect">
            <a:avLst/>
          </a:prstGeom>
          <a:noFill/>
        </p:spPr>
        <p:txBody>
          <a:bodyPr wrap="square" lIns="100584" tIns="50292" rIns="100584" bIns="50292" anchor="t">
            <a:spAutoFit/>
          </a:bodyPr>
          <a:lstStyle/>
          <a:p>
            <a:pPr algn="ctr"/>
            <a:r>
              <a:rPr lang="en-US" sz="3950">
                <a:ln w="38100">
                  <a:noFill/>
                  <a:prstDash val="solid"/>
                </a:ln>
                <a:latin typeface="KG A Teeny Tiny Font"/>
              </a:rPr>
              <a:t>We appreciate all that you do to support Hopkins Elementary.  Please let us know if there is anything else we can do to assist you!</a:t>
            </a:r>
            <a:endParaRPr lang="en-US" sz="3950">
              <a:ln w="38100">
                <a:noFill/>
                <a:prstDash val="solid"/>
              </a:ln>
              <a:latin typeface="KG A Teeny Tiny Font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44040" y="952500"/>
            <a:ext cx="7795260" cy="1591205"/>
          </a:xfrm>
          <a:prstGeom prst="rect">
            <a:avLst/>
          </a:prstGeom>
          <a:noFill/>
        </p:spPr>
        <p:txBody>
          <a:bodyPr wrap="square" lIns="100584" tIns="50292" rIns="100584" bIns="50292">
            <a:spAutoFit/>
          </a:bodyPr>
          <a:lstStyle/>
          <a:p>
            <a:pPr algn="ctr"/>
            <a:r>
              <a:rPr lang="en-US" sz="9680">
                <a:ln w="38100">
                  <a:solidFill>
                    <a:sysClr val="windowText" lastClr="000000"/>
                  </a:solidFill>
                  <a:prstDash val="solid"/>
                </a:ln>
                <a:solidFill>
                  <a:srgbClr val="CF252A"/>
                </a:solidFill>
                <a:latin typeface="KG Red Hands" panose="02000505000000020004" pitchFamily="2" charset="0"/>
                <a:ea typeface="HelloScarecrow" panose="02000603000000000000" pitchFamily="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6933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Custom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</dc:creator>
  <cp:revision>3</cp:revision>
  <dcterms:created xsi:type="dcterms:W3CDTF">2017-06-16T13:17:56Z</dcterms:created>
  <dcterms:modified xsi:type="dcterms:W3CDTF">2021-06-07T00:37:48Z</dcterms:modified>
</cp:coreProperties>
</file>