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1" r:id="rId2"/>
    <p:sldId id="258" r:id="rId3"/>
    <p:sldId id="285" r:id="rId4"/>
    <p:sldId id="260" r:id="rId5"/>
    <p:sldId id="287" r:id="rId6"/>
    <p:sldId id="261" r:id="rId7"/>
    <p:sldId id="263" r:id="rId8"/>
    <p:sldId id="264" r:id="rId9"/>
    <p:sldId id="265" r:id="rId10"/>
    <p:sldId id="266" r:id="rId11"/>
    <p:sldId id="282" r:id="rId12"/>
    <p:sldId id="283" r:id="rId13"/>
    <p:sldId id="259" r:id="rId14"/>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35025-DD10-CE4B-8B4B-37502476D8B5}" v="4312" dt="2021-06-06T22:54:17.693"/>
    <p1510:client id="{A42B67EB-5D82-4D12-8C0A-C1AAA82776FB}" v="543" dt="2021-06-06T23:01:31.299"/>
    <p1510:client id="{AD5F9B1D-86C7-6FBC-0563-35A1236F96CF}" v="684" dt="2021-06-07T00:47:34.538"/>
    <p1510:client id="{E5D6C026-8A49-0A1D-4912-CC107A36D010}" v="137" dt="2021-06-06T20:42:05.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448"/>
        <p:guide pos="3168"/>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L Cable" userId="S::melissa.l.cable@gcpsk12.org::e6a12df2-e87e-4e3f-8702-9499359d6fd4" providerId="AD" clId="Web-{8B935025-DD10-CE4B-8B4B-37502476D8B5}"/>
    <pc:docChg chg="addSld delSld modSld sldOrd">
      <pc:chgData name="Melissa L Cable" userId="S::melissa.l.cable@gcpsk12.org::e6a12df2-e87e-4e3f-8702-9499359d6fd4" providerId="AD" clId="Web-{8B935025-DD10-CE4B-8B4B-37502476D8B5}" dt="2021-06-06T22:54:15.537" v="2285" actId="20577"/>
      <pc:docMkLst>
        <pc:docMk/>
      </pc:docMkLst>
      <pc:sldChg chg="modSp">
        <pc:chgData name="Melissa L Cable" userId="S::melissa.l.cable@gcpsk12.org::e6a12df2-e87e-4e3f-8702-9499359d6fd4" providerId="AD" clId="Web-{8B935025-DD10-CE4B-8B4B-37502476D8B5}" dt="2021-06-06T22:54:15.537" v="2285" actId="20577"/>
        <pc:sldMkLst>
          <pc:docMk/>
          <pc:sldMk cId="4132743555" sldId="258"/>
        </pc:sldMkLst>
        <pc:spChg chg="mod">
          <ac:chgData name="Melissa L Cable" userId="S::melissa.l.cable@gcpsk12.org::e6a12df2-e87e-4e3f-8702-9499359d6fd4" providerId="AD" clId="Web-{8B935025-DD10-CE4B-8B4B-37502476D8B5}" dt="2021-06-06T22:54:15.537" v="2285" actId="20577"/>
          <ac:spMkLst>
            <pc:docMk/>
            <pc:sldMk cId="4132743555" sldId="258"/>
            <ac:spMk id="5" creationId="{00000000-0000-0000-0000-000000000000}"/>
          </ac:spMkLst>
        </pc:spChg>
        <pc:spChg chg="mod">
          <ac:chgData name="Melissa L Cable" userId="S::melissa.l.cable@gcpsk12.org::e6a12df2-e87e-4e3f-8702-9499359d6fd4" providerId="AD" clId="Web-{8B935025-DD10-CE4B-8B4B-37502476D8B5}" dt="2021-06-06T22:47:54.684" v="2129" actId="1076"/>
          <ac:spMkLst>
            <pc:docMk/>
            <pc:sldMk cId="4132743555" sldId="258"/>
            <ac:spMk id="7" creationId="{00000000-0000-0000-0000-000000000000}"/>
          </ac:spMkLst>
        </pc:spChg>
      </pc:sldChg>
      <pc:sldChg chg="modSp">
        <pc:chgData name="Melissa L Cable" userId="S::melissa.l.cable@gcpsk12.org::e6a12df2-e87e-4e3f-8702-9499359d6fd4" providerId="AD" clId="Web-{8B935025-DD10-CE4B-8B4B-37502476D8B5}" dt="2021-06-06T21:59:41.022" v="196" actId="20577"/>
        <pc:sldMkLst>
          <pc:docMk/>
          <pc:sldMk cId="2869334344" sldId="259"/>
        </pc:sldMkLst>
        <pc:spChg chg="mod">
          <ac:chgData name="Melissa L Cable" userId="S::melissa.l.cable@gcpsk12.org::e6a12df2-e87e-4e3f-8702-9499359d6fd4" providerId="AD" clId="Web-{8B935025-DD10-CE4B-8B4B-37502476D8B5}" dt="2021-06-06T21:59:41.022" v="196" actId="20577"/>
          <ac:spMkLst>
            <pc:docMk/>
            <pc:sldMk cId="2869334344" sldId="259"/>
            <ac:spMk id="3" creationId="{00000000-0000-0000-0000-000000000000}"/>
          </ac:spMkLst>
        </pc:spChg>
      </pc:sldChg>
      <pc:sldChg chg="addSp modSp">
        <pc:chgData name="Melissa L Cable" userId="S::melissa.l.cable@gcpsk12.org::e6a12df2-e87e-4e3f-8702-9499359d6fd4" providerId="AD" clId="Web-{8B935025-DD10-CE4B-8B4B-37502476D8B5}" dt="2021-06-06T22:46:40.947" v="2086" actId="1076"/>
        <pc:sldMkLst>
          <pc:docMk/>
          <pc:sldMk cId="3886732849" sldId="260"/>
        </pc:sldMkLst>
        <pc:spChg chg="add mod">
          <ac:chgData name="Melissa L Cable" userId="S::melissa.l.cable@gcpsk12.org::e6a12df2-e87e-4e3f-8702-9499359d6fd4" providerId="AD" clId="Web-{8B935025-DD10-CE4B-8B4B-37502476D8B5}" dt="2021-06-06T22:21:22.175" v="682" actId="14100"/>
          <ac:spMkLst>
            <pc:docMk/>
            <pc:sldMk cId="3886732849" sldId="260"/>
            <ac:spMk id="2" creationId="{88D5DD2F-0560-4611-BA17-937E1B32AC55}"/>
          </ac:spMkLst>
        </pc:spChg>
        <pc:spChg chg="mod">
          <ac:chgData name="Melissa L Cable" userId="S::melissa.l.cable@gcpsk12.org::e6a12df2-e87e-4e3f-8702-9499359d6fd4" providerId="AD" clId="Web-{8B935025-DD10-CE4B-8B4B-37502476D8B5}" dt="2021-06-06T22:46:40.947" v="2086" actId="1076"/>
          <ac:spMkLst>
            <pc:docMk/>
            <pc:sldMk cId="3886732849" sldId="260"/>
            <ac:spMk id="7" creationId="{00000000-0000-0000-0000-000000000000}"/>
          </ac:spMkLst>
        </pc:spChg>
      </pc:sldChg>
      <pc:sldChg chg="modSp">
        <pc:chgData name="Melissa L Cable" userId="S::melissa.l.cable@gcpsk12.org::e6a12df2-e87e-4e3f-8702-9499359d6fd4" providerId="AD" clId="Web-{8B935025-DD10-CE4B-8B4B-37502476D8B5}" dt="2021-06-06T22:50:19.515" v="2258"/>
        <pc:sldMkLst>
          <pc:docMk/>
          <pc:sldMk cId="2870030273" sldId="261"/>
        </pc:sldMkLst>
        <pc:spChg chg="mod">
          <ac:chgData name="Melissa L Cable" userId="S::melissa.l.cable@gcpsk12.org::e6a12df2-e87e-4e3f-8702-9499359d6fd4" providerId="AD" clId="Web-{8B935025-DD10-CE4B-8B4B-37502476D8B5}" dt="2021-06-06T22:50:19.515" v="2258"/>
          <ac:spMkLst>
            <pc:docMk/>
            <pc:sldMk cId="2870030273" sldId="261"/>
            <ac:spMk id="3" creationId="{00000000-0000-0000-0000-000000000000}"/>
          </ac:spMkLst>
        </pc:spChg>
        <pc:spChg chg="mod">
          <ac:chgData name="Melissa L Cable" userId="S::melissa.l.cable@gcpsk12.org::e6a12df2-e87e-4e3f-8702-9499359d6fd4" providerId="AD" clId="Web-{8B935025-DD10-CE4B-8B4B-37502476D8B5}" dt="2021-06-06T22:46:06.009" v="2070"/>
          <ac:spMkLst>
            <pc:docMk/>
            <pc:sldMk cId="2870030273" sldId="261"/>
            <ac:spMk id="4" creationId="{00000000-0000-0000-0000-000000000000}"/>
          </ac:spMkLst>
        </pc:spChg>
      </pc:sldChg>
      <pc:sldChg chg="modSp del">
        <pc:chgData name="Melissa L Cable" userId="S::melissa.l.cable@gcpsk12.org::e6a12df2-e87e-4e3f-8702-9499359d6fd4" providerId="AD" clId="Web-{8B935025-DD10-CE4B-8B4B-37502476D8B5}" dt="2021-06-06T22:51:11.188" v="2259"/>
        <pc:sldMkLst>
          <pc:docMk/>
          <pc:sldMk cId="995837780" sldId="262"/>
        </pc:sldMkLst>
        <pc:spChg chg="mod">
          <ac:chgData name="Melissa L Cable" userId="S::melissa.l.cable@gcpsk12.org::e6a12df2-e87e-4e3f-8702-9499359d6fd4" providerId="AD" clId="Web-{8B935025-DD10-CE4B-8B4B-37502476D8B5}" dt="2021-06-06T22:46:46.119" v="2087" actId="1076"/>
          <ac:spMkLst>
            <pc:docMk/>
            <pc:sldMk cId="995837780" sldId="262"/>
            <ac:spMk id="4" creationId="{00000000-0000-0000-0000-000000000000}"/>
          </ac:spMkLst>
        </pc:spChg>
      </pc:sldChg>
      <pc:sldChg chg="modSp">
        <pc:chgData name="Melissa L Cable" userId="S::melissa.l.cable@gcpsk12.org::e6a12df2-e87e-4e3f-8702-9499359d6fd4" providerId="AD" clId="Web-{8B935025-DD10-CE4B-8B4B-37502476D8B5}" dt="2021-06-06T22:42:13.488" v="1568" actId="20577"/>
        <pc:sldMkLst>
          <pc:docMk/>
          <pc:sldMk cId="3984514509" sldId="263"/>
        </pc:sldMkLst>
        <pc:spChg chg="mod">
          <ac:chgData name="Melissa L Cable" userId="S::melissa.l.cable@gcpsk12.org::e6a12df2-e87e-4e3f-8702-9499359d6fd4" providerId="AD" clId="Web-{8B935025-DD10-CE4B-8B4B-37502476D8B5}" dt="2021-06-06T22:42:13.488" v="1568" actId="20577"/>
          <ac:spMkLst>
            <pc:docMk/>
            <pc:sldMk cId="3984514509" sldId="263"/>
            <ac:spMk id="4" creationId="{00000000-0000-0000-0000-000000000000}"/>
          </ac:spMkLst>
        </pc:spChg>
        <pc:spChg chg="mod">
          <ac:chgData name="Melissa L Cable" userId="S::melissa.l.cable@gcpsk12.org::e6a12df2-e87e-4e3f-8702-9499359d6fd4" providerId="AD" clId="Web-{8B935025-DD10-CE4B-8B4B-37502476D8B5}" dt="2021-06-06T21:57:58.347" v="61" actId="20577"/>
          <ac:spMkLst>
            <pc:docMk/>
            <pc:sldMk cId="3984514509" sldId="263"/>
            <ac:spMk id="5" creationId="{00000000-0000-0000-0000-000000000000}"/>
          </ac:spMkLst>
        </pc:spChg>
      </pc:sldChg>
      <pc:sldChg chg="modSp">
        <pc:chgData name="Melissa L Cable" userId="S::melissa.l.cable@gcpsk12.org::e6a12df2-e87e-4e3f-8702-9499359d6fd4" providerId="AD" clId="Web-{8B935025-DD10-CE4B-8B4B-37502476D8B5}" dt="2021-06-06T22:30:27.798" v="1065"/>
        <pc:sldMkLst>
          <pc:docMk/>
          <pc:sldMk cId="750975100" sldId="264"/>
        </pc:sldMkLst>
        <pc:spChg chg="mod">
          <ac:chgData name="Melissa L Cable" userId="S::melissa.l.cable@gcpsk12.org::e6a12df2-e87e-4e3f-8702-9499359d6fd4" providerId="AD" clId="Web-{8B935025-DD10-CE4B-8B4B-37502476D8B5}" dt="2021-06-06T22:30:27.798" v="1065"/>
          <ac:spMkLst>
            <pc:docMk/>
            <pc:sldMk cId="750975100" sldId="264"/>
            <ac:spMk id="4" creationId="{00000000-0000-0000-0000-000000000000}"/>
          </ac:spMkLst>
        </pc:spChg>
        <pc:spChg chg="mod">
          <ac:chgData name="Melissa L Cable" userId="S::melissa.l.cable@gcpsk12.org::e6a12df2-e87e-4e3f-8702-9499359d6fd4" providerId="AD" clId="Web-{8B935025-DD10-CE4B-8B4B-37502476D8B5}" dt="2021-06-06T21:58:07.582" v="73" actId="20577"/>
          <ac:spMkLst>
            <pc:docMk/>
            <pc:sldMk cId="750975100" sldId="264"/>
            <ac:spMk id="7" creationId="{00000000-0000-0000-0000-000000000000}"/>
          </ac:spMkLst>
        </pc:spChg>
      </pc:sldChg>
      <pc:sldChg chg="addSp delSp modSp">
        <pc:chgData name="Melissa L Cable" userId="S::melissa.l.cable@gcpsk12.org::e6a12df2-e87e-4e3f-8702-9499359d6fd4" providerId="AD" clId="Web-{8B935025-DD10-CE4B-8B4B-37502476D8B5}" dt="2021-06-06T22:38:35.045" v="1333" actId="14100"/>
        <pc:sldMkLst>
          <pc:docMk/>
          <pc:sldMk cId="4272304502" sldId="265"/>
        </pc:sldMkLst>
        <pc:spChg chg="mod">
          <ac:chgData name="Melissa L Cable" userId="S::melissa.l.cable@gcpsk12.org::e6a12df2-e87e-4e3f-8702-9499359d6fd4" providerId="AD" clId="Web-{8B935025-DD10-CE4B-8B4B-37502476D8B5}" dt="2021-06-06T22:38:35.045" v="1333" actId="14100"/>
          <ac:spMkLst>
            <pc:docMk/>
            <pc:sldMk cId="4272304502" sldId="265"/>
            <ac:spMk id="5" creationId="{00000000-0000-0000-0000-000000000000}"/>
          </ac:spMkLst>
        </pc:spChg>
        <pc:spChg chg="mod">
          <ac:chgData name="Melissa L Cable" userId="S::melissa.l.cable@gcpsk12.org::e6a12df2-e87e-4e3f-8702-9499359d6fd4" providerId="AD" clId="Web-{8B935025-DD10-CE4B-8B4B-37502476D8B5}" dt="2021-06-06T21:58:22.770" v="83" actId="20577"/>
          <ac:spMkLst>
            <pc:docMk/>
            <pc:sldMk cId="4272304502" sldId="265"/>
            <ac:spMk id="6" creationId="{00000000-0000-0000-0000-000000000000}"/>
          </ac:spMkLst>
        </pc:spChg>
        <pc:picChg chg="add del mod">
          <ac:chgData name="Melissa L Cable" userId="S::melissa.l.cable@gcpsk12.org::e6a12df2-e87e-4e3f-8702-9499359d6fd4" providerId="AD" clId="Web-{8B935025-DD10-CE4B-8B4B-37502476D8B5}" dt="2021-06-06T22:38:14.935" v="1325"/>
          <ac:picMkLst>
            <pc:docMk/>
            <pc:sldMk cId="4272304502" sldId="265"/>
            <ac:picMk id="2" creationId="{025E7F91-0348-46E5-8B32-450DD76F9B41}"/>
          </ac:picMkLst>
        </pc:picChg>
      </pc:sldChg>
      <pc:sldChg chg="modSp">
        <pc:chgData name="Melissa L Cable" userId="S::melissa.l.cable@gcpsk12.org::e6a12df2-e87e-4e3f-8702-9499359d6fd4" providerId="AD" clId="Web-{8B935025-DD10-CE4B-8B4B-37502476D8B5}" dt="2021-06-06T22:42:04.081" v="1567"/>
        <pc:sldMkLst>
          <pc:docMk/>
          <pc:sldMk cId="439706370" sldId="266"/>
        </pc:sldMkLst>
        <pc:spChg chg="mod">
          <ac:chgData name="Melissa L Cable" userId="S::melissa.l.cable@gcpsk12.org::e6a12df2-e87e-4e3f-8702-9499359d6fd4" providerId="AD" clId="Web-{8B935025-DD10-CE4B-8B4B-37502476D8B5}" dt="2021-06-06T22:42:04.081" v="1567"/>
          <ac:spMkLst>
            <pc:docMk/>
            <pc:sldMk cId="439706370" sldId="266"/>
            <ac:spMk id="4" creationId="{00000000-0000-0000-0000-000000000000}"/>
          </ac:spMkLst>
        </pc:spChg>
        <pc:spChg chg="mod">
          <ac:chgData name="Melissa L Cable" userId="S::melissa.l.cable@gcpsk12.org::e6a12df2-e87e-4e3f-8702-9499359d6fd4" providerId="AD" clId="Web-{8B935025-DD10-CE4B-8B4B-37502476D8B5}" dt="2021-06-06T21:58:35.832" v="100"/>
          <ac:spMkLst>
            <pc:docMk/>
            <pc:sldMk cId="439706370" sldId="266"/>
            <ac:spMk id="7" creationId="{00000000-0000-0000-0000-000000000000}"/>
          </ac:spMkLst>
        </pc:spChg>
      </pc:sldChg>
      <pc:sldChg chg="modSp">
        <pc:chgData name="Melissa L Cable" userId="S::melissa.l.cable@gcpsk12.org::e6a12df2-e87e-4e3f-8702-9499359d6fd4" providerId="AD" clId="Web-{8B935025-DD10-CE4B-8B4B-37502476D8B5}" dt="2021-06-06T22:48:17.684" v="2143" actId="14100"/>
        <pc:sldMkLst>
          <pc:docMk/>
          <pc:sldMk cId="680961630" sldId="282"/>
        </pc:sldMkLst>
        <pc:spChg chg="mod">
          <ac:chgData name="Melissa L Cable" userId="S::melissa.l.cable@gcpsk12.org::e6a12df2-e87e-4e3f-8702-9499359d6fd4" providerId="AD" clId="Web-{8B935025-DD10-CE4B-8B4B-37502476D8B5}" dt="2021-06-06T22:48:17.684" v="2143" actId="14100"/>
          <ac:spMkLst>
            <pc:docMk/>
            <pc:sldMk cId="680961630" sldId="282"/>
            <ac:spMk id="4" creationId="{00000000-0000-0000-0000-000000000000}"/>
          </ac:spMkLst>
        </pc:spChg>
        <pc:spChg chg="mod">
          <ac:chgData name="Melissa L Cable" userId="S::melissa.l.cable@gcpsk12.org::e6a12df2-e87e-4e3f-8702-9499359d6fd4" providerId="AD" clId="Web-{8B935025-DD10-CE4B-8B4B-37502476D8B5}" dt="2021-06-06T21:58:56.864" v="130" actId="1076"/>
          <ac:spMkLst>
            <pc:docMk/>
            <pc:sldMk cId="680961630" sldId="282"/>
            <ac:spMk id="5" creationId="{00000000-0000-0000-0000-000000000000}"/>
          </ac:spMkLst>
        </pc:spChg>
      </pc:sldChg>
      <pc:sldChg chg="modSp">
        <pc:chgData name="Melissa L Cable" userId="S::melissa.l.cable@gcpsk12.org::e6a12df2-e87e-4e3f-8702-9499359d6fd4" providerId="AD" clId="Web-{8B935025-DD10-CE4B-8B4B-37502476D8B5}" dt="2021-06-06T22:46:28.478" v="2085" actId="20577"/>
        <pc:sldMkLst>
          <pc:docMk/>
          <pc:sldMk cId="4229216799" sldId="283"/>
        </pc:sldMkLst>
        <pc:spChg chg="mod">
          <ac:chgData name="Melissa L Cable" userId="S::melissa.l.cable@gcpsk12.org::e6a12df2-e87e-4e3f-8702-9499359d6fd4" providerId="AD" clId="Web-{8B935025-DD10-CE4B-8B4B-37502476D8B5}" dt="2021-06-06T22:46:28.478" v="2085" actId="20577"/>
          <ac:spMkLst>
            <pc:docMk/>
            <pc:sldMk cId="4229216799" sldId="283"/>
            <ac:spMk id="4" creationId="{00000000-0000-0000-0000-000000000000}"/>
          </ac:spMkLst>
        </pc:spChg>
        <pc:spChg chg="mod">
          <ac:chgData name="Melissa L Cable" userId="S::melissa.l.cable@gcpsk12.org::e6a12df2-e87e-4e3f-8702-9499359d6fd4" providerId="AD" clId="Web-{8B935025-DD10-CE4B-8B4B-37502476D8B5}" dt="2021-06-06T21:59:03.755" v="132" actId="20577"/>
          <ac:spMkLst>
            <pc:docMk/>
            <pc:sldMk cId="4229216799" sldId="283"/>
            <ac:spMk id="7" creationId="{00000000-0000-0000-0000-000000000000}"/>
          </ac:spMkLst>
        </pc:spChg>
      </pc:sldChg>
      <pc:sldChg chg="del">
        <pc:chgData name="Melissa L Cable" userId="S::melissa.l.cable@gcpsk12.org::e6a12df2-e87e-4e3f-8702-9499359d6fd4" providerId="AD" clId="Web-{8B935025-DD10-CE4B-8B4B-37502476D8B5}" dt="2021-06-06T21:59:08.068" v="133"/>
        <pc:sldMkLst>
          <pc:docMk/>
          <pc:sldMk cId="2249088859" sldId="284"/>
        </pc:sldMkLst>
      </pc:sldChg>
      <pc:sldChg chg="modSp new del ord">
        <pc:chgData name="Melissa L Cable" userId="S::melissa.l.cable@gcpsk12.org::e6a12df2-e87e-4e3f-8702-9499359d6fd4" providerId="AD" clId="Web-{8B935025-DD10-CE4B-8B4B-37502476D8B5}" dt="2021-06-06T22:48:05.637" v="2142"/>
        <pc:sldMkLst>
          <pc:docMk/>
          <pc:sldMk cId="2820949288" sldId="284"/>
        </pc:sldMkLst>
        <pc:spChg chg="mod">
          <ac:chgData name="Melissa L Cable" userId="S::melissa.l.cable@gcpsk12.org::e6a12df2-e87e-4e3f-8702-9499359d6fd4" providerId="AD" clId="Web-{8B935025-DD10-CE4B-8B4B-37502476D8B5}" dt="2021-06-06T22:47:14.089" v="2122" actId="20577"/>
          <ac:spMkLst>
            <pc:docMk/>
            <pc:sldMk cId="2820949288" sldId="284"/>
            <ac:spMk id="2" creationId="{E19A543C-B6FE-463A-9C28-7301778A38E1}"/>
          </ac:spMkLst>
        </pc:spChg>
        <pc:spChg chg="mod">
          <ac:chgData name="Melissa L Cable" userId="S::melissa.l.cable@gcpsk12.org::e6a12df2-e87e-4e3f-8702-9499359d6fd4" providerId="AD" clId="Web-{8B935025-DD10-CE4B-8B4B-37502476D8B5}" dt="2021-06-06T22:47:57.637" v="2130" actId="20577"/>
          <ac:spMkLst>
            <pc:docMk/>
            <pc:sldMk cId="2820949288" sldId="284"/>
            <ac:spMk id="3" creationId="{CB467506-CC19-4332-A4C6-7EA406B989E0}"/>
          </ac:spMkLst>
        </pc:spChg>
      </pc:sldChg>
      <pc:sldChg chg="add replId">
        <pc:chgData name="Melissa L Cable" userId="S::melissa.l.cable@gcpsk12.org::e6a12df2-e87e-4e3f-8702-9499359d6fd4" providerId="AD" clId="Web-{8B935025-DD10-CE4B-8B4B-37502476D8B5}" dt="2021-06-06T22:47:45.574" v="2123"/>
        <pc:sldMkLst>
          <pc:docMk/>
          <pc:sldMk cId="540142944" sldId="285"/>
        </pc:sldMkLst>
      </pc:sldChg>
      <pc:sldChg chg="del">
        <pc:chgData name="Melissa L Cable" userId="S::melissa.l.cable@gcpsk12.org::e6a12df2-e87e-4e3f-8702-9499359d6fd4" providerId="AD" clId="Web-{8B935025-DD10-CE4B-8B4B-37502476D8B5}" dt="2021-06-06T21:59:10.786" v="134"/>
        <pc:sldMkLst>
          <pc:docMk/>
          <pc:sldMk cId="1596683380" sldId="285"/>
        </pc:sldMkLst>
      </pc:sldChg>
      <pc:sldChg chg="del">
        <pc:chgData name="Melissa L Cable" userId="S::melissa.l.cable@gcpsk12.org::e6a12df2-e87e-4e3f-8702-9499359d6fd4" providerId="AD" clId="Web-{8B935025-DD10-CE4B-8B4B-37502476D8B5}" dt="2021-06-06T21:59:11.380" v="135"/>
        <pc:sldMkLst>
          <pc:docMk/>
          <pc:sldMk cId="4095558993" sldId="286"/>
        </pc:sldMkLst>
      </pc:sldChg>
      <pc:sldChg chg="del">
        <pc:chgData name="Melissa L Cable" userId="S::melissa.l.cable@gcpsk12.org::e6a12df2-e87e-4e3f-8702-9499359d6fd4" providerId="AD" clId="Web-{8B935025-DD10-CE4B-8B4B-37502476D8B5}" dt="2021-06-06T21:59:12.068" v="136"/>
        <pc:sldMkLst>
          <pc:docMk/>
          <pc:sldMk cId="3529202398" sldId="287"/>
        </pc:sldMkLst>
      </pc:sldChg>
      <pc:sldChg chg="del">
        <pc:chgData name="Melissa L Cable" userId="S::melissa.l.cable@gcpsk12.org::e6a12df2-e87e-4e3f-8702-9499359d6fd4" providerId="AD" clId="Web-{8B935025-DD10-CE4B-8B4B-37502476D8B5}" dt="2021-06-06T21:59:12.615" v="137"/>
        <pc:sldMkLst>
          <pc:docMk/>
          <pc:sldMk cId="2750505966" sldId="288"/>
        </pc:sldMkLst>
      </pc:sldChg>
      <pc:sldChg chg="del">
        <pc:chgData name="Melissa L Cable" userId="S::melissa.l.cable@gcpsk12.org::e6a12df2-e87e-4e3f-8702-9499359d6fd4" providerId="AD" clId="Web-{8B935025-DD10-CE4B-8B4B-37502476D8B5}" dt="2021-06-06T21:59:12.927" v="138"/>
        <pc:sldMkLst>
          <pc:docMk/>
          <pc:sldMk cId="3721285324" sldId="289"/>
        </pc:sldMkLst>
      </pc:sldChg>
      <pc:sldChg chg="del">
        <pc:chgData name="Melissa L Cable" userId="S::melissa.l.cable@gcpsk12.org::e6a12df2-e87e-4e3f-8702-9499359d6fd4" providerId="AD" clId="Web-{8B935025-DD10-CE4B-8B4B-37502476D8B5}" dt="2021-06-06T21:59:14.708" v="139"/>
        <pc:sldMkLst>
          <pc:docMk/>
          <pc:sldMk cId="3813020135" sldId="290"/>
        </pc:sldMkLst>
      </pc:sldChg>
      <pc:sldChg chg="del">
        <pc:chgData name="Melissa L Cable" userId="S::melissa.l.cable@gcpsk12.org::e6a12df2-e87e-4e3f-8702-9499359d6fd4" providerId="AD" clId="Web-{8B935025-DD10-CE4B-8B4B-37502476D8B5}" dt="2021-06-06T21:59:15.130" v="140"/>
        <pc:sldMkLst>
          <pc:docMk/>
          <pc:sldMk cId="1744969081" sldId="291"/>
        </pc:sldMkLst>
      </pc:sldChg>
      <pc:sldChg chg="del">
        <pc:chgData name="Melissa L Cable" userId="S::melissa.l.cable@gcpsk12.org::e6a12df2-e87e-4e3f-8702-9499359d6fd4" providerId="AD" clId="Web-{8B935025-DD10-CE4B-8B4B-37502476D8B5}" dt="2021-06-06T21:59:15.865" v="141"/>
        <pc:sldMkLst>
          <pc:docMk/>
          <pc:sldMk cId="1664839925" sldId="292"/>
        </pc:sldMkLst>
      </pc:sldChg>
    </pc:docChg>
  </pc:docChgLst>
  <pc:docChgLst>
    <pc:chgData name="Melissa L Cable" userId="e6a12df2-e87e-4e3f-8702-9499359d6fd4" providerId="ADAL" clId="{A42B67EB-5D82-4D12-8C0A-C1AAA82776FB}"/>
    <pc:docChg chg="undo addSld delSld modSld sldOrd delMainMaster">
      <pc:chgData name="Melissa L Cable" userId="e6a12df2-e87e-4e3f-8702-9499359d6fd4" providerId="ADAL" clId="{A42B67EB-5D82-4D12-8C0A-C1AAA82776FB}" dt="2021-06-06T23:01:31.298" v="947" actId="403"/>
      <pc:docMkLst>
        <pc:docMk/>
      </pc:docMkLst>
      <pc:sldChg chg="add del setBg">
        <pc:chgData name="Melissa L Cable" userId="e6a12df2-e87e-4e3f-8702-9499359d6fd4" providerId="ADAL" clId="{A42B67EB-5D82-4D12-8C0A-C1AAA82776FB}" dt="2021-06-06T20:49:33.823" v="438" actId="2696"/>
        <pc:sldMkLst>
          <pc:docMk/>
          <pc:sldMk cId="3070945526" sldId="256"/>
        </pc:sldMkLst>
      </pc:sldChg>
      <pc:sldChg chg="modSp add">
        <pc:chgData name="Melissa L Cable" userId="e6a12df2-e87e-4e3f-8702-9499359d6fd4" providerId="ADAL" clId="{A42B67EB-5D82-4D12-8C0A-C1AAA82776FB}" dt="2021-06-06T22:54:47.080" v="565" actId="20577"/>
        <pc:sldMkLst>
          <pc:docMk/>
          <pc:sldMk cId="4132743555" sldId="258"/>
        </pc:sldMkLst>
        <pc:spChg chg="mod">
          <ac:chgData name="Melissa L Cable" userId="e6a12df2-e87e-4e3f-8702-9499359d6fd4" providerId="ADAL" clId="{A42B67EB-5D82-4D12-8C0A-C1AAA82776FB}" dt="2021-06-06T22:54:47.080" v="565" actId="20577"/>
          <ac:spMkLst>
            <pc:docMk/>
            <pc:sldMk cId="4132743555" sldId="258"/>
            <ac:spMk id="5" creationId="{00000000-0000-0000-0000-000000000000}"/>
          </ac:spMkLst>
        </pc:spChg>
        <pc:spChg chg="mod">
          <ac:chgData name="Melissa L Cable" userId="e6a12df2-e87e-4e3f-8702-9499359d6fd4" providerId="ADAL" clId="{A42B67EB-5D82-4D12-8C0A-C1AAA82776FB}" dt="2021-06-06T21:26:36.400" v="514" actId="1076"/>
          <ac:spMkLst>
            <pc:docMk/>
            <pc:sldMk cId="4132743555" sldId="258"/>
            <ac:spMk id="7" creationId="{00000000-0000-0000-0000-000000000000}"/>
          </ac:spMkLst>
        </pc:spChg>
      </pc:sldChg>
      <pc:sldChg chg="modSp add setBg modAnim">
        <pc:chgData name="Melissa L Cable" userId="e6a12df2-e87e-4e3f-8702-9499359d6fd4" providerId="ADAL" clId="{A42B67EB-5D82-4D12-8C0A-C1AAA82776FB}" dt="2021-06-06T22:56:03.365" v="578" actId="1076"/>
        <pc:sldMkLst>
          <pc:docMk/>
          <pc:sldMk cId="2869334344" sldId="259"/>
        </pc:sldMkLst>
        <pc:spChg chg="mod">
          <ac:chgData name="Melissa L Cable" userId="e6a12df2-e87e-4e3f-8702-9499359d6fd4" providerId="ADAL" clId="{A42B67EB-5D82-4D12-8C0A-C1AAA82776FB}" dt="2021-06-06T22:56:03.365" v="578" actId="1076"/>
          <ac:spMkLst>
            <pc:docMk/>
            <pc:sldMk cId="2869334344" sldId="259"/>
            <ac:spMk id="3" creationId="{00000000-0000-0000-0000-000000000000}"/>
          </ac:spMkLst>
        </pc:spChg>
      </pc:sldChg>
      <pc:sldChg chg="addSp delSp modSp add setBg addAnim delAnim modAnim">
        <pc:chgData name="Melissa L Cable" userId="e6a12df2-e87e-4e3f-8702-9499359d6fd4" providerId="ADAL" clId="{A42B67EB-5D82-4D12-8C0A-C1AAA82776FB}" dt="2021-06-06T22:57:42.314" v="675" actId="20577"/>
        <pc:sldMkLst>
          <pc:docMk/>
          <pc:sldMk cId="3886732849" sldId="260"/>
        </pc:sldMkLst>
        <pc:spChg chg="mod">
          <ac:chgData name="Melissa L Cable" userId="e6a12df2-e87e-4e3f-8702-9499359d6fd4" providerId="ADAL" clId="{A42B67EB-5D82-4D12-8C0A-C1AAA82776FB}" dt="2021-06-06T22:57:42.314" v="675" actId="20577"/>
          <ac:spMkLst>
            <pc:docMk/>
            <pc:sldMk cId="3886732849" sldId="260"/>
            <ac:spMk id="2" creationId="{88D5DD2F-0560-4611-BA17-937E1B32AC55}"/>
          </ac:spMkLst>
        </pc:spChg>
        <pc:spChg chg="add del mod">
          <ac:chgData name="Melissa L Cable" userId="e6a12df2-e87e-4e3f-8702-9499359d6fd4" providerId="ADAL" clId="{A42B67EB-5D82-4D12-8C0A-C1AAA82776FB}" dt="2021-06-06T21:27:57.363" v="559" actId="47"/>
          <ac:spMkLst>
            <pc:docMk/>
            <pc:sldMk cId="3886732849" sldId="260"/>
            <ac:spMk id="6" creationId="{00000000-0000-0000-0000-000000000000}"/>
          </ac:spMkLst>
        </pc:spChg>
        <pc:spChg chg="mod">
          <ac:chgData name="Melissa L Cable" userId="e6a12df2-e87e-4e3f-8702-9499359d6fd4" providerId="ADAL" clId="{A42B67EB-5D82-4D12-8C0A-C1AAA82776FB}" dt="2021-06-06T21:27:26.508" v="533" actId="20577"/>
          <ac:spMkLst>
            <pc:docMk/>
            <pc:sldMk cId="3886732849" sldId="260"/>
            <ac:spMk id="7" creationId="{00000000-0000-0000-0000-000000000000}"/>
          </ac:spMkLst>
        </pc:spChg>
      </pc:sldChg>
      <pc:sldChg chg="add">
        <pc:chgData name="Melissa L Cable" userId="e6a12df2-e87e-4e3f-8702-9499359d6fd4" providerId="ADAL" clId="{A42B67EB-5D82-4D12-8C0A-C1AAA82776FB}" dt="2021-06-06T20:49:00.058" v="408"/>
        <pc:sldMkLst>
          <pc:docMk/>
          <pc:sldMk cId="2870030273" sldId="261"/>
        </pc:sldMkLst>
      </pc:sldChg>
      <pc:sldChg chg="add setBg">
        <pc:chgData name="Melissa L Cable" userId="e6a12df2-e87e-4e3f-8702-9499359d6fd4" providerId="ADAL" clId="{A42B67EB-5D82-4D12-8C0A-C1AAA82776FB}" dt="2021-06-06T20:49:00.058" v="408"/>
        <pc:sldMkLst>
          <pc:docMk/>
          <pc:sldMk cId="995837780" sldId="262"/>
        </pc:sldMkLst>
      </pc:sldChg>
      <pc:sldChg chg="add">
        <pc:chgData name="Melissa L Cable" userId="e6a12df2-e87e-4e3f-8702-9499359d6fd4" providerId="ADAL" clId="{A42B67EB-5D82-4D12-8C0A-C1AAA82776FB}" dt="2021-06-06T20:49:00.058" v="408"/>
        <pc:sldMkLst>
          <pc:docMk/>
          <pc:sldMk cId="3984514509" sldId="263"/>
        </pc:sldMkLst>
      </pc:sldChg>
      <pc:sldChg chg="add setBg">
        <pc:chgData name="Melissa L Cable" userId="e6a12df2-e87e-4e3f-8702-9499359d6fd4" providerId="ADAL" clId="{A42B67EB-5D82-4D12-8C0A-C1AAA82776FB}" dt="2021-06-06T20:49:00.058" v="408"/>
        <pc:sldMkLst>
          <pc:docMk/>
          <pc:sldMk cId="750975100" sldId="264"/>
        </pc:sldMkLst>
      </pc:sldChg>
      <pc:sldChg chg="add">
        <pc:chgData name="Melissa L Cable" userId="e6a12df2-e87e-4e3f-8702-9499359d6fd4" providerId="ADAL" clId="{A42B67EB-5D82-4D12-8C0A-C1AAA82776FB}" dt="2021-06-06T20:49:00.058" v="408"/>
        <pc:sldMkLst>
          <pc:docMk/>
          <pc:sldMk cId="4272304502" sldId="265"/>
        </pc:sldMkLst>
      </pc:sldChg>
      <pc:sldChg chg="add setBg">
        <pc:chgData name="Melissa L Cable" userId="e6a12df2-e87e-4e3f-8702-9499359d6fd4" providerId="ADAL" clId="{A42B67EB-5D82-4D12-8C0A-C1AAA82776FB}" dt="2021-06-06T20:49:00.058" v="408"/>
        <pc:sldMkLst>
          <pc:docMk/>
          <pc:sldMk cId="439706370" sldId="266"/>
        </pc:sldMkLst>
      </pc:sldChg>
      <pc:sldChg chg="delSp modSp del">
        <pc:chgData name="Melissa L Cable" userId="e6a12df2-e87e-4e3f-8702-9499359d6fd4" providerId="ADAL" clId="{A42B67EB-5D82-4D12-8C0A-C1AAA82776FB}" dt="2021-06-06T20:49:25.088" v="412" actId="2696"/>
        <pc:sldMkLst>
          <pc:docMk/>
          <pc:sldMk cId="3073337316" sldId="267"/>
        </pc:sldMkLst>
        <pc:spChg chg="mod">
          <ac:chgData name="Melissa L Cable" userId="e6a12df2-e87e-4e3f-8702-9499359d6fd4" providerId="ADAL" clId="{A42B67EB-5D82-4D12-8C0A-C1AAA82776FB}" dt="2021-06-06T20:45:39.789" v="233" actId="1076"/>
          <ac:spMkLst>
            <pc:docMk/>
            <pc:sldMk cId="3073337316" sldId="267"/>
            <ac:spMk id="3" creationId="{03E84F81-BBC4-44D9-9E21-FBEA678D4B17}"/>
          </ac:spMkLst>
        </pc:spChg>
        <pc:spChg chg="del mod">
          <ac:chgData name="Melissa L Cable" userId="e6a12df2-e87e-4e3f-8702-9499359d6fd4" providerId="ADAL" clId="{A42B67EB-5D82-4D12-8C0A-C1AAA82776FB}" dt="2021-06-06T20:49:10.306" v="411"/>
          <ac:spMkLst>
            <pc:docMk/>
            <pc:sldMk cId="3073337316" sldId="267"/>
            <ac:spMk id="5" creationId="{1F50B369-6879-49BD-944A-73C50B5AF2E1}"/>
          </ac:spMkLst>
        </pc:spChg>
      </pc:sldChg>
      <pc:sldChg chg="del">
        <pc:chgData name="Melissa L Cable" userId="e6a12df2-e87e-4e3f-8702-9499359d6fd4" providerId="ADAL" clId="{A42B67EB-5D82-4D12-8C0A-C1AAA82776FB}" dt="2021-06-06T20:49:25.108" v="413" actId="2696"/>
        <pc:sldMkLst>
          <pc:docMk/>
          <pc:sldMk cId="544893146" sldId="268"/>
        </pc:sldMkLst>
      </pc:sldChg>
      <pc:sldChg chg="del">
        <pc:chgData name="Melissa L Cable" userId="e6a12df2-e87e-4e3f-8702-9499359d6fd4" providerId="ADAL" clId="{A42B67EB-5D82-4D12-8C0A-C1AAA82776FB}" dt="2021-06-06T20:49:25.128" v="414" actId="2696"/>
        <pc:sldMkLst>
          <pc:docMk/>
          <pc:sldMk cId="1077819509" sldId="269"/>
        </pc:sldMkLst>
      </pc:sldChg>
      <pc:sldChg chg="del">
        <pc:chgData name="Melissa L Cable" userId="e6a12df2-e87e-4e3f-8702-9499359d6fd4" providerId="ADAL" clId="{A42B67EB-5D82-4D12-8C0A-C1AAA82776FB}" dt="2021-06-06T20:49:25.149" v="415" actId="2696"/>
        <pc:sldMkLst>
          <pc:docMk/>
          <pc:sldMk cId="1757734457" sldId="270"/>
        </pc:sldMkLst>
      </pc:sldChg>
      <pc:sldChg chg="del">
        <pc:chgData name="Melissa L Cable" userId="e6a12df2-e87e-4e3f-8702-9499359d6fd4" providerId="ADAL" clId="{A42B67EB-5D82-4D12-8C0A-C1AAA82776FB}" dt="2021-06-06T20:49:25.168" v="416" actId="2696"/>
        <pc:sldMkLst>
          <pc:docMk/>
          <pc:sldMk cId="3813748810" sldId="271"/>
        </pc:sldMkLst>
      </pc:sldChg>
      <pc:sldChg chg="del">
        <pc:chgData name="Melissa L Cable" userId="e6a12df2-e87e-4e3f-8702-9499359d6fd4" providerId="ADAL" clId="{A42B67EB-5D82-4D12-8C0A-C1AAA82776FB}" dt="2021-06-06T20:49:25.191" v="417" actId="2696"/>
        <pc:sldMkLst>
          <pc:docMk/>
          <pc:sldMk cId="588933340" sldId="272"/>
        </pc:sldMkLst>
      </pc:sldChg>
      <pc:sldChg chg="del">
        <pc:chgData name="Melissa L Cable" userId="e6a12df2-e87e-4e3f-8702-9499359d6fd4" providerId="ADAL" clId="{A42B67EB-5D82-4D12-8C0A-C1AAA82776FB}" dt="2021-06-06T20:49:25.208" v="418" actId="2696"/>
        <pc:sldMkLst>
          <pc:docMk/>
          <pc:sldMk cId="3529296777" sldId="273"/>
        </pc:sldMkLst>
      </pc:sldChg>
      <pc:sldChg chg="del">
        <pc:chgData name="Melissa L Cable" userId="e6a12df2-e87e-4e3f-8702-9499359d6fd4" providerId="ADAL" clId="{A42B67EB-5D82-4D12-8C0A-C1AAA82776FB}" dt="2021-06-06T20:49:25.228" v="419" actId="2696"/>
        <pc:sldMkLst>
          <pc:docMk/>
          <pc:sldMk cId="3799958216" sldId="274"/>
        </pc:sldMkLst>
      </pc:sldChg>
      <pc:sldChg chg="del">
        <pc:chgData name="Melissa L Cable" userId="e6a12df2-e87e-4e3f-8702-9499359d6fd4" providerId="ADAL" clId="{A42B67EB-5D82-4D12-8C0A-C1AAA82776FB}" dt="2021-06-06T20:49:25.258" v="420" actId="2696"/>
        <pc:sldMkLst>
          <pc:docMk/>
          <pc:sldMk cId="3627321724" sldId="275"/>
        </pc:sldMkLst>
      </pc:sldChg>
      <pc:sldChg chg="del">
        <pc:chgData name="Melissa L Cable" userId="e6a12df2-e87e-4e3f-8702-9499359d6fd4" providerId="ADAL" clId="{A42B67EB-5D82-4D12-8C0A-C1AAA82776FB}" dt="2021-06-06T20:49:25.288" v="421" actId="2696"/>
        <pc:sldMkLst>
          <pc:docMk/>
          <pc:sldMk cId="2513536605" sldId="276"/>
        </pc:sldMkLst>
      </pc:sldChg>
      <pc:sldChg chg="del">
        <pc:chgData name="Melissa L Cable" userId="e6a12df2-e87e-4e3f-8702-9499359d6fd4" providerId="ADAL" clId="{A42B67EB-5D82-4D12-8C0A-C1AAA82776FB}" dt="2021-06-06T20:49:25.315" v="422" actId="2696"/>
        <pc:sldMkLst>
          <pc:docMk/>
          <pc:sldMk cId="3880336707" sldId="277"/>
        </pc:sldMkLst>
      </pc:sldChg>
      <pc:sldChg chg="del">
        <pc:chgData name="Melissa L Cable" userId="e6a12df2-e87e-4e3f-8702-9499359d6fd4" providerId="ADAL" clId="{A42B67EB-5D82-4D12-8C0A-C1AAA82776FB}" dt="2021-06-06T20:49:25.335" v="423" actId="2696"/>
        <pc:sldMkLst>
          <pc:docMk/>
          <pc:sldMk cId="1937463162" sldId="278"/>
        </pc:sldMkLst>
      </pc:sldChg>
      <pc:sldChg chg="del">
        <pc:chgData name="Melissa L Cable" userId="e6a12df2-e87e-4e3f-8702-9499359d6fd4" providerId="ADAL" clId="{A42B67EB-5D82-4D12-8C0A-C1AAA82776FB}" dt="2021-06-06T20:49:25.353" v="424" actId="2696"/>
        <pc:sldMkLst>
          <pc:docMk/>
          <pc:sldMk cId="1514646781" sldId="279"/>
        </pc:sldMkLst>
      </pc:sldChg>
      <pc:sldChg chg="del">
        <pc:chgData name="Melissa L Cable" userId="e6a12df2-e87e-4e3f-8702-9499359d6fd4" providerId="ADAL" clId="{A42B67EB-5D82-4D12-8C0A-C1AAA82776FB}" dt="2021-06-06T20:49:25.407" v="425" actId="2696"/>
        <pc:sldMkLst>
          <pc:docMk/>
          <pc:sldMk cId="384246459" sldId="280"/>
        </pc:sldMkLst>
      </pc:sldChg>
      <pc:sldChg chg="add">
        <pc:chgData name="Melissa L Cable" userId="e6a12df2-e87e-4e3f-8702-9499359d6fd4" providerId="ADAL" clId="{A42B67EB-5D82-4D12-8C0A-C1AAA82776FB}" dt="2021-06-06T20:49:00.058" v="408"/>
        <pc:sldMkLst>
          <pc:docMk/>
          <pc:sldMk cId="680961630" sldId="282"/>
        </pc:sldMkLst>
      </pc:sldChg>
      <pc:sldChg chg="add setBg">
        <pc:chgData name="Melissa L Cable" userId="e6a12df2-e87e-4e3f-8702-9499359d6fd4" providerId="ADAL" clId="{A42B67EB-5D82-4D12-8C0A-C1AAA82776FB}" dt="2021-06-06T20:49:00.058" v="408"/>
        <pc:sldMkLst>
          <pc:docMk/>
          <pc:sldMk cId="4229216799" sldId="283"/>
        </pc:sldMkLst>
      </pc:sldChg>
      <pc:sldChg chg="add">
        <pc:chgData name="Melissa L Cable" userId="e6a12df2-e87e-4e3f-8702-9499359d6fd4" providerId="ADAL" clId="{A42B67EB-5D82-4D12-8C0A-C1AAA82776FB}" dt="2021-06-06T20:49:00.058" v="408"/>
        <pc:sldMkLst>
          <pc:docMk/>
          <pc:sldMk cId="2249088859" sldId="284"/>
        </pc:sldMkLst>
      </pc:sldChg>
      <pc:sldChg chg="add setBg">
        <pc:chgData name="Melissa L Cable" userId="e6a12df2-e87e-4e3f-8702-9499359d6fd4" providerId="ADAL" clId="{A42B67EB-5D82-4D12-8C0A-C1AAA82776FB}" dt="2021-06-06T20:49:00.058" v="408"/>
        <pc:sldMkLst>
          <pc:docMk/>
          <pc:sldMk cId="1596683380" sldId="285"/>
        </pc:sldMkLst>
      </pc:sldChg>
      <pc:sldChg chg="modSp add del">
        <pc:chgData name="Melissa L Cable" userId="e6a12df2-e87e-4e3f-8702-9499359d6fd4" providerId="ADAL" clId="{A42B67EB-5D82-4D12-8C0A-C1AAA82776FB}" dt="2021-06-06T22:56:43.662" v="585" actId="2696"/>
        <pc:sldMkLst>
          <pc:docMk/>
          <pc:sldMk cId="2448484320" sldId="286"/>
        </pc:sldMkLst>
        <pc:spChg chg="mod">
          <ac:chgData name="Melissa L Cable" userId="e6a12df2-e87e-4e3f-8702-9499359d6fd4" providerId="ADAL" clId="{A42B67EB-5D82-4D12-8C0A-C1AAA82776FB}" dt="2021-06-06T22:56:37.410" v="583" actId="20577"/>
          <ac:spMkLst>
            <pc:docMk/>
            <pc:sldMk cId="2448484320" sldId="286"/>
            <ac:spMk id="2" creationId="{5CFD7CCC-3018-4453-9252-622DAB0AEB13}"/>
          </ac:spMkLst>
        </pc:spChg>
      </pc:sldChg>
      <pc:sldChg chg="add">
        <pc:chgData name="Melissa L Cable" userId="e6a12df2-e87e-4e3f-8702-9499359d6fd4" providerId="ADAL" clId="{A42B67EB-5D82-4D12-8C0A-C1AAA82776FB}" dt="2021-06-06T20:49:00.058" v="408"/>
        <pc:sldMkLst>
          <pc:docMk/>
          <pc:sldMk cId="4095558993" sldId="286"/>
        </pc:sldMkLst>
      </pc:sldChg>
      <pc:sldChg chg="modSp add ord modAnim">
        <pc:chgData name="Melissa L Cable" userId="e6a12df2-e87e-4e3f-8702-9499359d6fd4" providerId="ADAL" clId="{A42B67EB-5D82-4D12-8C0A-C1AAA82776FB}" dt="2021-06-06T23:01:31.298" v="947" actId="403"/>
        <pc:sldMkLst>
          <pc:docMk/>
          <pc:sldMk cId="3527327898" sldId="287"/>
        </pc:sldMkLst>
        <pc:spChg chg="mod">
          <ac:chgData name="Melissa L Cable" userId="e6a12df2-e87e-4e3f-8702-9499359d6fd4" providerId="ADAL" clId="{A42B67EB-5D82-4D12-8C0A-C1AAA82776FB}" dt="2021-06-06T23:01:31.298" v="947" actId="403"/>
          <ac:spMkLst>
            <pc:docMk/>
            <pc:sldMk cId="3527327898" sldId="287"/>
            <ac:spMk id="3" creationId="{00000000-0000-0000-0000-000000000000}"/>
          </ac:spMkLst>
        </pc:spChg>
        <pc:spChg chg="mod">
          <ac:chgData name="Melissa L Cable" userId="e6a12df2-e87e-4e3f-8702-9499359d6fd4" providerId="ADAL" clId="{A42B67EB-5D82-4D12-8C0A-C1AAA82776FB}" dt="2021-06-06T22:56:53.948" v="594" actId="20577"/>
          <ac:spMkLst>
            <pc:docMk/>
            <pc:sldMk cId="3527327898" sldId="287"/>
            <ac:spMk id="4" creationId="{00000000-0000-0000-0000-000000000000}"/>
          </ac:spMkLst>
        </pc:spChg>
      </pc:sldChg>
      <pc:sldChg chg="add setBg">
        <pc:chgData name="Melissa L Cable" userId="e6a12df2-e87e-4e3f-8702-9499359d6fd4" providerId="ADAL" clId="{A42B67EB-5D82-4D12-8C0A-C1AAA82776FB}" dt="2021-06-06T20:49:00.058" v="408"/>
        <pc:sldMkLst>
          <pc:docMk/>
          <pc:sldMk cId="3529202398" sldId="287"/>
        </pc:sldMkLst>
      </pc:sldChg>
      <pc:sldChg chg="add">
        <pc:chgData name="Melissa L Cable" userId="e6a12df2-e87e-4e3f-8702-9499359d6fd4" providerId="ADAL" clId="{A42B67EB-5D82-4D12-8C0A-C1AAA82776FB}" dt="2021-06-06T20:49:00.058" v="408"/>
        <pc:sldMkLst>
          <pc:docMk/>
          <pc:sldMk cId="2750505966" sldId="288"/>
        </pc:sldMkLst>
      </pc:sldChg>
      <pc:sldChg chg="add setBg">
        <pc:chgData name="Melissa L Cable" userId="e6a12df2-e87e-4e3f-8702-9499359d6fd4" providerId="ADAL" clId="{A42B67EB-5D82-4D12-8C0A-C1AAA82776FB}" dt="2021-06-06T20:49:00.058" v="408"/>
        <pc:sldMkLst>
          <pc:docMk/>
          <pc:sldMk cId="3721285324" sldId="289"/>
        </pc:sldMkLst>
      </pc:sldChg>
      <pc:sldChg chg="add">
        <pc:chgData name="Melissa L Cable" userId="e6a12df2-e87e-4e3f-8702-9499359d6fd4" providerId="ADAL" clId="{A42B67EB-5D82-4D12-8C0A-C1AAA82776FB}" dt="2021-06-06T20:49:00.058" v="408"/>
        <pc:sldMkLst>
          <pc:docMk/>
          <pc:sldMk cId="3813020135" sldId="290"/>
        </pc:sldMkLst>
      </pc:sldChg>
      <pc:sldChg chg="add setBg">
        <pc:chgData name="Melissa L Cable" userId="e6a12df2-e87e-4e3f-8702-9499359d6fd4" providerId="ADAL" clId="{A42B67EB-5D82-4D12-8C0A-C1AAA82776FB}" dt="2021-06-06T20:49:00.058" v="408"/>
        <pc:sldMkLst>
          <pc:docMk/>
          <pc:sldMk cId="1744969081" sldId="291"/>
        </pc:sldMkLst>
      </pc:sldChg>
      <pc:sldChg chg="add">
        <pc:chgData name="Melissa L Cable" userId="e6a12df2-e87e-4e3f-8702-9499359d6fd4" providerId="ADAL" clId="{A42B67EB-5D82-4D12-8C0A-C1AAA82776FB}" dt="2021-06-06T20:49:00.058" v="408"/>
        <pc:sldMkLst>
          <pc:docMk/>
          <pc:sldMk cId="1664839925" sldId="292"/>
        </pc:sldMkLst>
      </pc:sldChg>
      <pc:sldMasterChg chg="del delSldLayout">
        <pc:chgData name="Melissa L Cable" userId="e6a12df2-e87e-4e3f-8702-9499359d6fd4" providerId="ADAL" clId="{A42B67EB-5D82-4D12-8C0A-C1AAA82776FB}" dt="2021-06-06T20:49:25.418" v="437" actId="2696"/>
        <pc:sldMasterMkLst>
          <pc:docMk/>
          <pc:sldMasterMk cId="2684234173" sldId="2147483648"/>
        </pc:sldMasterMkLst>
        <pc:sldLayoutChg chg="del">
          <pc:chgData name="Melissa L Cable" userId="e6a12df2-e87e-4e3f-8702-9499359d6fd4" providerId="ADAL" clId="{A42B67EB-5D82-4D12-8C0A-C1AAA82776FB}" dt="2021-06-06T20:49:25.407" v="426" actId="2696"/>
          <pc:sldLayoutMkLst>
            <pc:docMk/>
            <pc:sldMasterMk cId="2684234173" sldId="2147483648"/>
            <pc:sldLayoutMk cId="440321136" sldId="2147483649"/>
          </pc:sldLayoutMkLst>
        </pc:sldLayoutChg>
        <pc:sldLayoutChg chg="del">
          <pc:chgData name="Melissa L Cable" userId="e6a12df2-e87e-4e3f-8702-9499359d6fd4" providerId="ADAL" clId="{A42B67EB-5D82-4D12-8C0A-C1AAA82776FB}" dt="2021-06-06T20:49:25.410" v="427" actId="2696"/>
          <pc:sldLayoutMkLst>
            <pc:docMk/>
            <pc:sldMasterMk cId="2684234173" sldId="2147483648"/>
            <pc:sldLayoutMk cId="853268163" sldId="2147483650"/>
          </pc:sldLayoutMkLst>
        </pc:sldLayoutChg>
        <pc:sldLayoutChg chg="del">
          <pc:chgData name="Melissa L Cable" userId="e6a12df2-e87e-4e3f-8702-9499359d6fd4" providerId="ADAL" clId="{A42B67EB-5D82-4D12-8C0A-C1AAA82776FB}" dt="2021-06-06T20:49:25.410" v="428" actId="2696"/>
          <pc:sldLayoutMkLst>
            <pc:docMk/>
            <pc:sldMasterMk cId="2684234173" sldId="2147483648"/>
            <pc:sldLayoutMk cId="2039327754" sldId="2147483651"/>
          </pc:sldLayoutMkLst>
        </pc:sldLayoutChg>
        <pc:sldLayoutChg chg="del">
          <pc:chgData name="Melissa L Cable" userId="e6a12df2-e87e-4e3f-8702-9499359d6fd4" providerId="ADAL" clId="{A42B67EB-5D82-4D12-8C0A-C1AAA82776FB}" dt="2021-06-06T20:49:25.410" v="429" actId="2696"/>
          <pc:sldLayoutMkLst>
            <pc:docMk/>
            <pc:sldMasterMk cId="2684234173" sldId="2147483648"/>
            <pc:sldLayoutMk cId="965431721" sldId="2147483652"/>
          </pc:sldLayoutMkLst>
        </pc:sldLayoutChg>
        <pc:sldLayoutChg chg="del">
          <pc:chgData name="Melissa L Cable" userId="e6a12df2-e87e-4e3f-8702-9499359d6fd4" providerId="ADAL" clId="{A42B67EB-5D82-4D12-8C0A-C1AAA82776FB}" dt="2021-06-06T20:49:25.412" v="430" actId="2696"/>
          <pc:sldLayoutMkLst>
            <pc:docMk/>
            <pc:sldMasterMk cId="2684234173" sldId="2147483648"/>
            <pc:sldLayoutMk cId="4114536539" sldId="2147483653"/>
          </pc:sldLayoutMkLst>
        </pc:sldLayoutChg>
        <pc:sldLayoutChg chg="del">
          <pc:chgData name="Melissa L Cable" userId="e6a12df2-e87e-4e3f-8702-9499359d6fd4" providerId="ADAL" clId="{A42B67EB-5D82-4D12-8C0A-C1AAA82776FB}" dt="2021-06-06T20:49:25.412" v="431" actId="2696"/>
          <pc:sldLayoutMkLst>
            <pc:docMk/>
            <pc:sldMasterMk cId="2684234173" sldId="2147483648"/>
            <pc:sldLayoutMk cId="503019288" sldId="2147483654"/>
          </pc:sldLayoutMkLst>
        </pc:sldLayoutChg>
        <pc:sldLayoutChg chg="del">
          <pc:chgData name="Melissa L Cable" userId="e6a12df2-e87e-4e3f-8702-9499359d6fd4" providerId="ADAL" clId="{A42B67EB-5D82-4D12-8C0A-C1AAA82776FB}" dt="2021-06-06T20:49:25.412" v="432" actId="2696"/>
          <pc:sldLayoutMkLst>
            <pc:docMk/>
            <pc:sldMasterMk cId="2684234173" sldId="2147483648"/>
            <pc:sldLayoutMk cId="2002461598" sldId="2147483655"/>
          </pc:sldLayoutMkLst>
        </pc:sldLayoutChg>
        <pc:sldLayoutChg chg="del">
          <pc:chgData name="Melissa L Cable" userId="e6a12df2-e87e-4e3f-8702-9499359d6fd4" providerId="ADAL" clId="{A42B67EB-5D82-4D12-8C0A-C1AAA82776FB}" dt="2021-06-06T20:49:25.415" v="433" actId="2696"/>
          <pc:sldLayoutMkLst>
            <pc:docMk/>
            <pc:sldMasterMk cId="2684234173" sldId="2147483648"/>
            <pc:sldLayoutMk cId="532609953" sldId="2147483656"/>
          </pc:sldLayoutMkLst>
        </pc:sldLayoutChg>
        <pc:sldLayoutChg chg="del">
          <pc:chgData name="Melissa L Cable" userId="e6a12df2-e87e-4e3f-8702-9499359d6fd4" providerId="ADAL" clId="{A42B67EB-5D82-4D12-8C0A-C1AAA82776FB}" dt="2021-06-06T20:49:25.415" v="434" actId="2696"/>
          <pc:sldLayoutMkLst>
            <pc:docMk/>
            <pc:sldMasterMk cId="2684234173" sldId="2147483648"/>
            <pc:sldLayoutMk cId="3946860703" sldId="2147483657"/>
          </pc:sldLayoutMkLst>
        </pc:sldLayoutChg>
        <pc:sldLayoutChg chg="del">
          <pc:chgData name="Melissa L Cable" userId="e6a12df2-e87e-4e3f-8702-9499359d6fd4" providerId="ADAL" clId="{A42B67EB-5D82-4D12-8C0A-C1AAA82776FB}" dt="2021-06-06T20:49:25.415" v="435" actId="2696"/>
          <pc:sldLayoutMkLst>
            <pc:docMk/>
            <pc:sldMasterMk cId="2684234173" sldId="2147483648"/>
            <pc:sldLayoutMk cId="3301899130" sldId="2147483658"/>
          </pc:sldLayoutMkLst>
        </pc:sldLayoutChg>
        <pc:sldLayoutChg chg="del">
          <pc:chgData name="Melissa L Cable" userId="e6a12df2-e87e-4e3f-8702-9499359d6fd4" providerId="ADAL" clId="{A42B67EB-5D82-4D12-8C0A-C1AAA82776FB}" dt="2021-06-06T20:49:25.417" v="436" actId="2696"/>
          <pc:sldLayoutMkLst>
            <pc:docMk/>
            <pc:sldMasterMk cId="2684234173" sldId="2147483648"/>
            <pc:sldLayoutMk cId="1890656535" sldId="2147483659"/>
          </pc:sldLayoutMkLst>
        </pc:sldLayoutChg>
      </pc:sldMasterChg>
    </pc:docChg>
  </pc:docChgLst>
  <pc:docChgLst>
    <pc:chgData name="Joe Sanfilippo" userId="S::joe.sanfilippo@gcpsk12.org::5fe5fd03-fd39-4a80-9792-8e6f57618020" providerId="AD" clId="Web-{AD5F9B1D-86C7-6FBC-0563-35A1236F96CF}"/>
    <pc:docChg chg="modSld">
      <pc:chgData name="Joe Sanfilippo" userId="S::joe.sanfilippo@gcpsk12.org::5fe5fd03-fd39-4a80-9792-8e6f57618020" providerId="AD" clId="Web-{AD5F9B1D-86C7-6FBC-0563-35A1236F96CF}" dt="2021-06-07T00:47:23.897" v="352" actId="20577"/>
      <pc:docMkLst>
        <pc:docMk/>
      </pc:docMkLst>
      <pc:sldChg chg="modSp">
        <pc:chgData name="Joe Sanfilippo" userId="S::joe.sanfilippo@gcpsk12.org::5fe5fd03-fd39-4a80-9792-8e6f57618020" providerId="AD" clId="Web-{AD5F9B1D-86C7-6FBC-0563-35A1236F96CF}" dt="2021-06-07T00:41:26.140" v="156" actId="20577"/>
        <pc:sldMkLst>
          <pc:docMk/>
          <pc:sldMk cId="3886732849" sldId="260"/>
        </pc:sldMkLst>
        <pc:spChg chg="mod">
          <ac:chgData name="Joe Sanfilippo" userId="S::joe.sanfilippo@gcpsk12.org::5fe5fd03-fd39-4a80-9792-8e6f57618020" providerId="AD" clId="Web-{AD5F9B1D-86C7-6FBC-0563-35A1236F96CF}" dt="2021-06-07T00:41:26.140" v="156" actId="20577"/>
          <ac:spMkLst>
            <pc:docMk/>
            <pc:sldMk cId="3886732849" sldId="260"/>
            <ac:spMk id="2" creationId="{88D5DD2F-0560-4611-BA17-937E1B32AC55}"/>
          </ac:spMkLst>
        </pc:spChg>
      </pc:sldChg>
      <pc:sldChg chg="modSp">
        <pc:chgData name="Joe Sanfilippo" userId="S::joe.sanfilippo@gcpsk12.org::5fe5fd03-fd39-4a80-9792-8e6f57618020" providerId="AD" clId="Web-{AD5F9B1D-86C7-6FBC-0563-35A1236F96CF}" dt="2021-06-07T00:47:23.897" v="352" actId="20577"/>
        <pc:sldMkLst>
          <pc:docMk/>
          <pc:sldMk cId="2870030273" sldId="261"/>
        </pc:sldMkLst>
        <pc:spChg chg="mod">
          <ac:chgData name="Joe Sanfilippo" userId="S::joe.sanfilippo@gcpsk12.org::5fe5fd03-fd39-4a80-9792-8e6f57618020" providerId="AD" clId="Web-{AD5F9B1D-86C7-6FBC-0563-35A1236F96CF}" dt="2021-06-07T00:47:23.897" v="352" actId="20577"/>
          <ac:spMkLst>
            <pc:docMk/>
            <pc:sldMk cId="2870030273" sldId="261"/>
            <ac:spMk id="3" creationId="{00000000-0000-0000-0000-000000000000}"/>
          </ac:spMkLst>
        </pc:spChg>
      </pc:sldChg>
      <pc:sldChg chg="modSp">
        <pc:chgData name="Joe Sanfilippo" userId="S::joe.sanfilippo@gcpsk12.org::5fe5fd03-fd39-4a80-9792-8e6f57618020" providerId="AD" clId="Web-{AD5F9B1D-86C7-6FBC-0563-35A1236F96CF}" dt="2021-06-06T22:43:21.638" v="145" actId="20577"/>
        <pc:sldMkLst>
          <pc:docMk/>
          <pc:sldMk cId="3984514509" sldId="263"/>
        </pc:sldMkLst>
        <pc:spChg chg="mod">
          <ac:chgData name="Joe Sanfilippo" userId="S::joe.sanfilippo@gcpsk12.org::5fe5fd03-fd39-4a80-9792-8e6f57618020" providerId="AD" clId="Web-{AD5F9B1D-86C7-6FBC-0563-35A1236F96CF}" dt="2021-06-06T22:43:21.638" v="145" actId="20577"/>
          <ac:spMkLst>
            <pc:docMk/>
            <pc:sldMk cId="3984514509" sldId="263"/>
            <ac:spMk id="4" creationId="{00000000-0000-0000-0000-000000000000}"/>
          </ac:spMkLst>
        </pc:spChg>
      </pc:sldChg>
      <pc:sldChg chg="modSp">
        <pc:chgData name="Joe Sanfilippo" userId="S::joe.sanfilippo@gcpsk12.org::5fe5fd03-fd39-4a80-9792-8e6f57618020" providerId="AD" clId="Web-{AD5F9B1D-86C7-6FBC-0563-35A1236F96CF}" dt="2021-06-06T22:40:43.697" v="10" actId="20577"/>
        <pc:sldMkLst>
          <pc:docMk/>
          <pc:sldMk cId="2820949288" sldId="284"/>
        </pc:sldMkLst>
        <pc:spChg chg="mod">
          <ac:chgData name="Joe Sanfilippo" userId="S::joe.sanfilippo@gcpsk12.org::5fe5fd03-fd39-4a80-9792-8e6f57618020" providerId="AD" clId="Web-{AD5F9B1D-86C7-6FBC-0563-35A1236F96CF}" dt="2021-06-06T22:40:43.697" v="10" actId="20577"/>
          <ac:spMkLst>
            <pc:docMk/>
            <pc:sldMk cId="2820949288" sldId="284"/>
            <ac:spMk id="3" creationId="{CB467506-CC19-4332-A4C6-7EA406B989E0}"/>
          </ac:spMkLst>
        </pc:spChg>
      </pc:sldChg>
      <pc:sldChg chg="modSp">
        <pc:chgData name="Joe Sanfilippo" userId="S::joe.sanfilippo@gcpsk12.org::5fe5fd03-fd39-4a80-9792-8e6f57618020" providerId="AD" clId="Web-{AD5F9B1D-86C7-6FBC-0563-35A1236F96CF}" dt="2021-06-07T00:46:19.755" v="338" actId="20577"/>
        <pc:sldMkLst>
          <pc:docMk/>
          <pc:sldMk cId="3527327898" sldId="287"/>
        </pc:sldMkLst>
        <pc:spChg chg="mod">
          <ac:chgData name="Joe Sanfilippo" userId="S::joe.sanfilippo@gcpsk12.org::5fe5fd03-fd39-4a80-9792-8e6f57618020" providerId="AD" clId="Web-{AD5F9B1D-86C7-6FBC-0563-35A1236F96CF}" dt="2021-06-07T00:46:19.755" v="338" actId="20577"/>
          <ac:spMkLst>
            <pc:docMk/>
            <pc:sldMk cId="3527327898" sldId="287"/>
            <ac:spMk id="3" creationId="{00000000-0000-0000-0000-000000000000}"/>
          </ac:spMkLst>
        </pc:spChg>
        <pc:spChg chg="mod">
          <ac:chgData name="Joe Sanfilippo" userId="S::joe.sanfilippo@gcpsk12.org::5fe5fd03-fd39-4a80-9792-8e6f57618020" providerId="AD" clId="Web-{AD5F9B1D-86C7-6FBC-0563-35A1236F96CF}" dt="2021-06-07T00:45:09.066" v="330" actId="20577"/>
          <ac:spMkLst>
            <pc:docMk/>
            <pc:sldMk cId="3527327898" sldId="287"/>
            <ac:spMk id="4" creationId="{00000000-0000-0000-0000-000000000000}"/>
          </ac:spMkLst>
        </pc:spChg>
      </pc:sldChg>
    </pc:docChg>
  </pc:docChgLst>
  <pc:docChgLst>
    <pc:chgData name="Melissa L Cable" userId="S::melissa.l.cable@gcpsk12.org::e6a12df2-e87e-4e3f-8702-9499359d6fd4" providerId="AD" clId="Web-{E5D6C026-8A49-0A1D-4912-CC107A36D010}"/>
    <pc:docChg chg="modSld">
      <pc:chgData name="Melissa L Cable" userId="S::melissa.l.cable@gcpsk12.org::e6a12df2-e87e-4e3f-8702-9499359d6fd4" providerId="AD" clId="Web-{E5D6C026-8A49-0A1D-4912-CC107A36D010}" dt="2021-06-06T20:42:05.584" v="97" actId="14100"/>
      <pc:docMkLst>
        <pc:docMk/>
      </pc:docMkLst>
      <pc:sldChg chg="addSp delSp modSp mod setBg">
        <pc:chgData name="Melissa L Cable" userId="S::melissa.l.cable@gcpsk12.org::e6a12df2-e87e-4e3f-8702-9499359d6fd4" providerId="AD" clId="Web-{E5D6C026-8A49-0A1D-4912-CC107A36D010}" dt="2021-06-06T20:42:05.584" v="97" actId="14100"/>
        <pc:sldMkLst>
          <pc:docMk/>
          <pc:sldMk cId="3073337316" sldId="267"/>
        </pc:sldMkLst>
        <pc:spChg chg="add mod">
          <ac:chgData name="Melissa L Cable" userId="S::melissa.l.cable@gcpsk12.org::e6a12df2-e87e-4e3f-8702-9499359d6fd4" providerId="AD" clId="Web-{E5D6C026-8A49-0A1D-4912-CC107A36D010}" dt="2021-06-06T20:41:40.332" v="91" actId="1076"/>
          <ac:spMkLst>
            <pc:docMk/>
            <pc:sldMk cId="3073337316" sldId="267"/>
            <ac:spMk id="3" creationId="{03E84F81-BBC4-44D9-9E21-FBEA678D4B17}"/>
          </ac:spMkLst>
        </pc:spChg>
        <pc:spChg chg="add mod">
          <ac:chgData name="Melissa L Cable" userId="S::melissa.l.cable@gcpsk12.org::e6a12df2-e87e-4e3f-8702-9499359d6fd4" providerId="AD" clId="Web-{E5D6C026-8A49-0A1D-4912-CC107A36D010}" dt="2021-06-06T20:42:05.584" v="97" actId="14100"/>
          <ac:spMkLst>
            <pc:docMk/>
            <pc:sldMk cId="3073337316" sldId="267"/>
            <ac:spMk id="5" creationId="{1F50B369-6879-49BD-944A-73C50B5AF2E1}"/>
          </ac:spMkLst>
        </pc:spChg>
        <pc:spChg chg="add del">
          <ac:chgData name="Melissa L Cable" userId="S::melissa.l.cable@gcpsk12.org::e6a12df2-e87e-4e3f-8702-9499359d6fd4" providerId="AD" clId="Web-{E5D6C026-8A49-0A1D-4912-CC107A36D010}" dt="2021-06-06T20:41:10.971" v="88"/>
          <ac:spMkLst>
            <pc:docMk/>
            <pc:sldMk cId="3073337316" sldId="267"/>
            <ac:spMk id="9" creationId="{823AC064-BC96-4F32-8AE1-B2FD38754823}"/>
          </ac:spMkLst>
        </pc:spChg>
        <pc:picChg chg="mod ord">
          <ac:chgData name="Melissa L Cable" userId="S::melissa.l.cable@gcpsk12.org::e6a12df2-e87e-4e3f-8702-9499359d6fd4" providerId="AD" clId="Web-{E5D6C026-8A49-0A1D-4912-CC107A36D010}" dt="2021-06-06T20:41:10.971" v="88"/>
          <ac:picMkLst>
            <pc:docMk/>
            <pc:sldMk cId="3073337316" sldId="267"/>
            <ac:picMk id="2" creationId="{00000000-0000-0000-0000-000000000000}"/>
          </ac:picMkLst>
        </pc:picChg>
        <pc:picChg chg="add del mod">
          <ac:chgData name="Melissa L Cable" userId="S::melissa.l.cable@gcpsk12.org::e6a12df2-e87e-4e3f-8702-9499359d6fd4" providerId="AD" clId="Web-{E5D6C026-8A49-0A1D-4912-CC107A36D010}" dt="2021-06-06T20:41:13.143" v="89"/>
          <ac:picMkLst>
            <pc:docMk/>
            <pc:sldMk cId="3073337316" sldId="267"/>
            <ac:picMk id="4" creationId="{FAD11CCF-9230-4362-9F3E-67441008D71F}"/>
          </ac:picMkLst>
        </pc:picChg>
        <pc:cxnChg chg="add del">
          <ac:chgData name="Melissa L Cable" userId="S::melissa.l.cable@gcpsk12.org::e6a12df2-e87e-4e3f-8702-9499359d6fd4" providerId="AD" clId="Web-{E5D6C026-8A49-0A1D-4912-CC107A36D010}" dt="2021-06-06T20:41:10.971" v="88"/>
          <ac:cxnSpMkLst>
            <pc:docMk/>
            <pc:sldMk cId="3073337316" sldId="267"/>
            <ac:cxnSpMk id="11" creationId="{7E7C77BC-7138-40B1-A15B-20F57A494629}"/>
          </ac:cxnSpMkLst>
        </pc:cxnChg>
        <pc:cxnChg chg="add del">
          <ac:chgData name="Melissa L Cable" userId="S::melissa.l.cable@gcpsk12.org::e6a12df2-e87e-4e3f-8702-9499359d6fd4" providerId="AD" clId="Web-{E5D6C026-8A49-0A1D-4912-CC107A36D010}" dt="2021-06-06T20:41:10.971" v="88"/>
          <ac:cxnSpMkLst>
            <pc:docMk/>
            <pc:sldMk cId="3073337316" sldId="267"/>
            <ac:cxnSpMk id="13" creationId="{DB146403-F3D6-484B-B2ED-97F9565D0370}"/>
          </ac:cxnSpMkLst>
        </pc:cxnChg>
      </pc:sldChg>
      <pc:sldChg chg="modSp">
        <pc:chgData name="Melissa L Cable" userId="S::melissa.l.cable@gcpsk12.org::e6a12df2-e87e-4e3f-8702-9499359d6fd4" providerId="AD" clId="Web-{E5D6C026-8A49-0A1D-4912-CC107A36D010}" dt="2021-06-06T20:39:57.563" v="67"/>
        <pc:sldMkLst>
          <pc:docMk/>
          <pc:sldMk cId="3114868972" sldId="281"/>
        </pc:sldMkLst>
        <pc:spChg chg="mod">
          <ac:chgData name="Melissa L Cable" userId="S::melissa.l.cable@gcpsk12.org::e6a12df2-e87e-4e3f-8702-9499359d6fd4" providerId="AD" clId="Web-{E5D6C026-8A49-0A1D-4912-CC107A36D010}" dt="2021-06-06T20:39:57.563" v="67"/>
          <ac:spMkLst>
            <pc:docMk/>
            <pc:sldMk cId="3114868972" sldId="281"/>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a:t>Click to edit Master title style</a:t>
            </a:r>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C6B20A-2AE7-441D-9799-03483C26AEBC}" type="datetimeFigureOut">
              <a:rPr lang="en-US" smtClean="0"/>
              <a:t>6/6/2021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672656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6B20A-2AE7-441D-9799-03483C26AEBC}" type="datetimeFigureOut">
              <a:rPr lang="en-US" smtClean="0"/>
              <a:t>6/6/2021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341908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6B20A-2AE7-441D-9799-03483C26AEBC}" type="datetimeFigureOut">
              <a:rPr lang="en-US" smtClean="0"/>
              <a:t>6/6/2021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219259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6B20A-2AE7-441D-9799-03483C26AEBC}" type="datetimeFigureOut">
              <a:rPr lang="en-US" smtClean="0"/>
              <a:t>6/6/2021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32146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C6B20A-2AE7-441D-9799-03483C26AEBC}" type="datetimeFigureOut">
              <a:rPr lang="en-US" smtClean="0"/>
              <a:t>6/6/2021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205506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813560"/>
            <a:ext cx="4442460" cy="5129425"/>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3020" y="1813560"/>
            <a:ext cx="4442460" cy="5129425"/>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C6B20A-2AE7-441D-9799-03483C26AEBC}" type="datetimeFigureOut">
              <a:rPr lang="en-US" smtClean="0"/>
              <a:t>6/6/2021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140083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C6B20A-2AE7-441D-9799-03483C26AEBC}" type="datetimeFigureOut">
              <a:rPr lang="en-US" smtClean="0"/>
              <a:t>6/6/2021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204397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C6B20A-2AE7-441D-9799-03483C26AEBC}" type="datetimeFigureOut">
              <a:rPr lang="en-US" smtClean="0"/>
              <a:t>6/6/2021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2804286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6B20A-2AE7-441D-9799-03483C26AEBC}" type="datetimeFigureOut">
              <a:rPr lang="en-US" smtClean="0"/>
              <a:t>6/6/2021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402580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932555" y="309457"/>
            <a:ext cx="5622925" cy="6633528"/>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E6C6B20A-2AE7-441D-9799-03483C26AEBC}" type="datetimeFigureOut">
              <a:rPr lang="en-US" smtClean="0"/>
              <a:t>6/6/2021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179062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971517" y="694478"/>
            <a:ext cx="6035040" cy="466344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E6C6B20A-2AE7-441D-9799-03483C26AEBC}" type="datetimeFigureOut">
              <a:rPr lang="en-US" smtClean="0"/>
              <a:t>6/6/2021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CBB02-0D70-4168-8506-66951F5EAB20}" type="slidenum">
              <a:rPr lang="en-US" smtClean="0"/>
              <a:t>‹#›</a:t>
            </a:fld>
            <a:endParaRPr lang="en-US"/>
          </a:p>
        </p:txBody>
      </p:sp>
    </p:spTree>
    <p:extLst>
      <p:ext uri="{BB962C8B-B14F-4D97-AF65-F5344CB8AC3E}">
        <p14:creationId xmlns:p14="http://schemas.microsoft.com/office/powerpoint/2010/main" val="3766719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1813560"/>
            <a:ext cx="9052560" cy="51294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7203864"/>
            <a:ext cx="234696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E6C6B20A-2AE7-441D-9799-03483C26AEBC}" type="datetimeFigureOut">
              <a:rPr lang="en-US" smtClean="0"/>
              <a:t>6/6/2021</a:t>
            </a:fld>
            <a:endParaRPr lang="en-US"/>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F89CBB02-0D70-4168-8506-66951F5EAB20}" type="slidenum">
              <a:rPr lang="en-US" smtClean="0"/>
              <a:t>‹#›</a:t>
            </a:fld>
            <a:endParaRPr lang="en-US"/>
          </a:p>
        </p:txBody>
      </p:sp>
    </p:spTree>
    <p:extLst>
      <p:ext uri="{BB962C8B-B14F-4D97-AF65-F5344CB8AC3E}">
        <p14:creationId xmlns:p14="http://schemas.microsoft.com/office/powerpoint/2010/main" val="3472237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005840" rtl="0" eaLnBrk="1" latinLnBrk="0" hangingPunct="1">
        <a:spcBef>
          <a:spcPct val="0"/>
        </a:spcBef>
        <a:buNone/>
        <a:defRPr sz="4840" kern="1200">
          <a:solidFill>
            <a:schemeClr val="tx1"/>
          </a:solidFill>
          <a:latin typeface="+mj-lt"/>
          <a:ea typeface="+mj-ea"/>
          <a:cs typeface="+mj-cs"/>
        </a:defRPr>
      </a:lvl1pPr>
    </p:titleStyle>
    <p:bodyStyle>
      <a:lvl1pPr marL="377190" indent="-377190" algn="l" defTabSz="1005840" rtl="0" eaLnBrk="1" latinLnBrk="0" hangingPunct="1">
        <a:spcBef>
          <a:spcPct val="20000"/>
        </a:spcBef>
        <a:buFont typeface="Arial" pitchFamily="34" charset="0"/>
        <a:buChar char="•"/>
        <a:defRPr sz="3520" kern="1200">
          <a:solidFill>
            <a:schemeClr val="tx1"/>
          </a:solidFill>
          <a:latin typeface="+mn-lt"/>
          <a:ea typeface="+mn-ea"/>
          <a:cs typeface="+mn-cs"/>
        </a:defRPr>
      </a:lvl1pPr>
      <a:lvl2pPr marL="817245" indent="-314325" algn="l" defTabSz="1005840" rtl="0" eaLnBrk="1" latinLnBrk="0" hangingPunct="1">
        <a:spcBef>
          <a:spcPct val="20000"/>
        </a:spcBef>
        <a:buFont typeface="Arial" pitchFamily="34" charset="0"/>
        <a:buChar char="–"/>
        <a:defRPr sz="3080" kern="1200">
          <a:solidFill>
            <a:schemeClr val="tx1"/>
          </a:solidFill>
          <a:latin typeface="+mn-lt"/>
          <a:ea typeface="+mn-ea"/>
          <a:cs typeface="+mn-cs"/>
        </a:defRPr>
      </a:lvl2pPr>
      <a:lvl3pPr marL="1257300" indent="-251460" algn="l" defTabSz="1005840" rtl="0" eaLnBrk="1" latinLnBrk="0" hangingPunct="1">
        <a:spcBef>
          <a:spcPct val="20000"/>
        </a:spcBef>
        <a:buFont typeface="Arial" pitchFamily="34" charset="0"/>
        <a:buChar char="•"/>
        <a:defRPr sz="2640" kern="1200">
          <a:solidFill>
            <a:schemeClr val="tx1"/>
          </a:solidFill>
          <a:latin typeface="+mn-lt"/>
          <a:ea typeface="+mn-ea"/>
          <a:cs typeface="+mn-cs"/>
        </a:defRPr>
      </a:lvl3pPr>
      <a:lvl4pPr marL="176022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6314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6606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6898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190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74820" indent="-251460" algn="l" defTabSz="100584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927860" y="1120140"/>
            <a:ext cx="6957060" cy="1625060"/>
          </a:xfrm>
          <a:prstGeom prst="rect">
            <a:avLst/>
          </a:prstGeom>
          <a:noFill/>
        </p:spPr>
        <p:txBody>
          <a:bodyPr wrap="square" lIns="100584" tIns="50292" rIns="100584" bIns="50292">
            <a:spAutoFit/>
          </a:bodyPr>
          <a:lstStyle/>
          <a:p>
            <a:pPr algn="ctr" defTabSz="1005840"/>
            <a:r>
              <a:rPr lang="en-US" sz="99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rPr>
              <a:t>Welcome</a:t>
            </a:r>
          </a:p>
        </p:txBody>
      </p:sp>
      <p:sp>
        <p:nvSpPr>
          <p:cNvPr id="4" name="Rectangle 3"/>
          <p:cNvSpPr/>
          <p:nvPr/>
        </p:nvSpPr>
        <p:spPr>
          <a:xfrm>
            <a:off x="235921" y="5378390"/>
            <a:ext cx="9163944" cy="1578894"/>
          </a:xfrm>
          <a:prstGeom prst="rect">
            <a:avLst/>
          </a:prstGeom>
          <a:noFill/>
        </p:spPr>
        <p:txBody>
          <a:bodyPr wrap="square" lIns="100584" tIns="50292" rIns="100584" bIns="50292" anchor="t">
            <a:spAutoFit/>
          </a:bodyPr>
          <a:lstStyle/>
          <a:p>
            <a:pPr algn="ctr" defTabSz="1005840"/>
            <a:r>
              <a:rPr lang="en-US" sz="3200">
                <a:ln w="38100">
                  <a:solidFill>
                    <a:sysClr val="windowText" lastClr="000000"/>
                  </a:solidFill>
                  <a:prstDash val="solid"/>
                </a:ln>
                <a:solidFill>
                  <a:srgbClr val="F6E308"/>
                </a:solidFill>
                <a:latin typeface="KG Next to Me Solid"/>
              </a:rPr>
              <a:t>2021</a:t>
            </a:r>
          </a:p>
          <a:p>
            <a:pPr algn="ctr" defTabSz="1005840"/>
            <a:r>
              <a:rPr lang="en-US" sz="3200">
                <a:ln w="38100">
                  <a:solidFill>
                    <a:sysClr val="windowText" lastClr="000000"/>
                  </a:solidFill>
                  <a:prstDash val="solid"/>
                </a:ln>
                <a:solidFill>
                  <a:srgbClr val="F6E308"/>
                </a:solidFill>
                <a:latin typeface="KG Next to Me Solid"/>
              </a:rPr>
              <a:t>SEA Parent Meeting </a:t>
            </a:r>
            <a:endParaRPr lang="en-US" sz="3200">
              <a:ln w="38100">
                <a:solidFill>
                  <a:sysClr val="windowText" lastClr="000000"/>
                </a:solidFill>
                <a:prstDash val="solid"/>
              </a:ln>
              <a:solidFill>
                <a:srgbClr val="F6E308"/>
              </a:solidFill>
              <a:latin typeface="KG Next to Me Solid" panose="02000507000000020004" pitchFamily="2" charset="0"/>
            </a:endParaRPr>
          </a:p>
          <a:p>
            <a:pPr algn="ctr" defTabSz="1005840"/>
            <a:r>
              <a:rPr lang="en-US" sz="3200">
                <a:ln w="38100">
                  <a:solidFill>
                    <a:sysClr val="windowText" lastClr="000000"/>
                  </a:solidFill>
                  <a:prstDash val="solid"/>
                </a:ln>
                <a:solidFill>
                  <a:srgbClr val="F6E308"/>
                </a:solidFill>
                <a:latin typeface="KG Next to Me Solid"/>
              </a:rPr>
              <a:t>Hopkins Elementary School </a:t>
            </a:r>
            <a:endParaRPr lang="en-US" sz="3200">
              <a:ln w="38100">
                <a:solidFill>
                  <a:sysClr val="windowText" lastClr="000000"/>
                </a:solidFill>
                <a:prstDash val="solid"/>
              </a:ln>
              <a:solidFill>
                <a:srgbClr val="F6E308"/>
              </a:solidFill>
              <a:latin typeface="KG Next to Me Solid" panose="02000507000000020004" pitchFamily="2" charset="0"/>
            </a:endParaRPr>
          </a:p>
        </p:txBody>
      </p:sp>
      <p:sp>
        <p:nvSpPr>
          <p:cNvPr id="5" name="Rectangle 4"/>
          <p:cNvSpPr/>
          <p:nvPr/>
        </p:nvSpPr>
        <p:spPr>
          <a:xfrm>
            <a:off x="1676400" y="2537779"/>
            <a:ext cx="7292340" cy="2843855"/>
          </a:xfrm>
          <a:prstGeom prst="rect">
            <a:avLst/>
          </a:prstGeom>
          <a:noFill/>
        </p:spPr>
        <p:txBody>
          <a:bodyPr wrap="square" lIns="100584" tIns="50292" rIns="100584" bIns="50292">
            <a:spAutoFit/>
          </a:bodyPr>
          <a:lstStyle/>
          <a:p>
            <a:pPr algn="ctr" defTabSz="1005840"/>
            <a:r>
              <a:rPr lang="en-US" sz="5940">
                <a:ln w="38100">
                  <a:solidFill>
                    <a:sysClr val="windowText" lastClr="000000"/>
                  </a:solidFill>
                  <a:prstDash val="solid"/>
                </a:ln>
                <a:solidFill>
                  <a:prstClr val="black"/>
                </a:solidFill>
                <a:latin typeface="KG Miss Kindergarten" panose="02000000000000000000" pitchFamily="2" charset="0"/>
              </a:rPr>
              <a:t>Sailing into Summer Enrichment and Acceleration</a:t>
            </a:r>
          </a:p>
        </p:txBody>
      </p:sp>
    </p:spTree>
    <p:extLst>
      <p:ext uri="{BB962C8B-B14F-4D97-AF65-F5344CB8AC3E}">
        <p14:creationId xmlns:p14="http://schemas.microsoft.com/office/powerpoint/2010/main" val="311486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0" presetClass="entr" presetSubtype="0" fill="hold" grpId="0" nodeType="withEffect">
                                  <p:stCondLst>
                                    <p:cond delay="25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750"/>
                            </p:stCondLst>
                            <p:childTnLst>
                              <p:par>
                                <p:cTn id="14" presetID="16" presetClass="entr" presetSubtype="21"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0459" y="2137179"/>
            <a:ext cx="7398841" cy="1040285"/>
          </a:xfrm>
          <a:prstGeom prst="rect">
            <a:avLst/>
          </a:prstGeom>
          <a:noFill/>
        </p:spPr>
        <p:txBody>
          <a:bodyPr wrap="square" lIns="100584" tIns="50292" rIns="100584" bIns="50292" anchor="t">
            <a:spAutoFit/>
          </a:bodyPr>
          <a:lstStyle/>
          <a:p>
            <a:pPr marL="457200" indent="-457200">
              <a:buFont typeface="Arial" panose="020B0604020202020204" pitchFamily="34" charset="0"/>
              <a:buChar char="•"/>
            </a:pPr>
            <a:r>
              <a:rPr lang="en-US" sz="3050">
                <a:ln w="38100">
                  <a:noFill/>
                  <a:prstDash val="solid"/>
                </a:ln>
                <a:latin typeface="KG A Teeny Tiny Font"/>
              </a:rPr>
              <a:t>Breakfast and lunch will be served every day for free for all students. </a:t>
            </a:r>
            <a:endParaRPr lang="en-US" sz="3050">
              <a:ln w="38100">
                <a:noFill/>
                <a:prstDash val="solid"/>
              </a:ln>
              <a:latin typeface="KG A Teeny Tiny Font" pitchFamily="2" charset="0"/>
            </a:endParaRPr>
          </a:p>
        </p:txBody>
      </p:sp>
      <p:sp>
        <p:nvSpPr>
          <p:cNvPr id="7" name="Rectangle 6"/>
          <p:cNvSpPr/>
          <p:nvPr/>
        </p:nvSpPr>
        <p:spPr>
          <a:xfrm>
            <a:off x="1253670" y="742304"/>
            <a:ext cx="8801100" cy="1024896"/>
          </a:xfrm>
          <a:prstGeom prst="rect">
            <a:avLst/>
          </a:prstGeom>
          <a:noFill/>
        </p:spPr>
        <p:txBody>
          <a:bodyPr wrap="square" lIns="100584" tIns="50292" rIns="100584" bIns="50292" anchor="t">
            <a:spAutoFit/>
          </a:bodyPr>
          <a:lstStyle/>
          <a:p>
            <a:pPr algn="ctr"/>
            <a:r>
              <a:rPr lang="en-US" sz="6000">
                <a:ln w="38100">
                  <a:solidFill>
                    <a:sysClr val="windowText" lastClr="000000"/>
                  </a:solidFill>
                  <a:prstDash val="solid"/>
                </a:ln>
                <a:solidFill>
                  <a:srgbClr val="CF252A"/>
                </a:solidFill>
                <a:latin typeface="KG Red Hands"/>
                <a:ea typeface="HelloScarecrow" panose="02000603000000000000" pitchFamily="2" charset="0"/>
              </a:rPr>
              <a:t>Breakfast and Lunch</a:t>
            </a:r>
            <a:endParaRPr lang="en-US" sz="60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43970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6624" y="2137179"/>
            <a:ext cx="7256841" cy="3856440"/>
          </a:xfrm>
          <a:prstGeom prst="rect">
            <a:avLst/>
          </a:prstGeom>
          <a:noFill/>
        </p:spPr>
        <p:txBody>
          <a:bodyPr wrap="square" lIns="100584" tIns="50292" rIns="100584" bIns="50292" anchor="t">
            <a:spAutoFit/>
          </a:bodyPr>
          <a:lstStyle/>
          <a:p>
            <a:pPr marL="457200" indent="-457200">
              <a:buFont typeface="Arial"/>
              <a:buChar char="•"/>
            </a:pPr>
            <a:r>
              <a:rPr lang="en-US" sz="3050">
                <a:ln w="38100">
                  <a:noFill/>
                  <a:prstDash val="solid"/>
                </a:ln>
                <a:latin typeface="KG A Teeny Tiny Font"/>
              </a:rPr>
              <a:t>Electronic devices (ipads, tablets, etc.) are not allowed at SEA. </a:t>
            </a:r>
            <a:endParaRPr lang="en-US" sz="3050">
              <a:ln w="38100">
                <a:noFill/>
                <a:prstDash val="solid"/>
              </a:ln>
              <a:latin typeface="KG A Teeny Tiny Font" pitchFamily="2" charset="0"/>
            </a:endParaRPr>
          </a:p>
          <a:p>
            <a:pPr marL="457200" indent="-457200">
              <a:buFont typeface="Arial"/>
              <a:buChar char="•"/>
            </a:pPr>
            <a:endParaRPr lang="en-US" sz="3050">
              <a:ln w="38100">
                <a:noFill/>
                <a:prstDash val="solid"/>
              </a:ln>
              <a:latin typeface="KG A Teeny Tiny Font"/>
            </a:endParaRPr>
          </a:p>
          <a:p>
            <a:pPr marL="457200" indent="-457200">
              <a:buFont typeface="Arial"/>
              <a:buChar char="•"/>
            </a:pPr>
            <a:r>
              <a:rPr lang="en-US" sz="3050">
                <a:ln w="38100">
                  <a:noFill/>
                  <a:prstDash val="solid"/>
                </a:ln>
                <a:latin typeface="KG A Teeny Tiny Font"/>
              </a:rPr>
              <a:t>Cell phones must remain out of sight and off during the school day. </a:t>
            </a:r>
            <a:endParaRPr lang="en-US" sz="3050">
              <a:ln w="38100">
                <a:noFill/>
                <a:prstDash val="solid"/>
              </a:ln>
              <a:latin typeface="KG A Teeny Tiny Font" pitchFamily="2" charset="0"/>
            </a:endParaRPr>
          </a:p>
          <a:p>
            <a:pPr marL="457200" indent="-457200">
              <a:buFont typeface="Arial"/>
              <a:buChar char="•"/>
            </a:pPr>
            <a:endParaRPr lang="en-US" sz="3050">
              <a:ln w="38100">
                <a:noFill/>
                <a:prstDash val="solid"/>
              </a:ln>
              <a:latin typeface="KG A Teeny Tiny Font"/>
            </a:endParaRPr>
          </a:p>
          <a:p>
            <a:pPr marL="457200" indent="-457200">
              <a:buFont typeface="Arial"/>
              <a:buChar char="•"/>
            </a:pPr>
            <a:r>
              <a:rPr lang="en-US" sz="3050">
                <a:ln w="38100">
                  <a:noFill/>
                  <a:prstDash val="solid"/>
                </a:ln>
                <a:latin typeface="KG A Teeny Tiny Font"/>
              </a:rPr>
              <a:t>The school is not responsible for any lost or stolen electronic devices. </a:t>
            </a:r>
            <a:endParaRPr lang="en-US" sz="3050">
              <a:ln w="38100">
                <a:noFill/>
                <a:prstDash val="solid"/>
              </a:ln>
              <a:latin typeface="KG A Teeny Tiny Font" pitchFamily="2" charset="0"/>
            </a:endParaRPr>
          </a:p>
        </p:txBody>
      </p:sp>
      <p:sp>
        <p:nvSpPr>
          <p:cNvPr id="5" name="Rectangle 4"/>
          <p:cNvSpPr/>
          <p:nvPr/>
        </p:nvSpPr>
        <p:spPr>
          <a:xfrm>
            <a:off x="1144784" y="755916"/>
            <a:ext cx="8801100" cy="2132892"/>
          </a:xfrm>
          <a:prstGeom prst="rect">
            <a:avLst/>
          </a:prstGeom>
          <a:noFill/>
        </p:spPr>
        <p:txBody>
          <a:bodyPr wrap="square" lIns="100584" tIns="50292" rIns="100584" bIns="50292" anchor="t">
            <a:spAutoFit/>
          </a:bodyPr>
          <a:lstStyle/>
          <a:p>
            <a:pPr algn="ctr"/>
            <a:r>
              <a:rPr lang="en-US" sz="6600">
                <a:ln w="38100">
                  <a:solidFill>
                    <a:sysClr val="windowText" lastClr="000000"/>
                  </a:solidFill>
                  <a:prstDash val="solid"/>
                </a:ln>
                <a:solidFill>
                  <a:srgbClr val="CF252A"/>
                </a:solidFill>
                <a:latin typeface="KG Red Hands"/>
                <a:ea typeface="HelloScarecrow" panose="02000603000000000000" pitchFamily="2" charset="0"/>
              </a:rPr>
              <a:t>Electronic Devices</a:t>
            </a:r>
          </a:p>
          <a:p>
            <a:pPr algn="ctr"/>
            <a:endParaRPr lang="en-US" sz="66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6809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 y="2053359"/>
            <a:ext cx="9304020" cy="1040285"/>
          </a:xfrm>
          <a:prstGeom prst="rect">
            <a:avLst/>
          </a:prstGeom>
          <a:noFill/>
        </p:spPr>
        <p:txBody>
          <a:bodyPr wrap="square" lIns="100584" tIns="50292" rIns="100584" bIns="50292" anchor="t">
            <a:spAutoFit/>
          </a:bodyPr>
          <a:lstStyle/>
          <a:p>
            <a:pPr algn="ctr"/>
            <a:r>
              <a:rPr lang="en-US" sz="3050">
                <a:ln w="38100">
                  <a:noFill/>
                  <a:prstDash val="solid"/>
                </a:ln>
                <a:latin typeface="KG A Teeny Tiny Font"/>
              </a:rPr>
              <a:t>Hopkins Elementary School </a:t>
            </a:r>
          </a:p>
          <a:p>
            <a:pPr algn="ctr"/>
            <a:r>
              <a:rPr lang="en-US" sz="3050">
                <a:ln w="38100">
                  <a:noFill/>
                  <a:prstDash val="solid"/>
                </a:ln>
                <a:ea typeface="+mn-lt"/>
                <a:cs typeface="+mn-lt"/>
              </a:rPr>
              <a:t>770-564-2661</a:t>
            </a:r>
            <a:endParaRPr lang="en-US"/>
          </a:p>
        </p:txBody>
      </p:sp>
      <p:sp>
        <p:nvSpPr>
          <p:cNvPr id="7" name="Rectangle 6"/>
          <p:cNvSpPr/>
          <p:nvPr/>
        </p:nvSpPr>
        <p:spPr>
          <a:xfrm>
            <a:off x="586740" y="672096"/>
            <a:ext cx="8801100" cy="1455783"/>
          </a:xfrm>
          <a:prstGeom prst="rect">
            <a:avLst/>
          </a:prstGeom>
          <a:noFill/>
        </p:spPr>
        <p:txBody>
          <a:bodyPr wrap="square" lIns="100584" tIns="50292" rIns="100584" bIns="50292" anchor="t">
            <a:spAutoFit/>
          </a:bodyPr>
          <a:lstStyle/>
          <a:p>
            <a:pPr algn="ctr"/>
            <a:r>
              <a:rPr lang="en-US" sz="8800">
                <a:ln w="38100">
                  <a:solidFill>
                    <a:sysClr val="windowText" lastClr="000000"/>
                  </a:solidFill>
                  <a:prstDash val="solid"/>
                </a:ln>
                <a:solidFill>
                  <a:srgbClr val="CF252A"/>
                </a:solidFill>
                <a:latin typeface="KG Red Hands"/>
                <a:ea typeface="HelloScarecrow" panose="02000603000000000000" pitchFamily="2" charset="0"/>
              </a:rPr>
              <a:t>Questions?</a:t>
            </a:r>
            <a:endParaRPr lang="en-US" sz="88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422921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69698" y="2659765"/>
            <a:ext cx="7143944" cy="3140860"/>
          </a:xfrm>
          <a:prstGeom prst="rect">
            <a:avLst/>
          </a:prstGeom>
          <a:noFill/>
        </p:spPr>
        <p:txBody>
          <a:bodyPr wrap="square" lIns="100584" tIns="50292" rIns="100584" bIns="50292" anchor="t">
            <a:spAutoFit/>
          </a:bodyPr>
          <a:lstStyle/>
          <a:p>
            <a:pPr algn="ctr"/>
            <a:r>
              <a:rPr lang="en-US" sz="3950">
                <a:ln w="38100">
                  <a:noFill/>
                  <a:prstDash val="solid"/>
                </a:ln>
                <a:latin typeface="KG A Teeny Tiny Font"/>
              </a:rPr>
              <a:t>Please let us know if there is anything we can do to assist you!​</a:t>
            </a:r>
          </a:p>
          <a:p>
            <a:pPr algn="ctr"/>
            <a:r>
              <a:rPr lang="en-US" sz="3950">
                <a:ln w="38100">
                  <a:noFill/>
                  <a:prstDash val="solid"/>
                </a:ln>
                <a:latin typeface="KG A Teeny Tiny Font"/>
              </a:rPr>
              <a:t> We look forward to working with your child during SEA. </a:t>
            </a:r>
          </a:p>
          <a:p>
            <a:pPr algn="ctr"/>
            <a:r>
              <a:rPr lang="en-US" sz="3950">
                <a:ln w="38100">
                  <a:noFill/>
                  <a:prstDash val="solid"/>
                </a:ln>
                <a:latin typeface="KG A Teeny Tiny Font"/>
              </a:rPr>
              <a:t>It will be a fun summer!</a:t>
            </a:r>
          </a:p>
        </p:txBody>
      </p:sp>
      <p:sp>
        <p:nvSpPr>
          <p:cNvPr id="5" name="Rectangle 4"/>
          <p:cNvSpPr/>
          <p:nvPr/>
        </p:nvSpPr>
        <p:spPr>
          <a:xfrm>
            <a:off x="1844040" y="952500"/>
            <a:ext cx="7795260" cy="1591205"/>
          </a:xfrm>
          <a:prstGeom prst="rect">
            <a:avLst/>
          </a:prstGeom>
          <a:noFill/>
        </p:spPr>
        <p:txBody>
          <a:bodyPr wrap="square" lIns="100584" tIns="50292" rIns="100584" bIns="50292">
            <a:spAutoFit/>
          </a:bodyPr>
          <a:lstStyle/>
          <a:p>
            <a:pPr algn="ctr"/>
            <a:r>
              <a:rPr lang="en-US" sz="968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rPr>
              <a:t>Thank You</a:t>
            </a:r>
          </a:p>
        </p:txBody>
      </p:sp>
    </p:spTree>
    <p:extLst>
      <p:ext uri="{BB962C8B-B14F-4D97-AF65-F5344CB8AC3E}">
        <p14:creationId xmlns:p14="http://schemas.microsoft.com/office/powerpoint/2010/main" val="286933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7779" y="1665212"/>
            <a:ext cx="7250865" cy="5025991"/>
          </a:xfrm>
          <a:prstGeom prst="rect">
            <a:avLst/>
          </a:prstGeom>
          <a:noFill/>
        </p:spPr>
        <p:txBody>
          <a:bodyPr wrap="square" lIns="100584" tIns="50292" rIns="100584" bIns="50292" numCol="2" anchor="t">
            <a:spAutoFit/>
          </a:bodyPr>
          <a:lstStyle/>
          <a:p>
            <a:pPr marL="285750" indent="-285750">
              <a:spcBef>
                <a:spcPct val="20000"/>
              </a:spcBef>
              <a:buFont typeface="Arial"/>
              <a:buChar char="•"/>
            </a:pPr>
            <a:r>
              <a:rPr lang="en-US" sz="3200">
                <a:ln w="38100">
                  <a:noFill/>
                  <a:prstDash val="solid"/>
                </a:ln>
                <a:ea typeface="+mn-lt"/>
                <a:cs typeface="+mn-lt"/>
              </a:rPr>
              <a:t>Monday, June 14th - Friday, July 2nd</a:t>
            </a:r>
          </a:p>
          <a:p>
            <a:pPr marL="285750" indent="-285750">
              <a:spcBef>
                <a:spcPct val="20000"/>
              </a:spcBef>
              <a:buFont typeface="Arial"/>
              <a:buChar char="•"/>
            </a:pPr>
            <a:r>
              <a:rPr lang="en-US" sz="3200">
                <a:ln w="38100">
                  <a:noFill/>
                  <a:prstDash val="solid"/>
                </a:ln>
                <a:ea typeface="+mn-lt"/>
                <a:cs typeface="+mn-lt"/>
              </a:rPr>
              <a:t>Instructional Hours: 8:10 AM-1:40 PM</a:t>
            </a:r>
          </a:p>
          <a:p>
            <a:pPr>
              <a:spcBef>
                <a:spcPct val="20000"/>
              </a:spcBef>
            </a:pPr>
            <a:endParaRPr lang="en-US" sz="3200">
              <a:ln w="38100">
                <a:noFill/>
                <a:prstDash val="solid"/>
              </a:ln>
              <a:ea typeface="+mn-lt"/>
              <a:cs typeface="+mn-lt"/>
            </a:endParaRPr>
          </a:p>
          <a:p>
            <a:pPr>
              <a:spcBef>
                <a:spcPct val="20000"/>
              </a:spcBef>
            </a:pPr>
            <a:endParaRPr lang="en-US" sz="3200">
              <a:ln w="38100">
                <a:noFill/>
                <a:prstDash val="solid"/>
              </a:ln>
              <a:ea typeface="+mn-lt"/>
              <a:cs typeface="+mn-lt"/>
            </a:endParaRPr>
          </a:p>
          <a:p>
            <a:pPr>
              <a:spcBef>
                <a:spcPct val="20000"/>
              </a:spcBef>
            </a:pPr>
            <a:endParaRPr lang="en-US" sz="3200">
              <a:ln w="38100">
                <a:noFill/>
                <a:prstDash val="solid"/>
              </a:ln>
              <a:ea typeface="+mn-lt"/>
              <a:cs typeface="+mn-lt"/>
            </a:endParaRPr>
          </a:p>
          <a:p>
            <a:pPr>
              <a:spcBef>
                <a:spcPct val="20000"/>
              </a:spcBef>
            </a:pPr>
            <a:endParaRPr lang="en-US" sz="3200">
              <a:ln w="38100">
                <a:noFill/>
                <a:prstDash val="solid"/>
              </a:ln>
              <a:ea typeface="+mn-lt"/>
              <a:cs typeface="+mn-lt"/>
            </a:endParaRPr>
          </a:p>
          <a:p>
            <a:pPr marL="285750" indent="-285750">
              <a:spcBef>
                <a:spcPct val="20000"/>
              </a:spcBef>
              <a:buFont typeface="Arial"/>
              <a:buChar char="•"/>
            </a:pPr>
            <a:r>
              <a:rPr lang="en-US" sz="3200">
                <a:ln w="38100">
                  <a:noFill/>
                  <a:prstDash val="solid"/>
                </a:ln>
                <a:ea typeface="+mn-lt"/>
                <a:cs typeface="+mn-lt"/>
              </a:rPr>
              <a:t>Arrival: 7:40 AM-8:10 AM</a:t>
            </a:r>
          </a:p>
          <a:p>
            <a:pPr marL="285750" indent="-285750">
              <a:spcBef>
                <a:spcPct val="20000"/>
              </a:spcBef>
              <a:buFont typeface="Arial"/>
              <a:buChar char="•"/>
            </a:pPr>
            <a:r>
              <a:rPr lang="en-US" sz="3200">
                <a:ln w="38100">
                  <a:noFill/>
                  <a:prstDash val="solid"/>
                </a:ln>
                <a:ea typeface="+mn-lt"/>
                <a:cs typeface="+mn-lt"/>
              </a:rPr>
              <a:t>Dismissal: 1:40 PM-2:00 PM</a:t>
            </a:r>
          </a:p>
          <a:p>
            <a:pPr marL="285750" indent="-285750">
              <a:lnSpc>
                <a:spcPct val="120000"/>
              </a:lnSpc>
              <a:spcBef>
                <a:spcPts val="1000"/>
              </a:spcBef>
              <a:buFont typeface="Arial"/>
              <a:buChar char="•"/>
            </a:pPr>
            <a:endParaRPr lang="en-US" sz="1800">
              <a:ln w="38100">
                <a:noFill/>
                <a:prstDash val="solid"/>
              </a:ln>
              <a:latin typeface="Calibri"/>
              <a:cs typeface="Calibri"/>
            </a:endParaRPr>
          </a:p>
        </p:txBody>
      </p:sp>
      <p:sp>
        <p:nvSpPr>
          <p:cNvPr id="7" name="Rectangle 6"/>
          <p:cNvSpPr/>
          <p:nvPr/>
        </p:nvSpPr>
        <p:spPr>
          <a:xfrm>
            <a:off x="1089660" y="644278"/>
            <a:ext cx="8968740" cy="1015663"/>
          </a:xfrm>
          <a:prstGeom prst="rect">
            <a:avLst/>
          </a:prstGeom>
          <a:noFill/>
        </p:spPr>
        <p:txBody>
          <a:bodyPr wrap="square" lIns="100584" tIns="50292" rIns="100584" bIns="50292" anchor="t">
            <a:spAutoFit/>
          </a:bodyPr>
          <a:lstStyle/>
          <a:p>
            <a:pPr algn="ctr"/>
            <a:r>
              <a:rPr lang="en-US" sz="5900">
                <a:ln w="38100">
                  <a:solidFill>
                    <a:sysClr val="windowText" lastClr="000000"/>
                  </a:solidFill>
                  <a:prstDash val="solid"/>
                </a:ln>
                <a:solidFill>
                  <a:srgbClr val="CF252A"/>
                </a:solidFill>
                <a:latin typeface="KG Red Hands"/>
              </a:rPr>
              <a:t>When?</a:t>
            </a:r>
            <a:endParaRPr lang="en-US"/>
          </a:p>
        </p:txBody>
      </p:sp>
    </p:spTree>
    <p:extLst>
      <p:ext uri="{BB962C8B-B14F-4D97-AF65-F5344CB8AC3E}">
        <p14:creationId xmlns:p14="http://schemas.microsoft.com/office/powerpoint/2010/main" val="413274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7779" y="1665212"/>
            <a:ext cx="7250865" cy="8922058"/>
          </a:xfrm>
          <a:prstGeom prst="rect">
            <a:avLst/>
          </a:prstGeom>
          <a:noFill/>
        </p:spPr>
        <p:txBody>
          <a:bodyPr wrap="square" lIns="100584" tIns="50292" rIns="100584" bIns="50292" numCol="2" anchor="t">
            <a:spAutoFit/>
          </a:bodyPr>
          <a:lstStyle/>
          <a:p>
            <a:pPr marL="285750" indent="-285750">
              <a:lnSpc>
                <a:spcPct val="120000"/>
              </a:lnSpc>
              <a:spcBef>
                <a:spcPts val="1000"/>
              </a:spcBef>
              <a:buFont typeface="Arial"/>
              <a:buChar char="•"/>
            </a:pPr>
            <a:r>
              <a:rPr lang="en-US" sz="1800">
                <a:ln w="38100">
                  <a:noFill/>
                  <a:prstDash val="solid"/>
                </a:ln>
                <a:ea typeface="+mn-lt"/>
                <a:cs typeface="+mn-lt"/>
              </a:rPr>
              <a:t>Administration: </a:t>
            </a:r>
          </a:p>
          <a:p>
            <a:pPr>
              <a:lnSpc>
                <a:spcPct val="120000"/>
              </a:lnSpc>
              <a:spcBef>
                <a:spcPts val="1000"/>
              </a:spcBef>
            </a:pPr>
            <a:r>
              <a:rPr lang="en-US" sz="1800">
                <a:ln w="38100">
                  <a:noFill/>
                  <a:prstDash val="solid"/>
                </a:ln>
                <a:ea typeface="+mn-lt"/>
                <a:cs typeface="+mn-lt"/>
              </a:rPr>
              <a:t>     K/1/Clerks Joe Sanfilippo</a:t>
            </a:r>
          </a:p>
          <a:p>
            <a:pPr>
              <a:lnSpc>
                <a:spcPct val="120000"/>
              </a:lnSpc>
              <a:spcBef>
                <a:spcPts val="1000"/>
              </a:spcBef>
            </a:pPr>
            <a:r>
              <a:rPr lang="en-US" sz="1800">
                <a:ln w="38100">
                  <a:noFill/>
                  <a:prstDash val="solid"/>
                </a:ln>
                <a:ea typeface="+mn-lt"/>
                <a:cs typeface="+mn-lt"/>
              </a:rPr>
              <a:t>     2/3 Lois Sanders</a:t>
            </a:r>
          </a:p>
          <a:p>
            <a:pPr>
              <a:lnSpc>
                <a:spcPct val="120000"/>
              </a:lnSpc>
              <a:spcBef>
                <a:spcPts val="1000"/>
              </a:spcBef>
            </a:pPr>
            <a:r>
              <a:rPr lang="en-US" sz="1800">
                <a:ln w="38100">
                  <a:noFill/>
                  <a:prstDash val="solid"/>
                </a:ln>
                <a:ea typeface="+mn-lt"/>
                <a:cs typeface="+mn-lt"/>
              </a:rPr>
              <a:t>     4/5/Connections Melissa Cable </a:t>
            </a:r>
          </a:p>
          <a:p>
            <a:pPr marL="285750" indent="-285750">
              <a:lnSpc>
                <a:spcPct val="120000"/>
              </a:lnSpc>
              <a:spcBef>
                <a:spcPts val="1000"/>
              </a:spcBef>
              <a:buFont typeface="Arial"/>
              <a:buChar char="•"/>
            </a:pPr>
            <a:r>
              <a:rPr lang="en-US" sz="1800">
                <a:ln w="38100">
                  <a:noFill/>
                  <a:prstDash val="solid"/>
                </a:ln>
                <a:ea typeface="+mn-lt"/>
                <a:cs typeface="+mn-lt"/>
              </a:rPr>
              <a:t>K:  Davis, Juarez, Robinson </a:t>
            </a:r>
          </a:p>
          <a:p>
            <a:pPr marL="285750" indent="-285750">
              <a:lnSpc>
                <a:spcPct val="120000"/>
              </a:lnSpc>
              <a:spcBef>
                <a:spcPts val="1000"/>
              </a:spcBef>
              <a:buFont typeface="Arial"/>
              <a:buChar char="•"/>
            </a:pPr>
            <a:r>
              <a:rPr lang="en-US" sz="1800">
                <a:ln w="38100">
                  <a:noFill/>
                  <a:prstDash val="solid"/>
                </a:ln>
                <a:ea typeface="+mn-lt"/>
                <a:cs typeface="+mn-lt"/>
              </a:rPr>
              <a:t>1st: Pradhan, Armstrong-Martin, Ruhl, Hannah</a:t>
            </a:r>
          </a:p>
          <a:p>
            <a:pPr marL="285750" indent="-285750">
              <a:lnSpc>
                <a:spcPct val="120000"/>
              </a:lnSpc>
              <a:spcBef>
                <a:spcPts val="1000"/>
              </a:spcBef>
              <a:buFont typeface="Arial"/>
              <a:buChar char="•"/>
            </a:pPr>
            <a:r>
              <a:rPr lang="en-US" sz="1800">
                <a:ln w="38100">
                  <a:noFill/>
                  <a:prstDash val="solid"/>
                </a:ln>
                <a:ea typeface="+mn-lt"/>
                <a:cs typeface="+mn-lt"/>
              </a:rPr>
              <a:t>2nd: Snow, Thomas</a:t>
            </a:r>
          </a:p>
          <a:p>
            <a:pPr marL="285750" indent="-285750">
              <a:lnSpc>
                <a:spcPct val="120000"/>
              </a:lnSpc>
              <a:spcBef>
                <a:spcPts val="1000"/>
              </a:spcBef>
              <a:buFont typeface="Arial"/>
              <a:buChar char="•"/>
            </a:pPr>
            <a:r>
              <a:rPr lang="en-US" sz="1800">
                <a:ln w="38100">
                  <a:noFill/>
                  <a:prstDash val="solid"/>
                </a:ln>
                <a:ea typeface="+mn-lt"/>
                <a:cs typeface="+mn-lt"/>
              </a:rPr>
              <a:t>3rd: Butts, Ibrahim, Yang (3/5), Stith (3/5)</a:t>
            </a:r>
          </a:p>
          <a:p>
            <a:pPr marL="285750" indent="-285750">
              <a:lnSpc>
                <a:spcPct val="120000"/>
              </a:lnSpc>
              <a:spcBef>
                <a:spcPts val="1000"/>
              </a:spcBef>
              <a:buFont typeface="Arial"/>
              <a:buChar char="•"/>
            </a:pPr>
            <a:r>
              <a:rPr lang="en-US" sz="1800">
                <a:ln w="38100">
                  <a:noFill/>
                  <a:prstDash val="solid"/>
                </a:ln>
                <a:ea typeface="+mn-lt"/>
                <a:cs typeface="+mn-lt"/>
              </a:rPr>
              <a:t>4th: McNeely, Madrid </a:t>
            </a: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endParaRPr lang="en-US" sz="1800">
              <a:ln w="38100">
                <a:noFill/>
                <a:prstDash val="solid"/>
              </a:ln>
              <a:ea typeface="+mn-lt"/>
              <a:cs typeface="+mn-lt"/>
            </a:endParaRPr>
          </a:p>
          <a:p>
            <a:pPr marL="285750" indent="-285750">
              <a:lnSpc>
                <a:spcPct val="120000"/>
              </a:lnSpc>
              <a:spcBef>
                <a:spcPts val="1000"/>
              </a:spcBef>
              <a:buFont typeface="Arial"/>
              <a:buChar char="•"/>
            </a:pPr>
            <a:r>
              <a:rPr lang="en-US" sz="1800">
                <a:ln w="38100">
                  <a:noFill/>
                  <a:prstDash val="solid"/>
                </a:ln>
                <a:ea typeface="+mn-lt"/>
                <a:cs typeface="+mn-lt"/>
              </a:rPr>
              <a:t>5th: Mooney, Williamson </a:t>
            </a:r>
          </a:p>
          <a:p>
            <a:pPr marL="285750" indent="-285750">
              <a:lnSpc>
                <a:spcPct val="120000"/>
              </a:lnSpc>
              <a:spcBef>
                <a:spcPts val="1000"/>
              </a:spcBef>
              <a:buFont typeface="Arial"/>
              <a:buChar char="•"/>
            </a:pPr>
            <a:r>
              <a:rPr lang="en-US" sz="1800">
                <a:ln w="38100">
                  <a:noFill/>
                  <a:prstDash val="solid"/>
                </a:ln>
                <a:ea typeface="+mn-lt"/>
                <a:cs typeface="+mn-lt"/>
              </a:rPr>
              <a:t>Connections:</a:t>
            </a:r>
          </a:p>
          <a:p>
            <a:pPr marL="795020" lvl="1" indent="-285750">
              <a:lnSpc>
                <a:spcPct val="120000"/>
              </a:lnSpc>
              <a:spcBef>
                <a:spcPts val="500"/>
              </a:spcBef>
              <a:buFont typeface="Arial"/>
              <a:buChar char="•"/>
            </a:pPr>
            <a:r>
              <a:rPr lang="en-US" sz="1800">
                <a:ln w="38100">
                  <a:noFill/>
                  <a:prstDash val="solid"/>
                </a:ln>
                <a:ea typeface="+mn-lt"/>
                <a:cs typeface="+mn-lt"/>
              </a:rPr>
              <a:t>Thinking Skills: Ellinger</a:t>
            </a:r>
          </a:p>
          <a:p>
            <a:pPr marL="795020" lvl="1" indent="-285750">
              <a:lnSpc>
                <a:spcPct val="120000"/>
              </a:lnSpc>
              <a:spcBef>
                <a:spcPts val="500"/>
              </a:spcBef>
              <a:buFont typeface="Arial"/>
              <a:buChar char="•"/>
            </a:pPr>
            <a:r>
              <a:rPr lang="en-US" sz="1800">
                <a:ln w="38100">
                  <a:noFill/>
                  <a:prstDash val="solid"/>
                </a:ln>
                <a:ea typeface="+mn-lt"/>
                <a:cs typeface="+mn-lt"/>
              </a:rPr>
              <a:t>PE: Nix</a:t>
            </a:r>
          </a:p>
          <a:p>
            <a:pPr marL="795020" lvl="1" indent="-285750">
              <a:lnSpc>
                <a:spcPct val="120000"/>
              </a:lnSpc>
              <a:spcBef>
                <a:spcPts val="500"/>
              </a:spcBef>
              <a:buFont typeface="Arial"/>
              <a:buChar char="•"/>
            </a:pPr>
            <a:r>
              <a:rPr lang="en-US" sz="1800">
                <a:ln w="38100">
                  <a:noFill/>
                  <a:prstDash val="solid"/>
                </a:ln>
                <a:ea typeface="+mn-lt"/>
                <a:cs typeface="+mn-lt"/>
              </a:rPr>
              <a:t>Art: Edson </a:t>
            </a:r>
          </a:p>
          <a:p>
            <a:pPr marL="795020" lvl="1" indent="-285750">
              <a:lnSpc>
                <a:spcPct val="120000"/>
              </a:lnSpc>
              <a:spcBef>
                <a:spcPts val="500"/>
              </a:spcBef>
              <a:buFont typeface="Arial"/>
              <a:buChar char="•"/>
            </a:pPr>
            <a:r>
              <a:rPr lang="en-US" sz="1800">
                <a:ln w="38100">
                  <a:noFill/>
                  <a:prstDash val="solid"/>
                </a:ln>
                <a:ea typeface="+mn-lt"/>
                <a:cs typeface="+mn-lt"/>
              </a:rPr>
              <a:t>Music: </a:t>
            </a:r>
            <a:r>
              <a:rPr lang="en-US" sz="1800" err="1">
                <a:ln w="38100">
                  <a:noFill/>
                  <a:prstDash val="solid"/>
                </a:ln>
                <a:ea typeface="+mn-lt"/>
                <a:cs typeface="+mn-lt"/>
              </a:rPr>
              <a:t>Ryce</a:t>
            </a:r>
            <a:r>
              <a:rPr lang="en-US" sz="1800">
                <a:ln w="38100">
                  <a:noFill/>
                  <a:prstDash val="solid"/>
                </a:ln>
                <a:ea typeface="+mn-lt"/>
                <a:cs typeface="+mn-lt"/>
              </a:rPr>
              <a:t> (Nguyen 1st week)</a:t>
            </a:r>
          </a:p>
          <a:p>
            <a:pPr marL="795020" lvl="1" indent="-285750">
              <a:lnSpc>
                <a:spcPct val="120000"/>
              </a:lnSpc>
              <a:spcBef>
                <a:spcPts val="500"/>
              </a:spcBef>
              <a:buFont typeface="Arial"/>
              <a:buChar char="•"/>
            </a:pPr>
            <a:r>
              <a:rPr lang="en-US" sz="1800">
                <a:ln w="38100">
                  <a:noFill/>
                  <a:prstDash val="solid"/>
                </a:ln>
                <a:ea typeface="+mn-lt"/>
                <a:cs typeface="+mn-lt"/>
              </a:rPr>
              <a:t>Theatre: Clyde</a:t>
            </a:r>
          </a:p>
          <a:p>
            <a:pPr marL="795020" lvl="1" indent="-285750">
              <a:lnSpc>
                <a:spcPct val="120000"/>
              </a:lnSpc>
              <a:spcBef>
                <a:spcPts val="500"/>
              </a:spcBef>
              <a:buFont typeface="Arial"/>
              <a:buChar char="•"/>
            </a:pPr>
            <a:r>
              <a:rPr lang="en-US" sz="1800">
                <a:ln w="38100">
                  <a:noFill/>
                  <a:prstDash val="solid"/>
                </a:ln>
                <a:ea typeface="+mn-lt"/>
                <a:cs typeface="+mn-lt"/>
              </a:rPr>
              <a:t>STEM: Peake</a:t>
            </a:r>
          </a:p>
          <a:p>
            <a:pPr marL="795020" lvl="1" indent="-285750">
              <a:lnSpc>
                <a:spcPct val="120000"/>
              </a:lnSpc>
              <a:spcBef>
                <a:spcPts val="500"/>
              </a:spcBef>
              <a:buFont typeface="Arial"/>
              <a:buChar char="•"/>
            </a:pPr>
            <a:r>
              <a:rPr lang="en-US" sz="1800">
                <a:ln w="38100">
                  <a:noFill/>
                  <a:prstDash val="solid"/>
                </a:ln>
                <a:ea typeface="+mn-lt"/>
                <a:cs typeface="+mn-lt"/>
              </a:rPr>
              <a:t>PBL: Dart</a:t>
            </a:r>
          </a:p>
          <a:p>
            <a:pPr marL="795020" lvl="1" indent="-285750">
              <a:lnSpc>
                <a:spcPct val="120000"/>
              </a:lnSpc>
              <a:spcBef>
                <a:spcPts val="500"/>
              </a:spcBef>
              <a:buFont typeface="Arial"/>
              <a:buChar char="•"/>
            </a:pPr>
            <a:r>
              <a:rPr lang="en-US" sz="1800">
                <a:ln w="38100">
                  <a:noFill/>
                  <a:prstDash val="solid"/>
                </a:ln>
                <a:ea typeface="+mn-lt"/>
                <a:cs typeface="+mn-lt"/>
              </a:rPr>
              <a:t>Social Studies Exploration: Block</a:t>
            </a:r>
          </a:p>
          <a:p>
            <a:pPr marL="457200" lvl="1">
              <a:lnSpc>
                <a:spcPct val="120000"/>
              </a:lnSpc>
              <a:spcBef>
                <a:spcPts val="500"/>
              </a:spcBef>
            </a:pPr>
            <a:endParaRPr lang="en-US" sz="1800">
              <a:ln w="38100">
                <a:noFill/>
                <a:prstDash val="solid"/>
              </a:ln>
              <a:ea typeface="+mn-lt"/>
              <a:cs typeface="+mn-lt"/>
            </a:endParaRPr>
          </a:p>
          <a:p>
            <a:pPr algn="ctr"/>
            <a:endParaRPr lang="en-US" sz="1600">
              <a:ln w="38100">
                <a:noFill/>
                <a:prstDash val="solid"/>
              </a:ln>
              <a:latin typeface="KG A Teeny Tiny Font" pitchFamily="2" charset="0"/>
            </a:endParaRPr>
          </a:p>
        </p:txBody>
      </p:sp>
      <p:sp>
        <p:nvSpPr>
          <p:cNvPr id="7" name="Rectangle 6"/>
          <p:cNvSpPr/>
          <p:nvPr/>
        </p:nvSpPr>
        <p:spPr>
          <a:xfrm>
            <a:off x="1089660" y="478656"/>
            <a:ext cx="8968740" cy="1015663"/>
          </a:xfrm>
          <a:prstGeom prst="rect">
            <a:avLst/>
          </a:prstGeom>
          <a:noFill/>
        </p:spPr>
        <p:txBody>
          <a:bodyPr wrap="square" lIns="100584" tIns="50292" rIns="100584" bIns="50292" anchor="t">
            <a:spAutoFit/>
          </a:bodyPr>
          <a:lstStyle/>
          <a:p>
            <a:pPr algn="ctr"/>
            <a:r>
              <a:rPr lang="en-US" sz="5900">
                <a:ln w="38100">
                  <a:solidFill>
                    <a:sysClr val="windowText" lastClr="000000"/>
                  </a:solidFill>
                  <a:prstDash val="solid"/>
                </a:ln>
                <a:solidFill>
                  <a:srgbClr val="CF252A"/>
                </a:solidFill>
                <a:latin typeface="KG Red Hands"/>
                <a:ea typeface="HelloScarecrow" panose="02000603000000000000" pitchFamily="2" charset="0"/>
              </a:rPr>
              <a:t>Meet the Team</a:t>
            </a:r>
            <a:endParaRPr lang="en-US" sz="59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54014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06592" y="1958341"/>
            <a:ext cx="7532708" cy="575542"/>
          </a:xfrm>
          <a:prstGeom prst="rect">
            <a:avLst/>
          </a:prstGeom>
          <a:noFill/>
        </p:spPr>
        <p:txBody>
          <a:bodyPr wrap="square" lIns="100584" tIns="50292" rIns="100584" bIns="50292">
            <a:spAutoFit/>
          </a:bodyPr>
          <a:lstStyle/>
          <a:p>
            <a:pPr marL="457200" indent="-457200">
              <a:buFont typeface="Arial" panose="020B0604020202020204" pitchFamily="34" charset="0"/>
              <a:buChar char="•"/>
            </a:pPr>
            <a:endParaRPr lang="en-US" sz="3080">
              <a:ln w="38100">
                <a:noFill/>
                <a:prstDash val="solid"/>
              </a:ln>
              <a:latin typeface="KG A Teeny Tiny Font" pitchFamily="2" charset="0"/>
            </a:endParaRPr>
          </a:p>
        </p:txBody>
      </p:sp>
      <p:sp>
        <p:nvSpPr>
          <p:cNvPr id="7" name="Rectangle 6"/>
          <p:cNvSpPr/>
          <p:nvPr/>
        </p:nvSpPr>
        <p:spPr>
          <a:xfrm>
            <a:off x="1748387" y="544348"/>
            <a:ext cx="7795260" cy="1117229"/>
          </a:xfrm>
          <a:prstGeom prst="rect">
            <a:avLst/>
          </a:prstGeom>
          <a:noFill/>
        </p:spPr>
        <p:txBody>
          <a:bodyPr wrap="square" lIns="100584" tIns="50292" rIns="100584" bIns="50292">
            <a:spAutoFit/>
          </a:bodyPr>
          <a:lstStyle/>
          <a:p>
            <a:pPr algn="ctr"/>
            <a:r>
              <a:rPr lang="en-US" sz="66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rPr>
              <a:t>Our Schedule</a:t>
            </a:r>
          </a:p>
        </p:txBody>
      </p:sp>
      <p:sp>
        <p:nvSpPr>
          <p:cNvPr id="2" name="TextBox 1">
            <a:extLst>
              <a:ext uri="{FF2B5EF4-FFF2-40B4-BE49-F238E27FC236}">
                <a16:creationId xmlns:a16="http://schemas.microsoft.com/office/drawing/2014/main" id="{88D5DD2F-0560-4611-BA17-937E1B32AC55}"/>
              </a:ext>
            </a:extLst>
          </p:cNvPr>
          <p:cNvSpPr txBox="1"/>
          <p:nvPr/>
        </p:nvSpPr>
        <p:spPr>
          <a:xfrm>
            <a:off x="2364570" y="1874439"/>
            <a:ext cx="6894500" cy="37240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400">
                <a:cs typeface="Calibri"/>
              </a:rPr>
              <a:t>SEA is very much like a summer camp this year!</a:t>
            </a:r>
            <a:endParaRPr lang="en-US"/>
          </a:p>
          <a:p>
            <a:endParaRPr lang="en-US" dirty="0">
              <a:cs typeface="Calibri"/>
            </a:endParaRPr>
          </a:p>
          <a:p>
            <a:pPr marL="342900" indent="-342900">
              <a:buFont typeface="Arial"/>
              <a:buChar char="•"/>
            </a:pPr>
            <a:r>
              <a:rPr lang="en-US" sz="2400">
                <a:cs typeface="Calibri"/>
              </a:rPr>
              <a:t>Students will spend half the day in Literacy and Math instruction and the other half of the day in Connections or Recess.  </a:t>
            </a:r>
          </a:p>
          <a:p>
            <a:pPr marL="342900" indent="-342900">
              <a:buFont typeface="Arial"/>
              <a:buChar char="•"/>
            </a:pPr>
            <a:endParaRPr lang="en-US" sz="2400">
              <a:cs typeface="Calibri"/>
            </a:endParaRPr>
          </a:p>
          <a:p>
            <a:pPr marL="342900" indent="-342900">
              <a:buFont typeface="Arial"/>
              <a:buChar char="•"/>
            </a:pPr>
            <a:r>
              <a:rPr lang="en-US" sz="2400">
                <a:cs typeface="Calibri"/>
              </a:rPr>
              <a:t>Students in Grades 2-5 will be changing teachers every few days. Please remind students to listen to announcements for their teacher assignment when it is changing after each third rotation day.</a:t>
            </a:r>
          </a:p>
        </p:txBody>
      </p:sp>
    </p:spTree>
    <p:extLst>
      <p:ext uri="{BB962C8B-B14F-4D97-AF65-F5344CB8AC3E}">
        <p14:creationId xmlns:p14="http://schemas.microsoft.com/office/powerpoint/2010/main" val="388673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nodePh="1">
                                  <p:stCondLst>
                                    <p:cond delay="0"/>
                                  </p:stCondLst>
                                  <p:endCondLst>
                                    <p:cond evt="begin" delay="0">
                                      <p:tn val="12"/>
                                    </p:cond>
                                  </p:end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32614" y="1640313"/>
            <a:ext cx="6988373" cy="4841325"/>
          </a:xfrm>
          <a:prstGeom prst="rect">
            <a:avLst/>
          </a:prstGeom>
          <a:noFill/>
        </p:spPr>
        <p:txBody>
          <a:bodyPr wrap="square" lIns="100584" tIns="50292" rIns="100584" bIns="50292" anchor="t">
            <a:spAutoFit/>
          </a:bodyPr>
          <a:lstStyle/>
          <a:p>
            <a:pPr marL="342900" indent="-342900">
              <a:buFont typeface="Arial"/>
              <a:buChar char="•"/>
            </a:pPr>
            <a:r>
              <a:rPr lang="en-US" sz="2800">
                <a:cs typeface="Calibri"/>
              </a:rPr>
              <a:t>Rising Kindergaren students will have Literacy, Math, and Connections with their homeroom teacher.  He or she will remain with them during Connections classes.</a:t>
            </a:r>
            <a:endParaRPr lang="en-US"/>
          </a:p>
          <a:p>
            <a:pPr marL="342900" indent="-342900">
              <a:buFont typeface="Arial" panose="020B0604020202020204" pitchFamily="34" charset="0"/>
              <a:buChar char="•"/>
            </a:pPr>
            <a:r>
              <a:rPr lang="en-US" sz="2800">
                <a:cs typeface="Calibri"/>
              </a:rPr>
              <a:t>On the first day of K Academy students will be given a sheet of 10 stickers indicating their Grade, Teacher, and Yellow color. Please put the sticker on your child before they get on the bus or into the car for SEA.  This sticker will help them find their teacher each day.</a:t>
            </a:r>
          </a:p>
        </p:txBody>
      </p:sp>
      <p:sp>
        <p:nvSpPr>
          <p:cNvPr id="4" name="Rectangle 3"/>
          <p:cNvSpPr/>
          <p:nvPr/>
        </p:nvSpPr>
        <p:spPr>
          <a:xfrm>
            <a:off x="1111669" y="530371"/>
            <a:ext cx="8801100" cy="1024896"/>
          </a:xfrm>
          <a:prstGeom prst="rect">
            <a:avLst/>
          </a:prstGeom>
          <a:noFill/>
        </p:spPr>
        <p:txBody>
          <a:bodyPr wrap="square" lIns="100584" tIns="50292" rIns="100584" bIns="50292" anchor="t">
            <a:spAutoFit/>
          </a:bodyPr>
          <a:lstStyle/>
          <a:p>
            <a:pPr algn="ctr"/>
            <a:r>
              <a:rPr lang="en-US" sz="6000">
                <a:ln w="38100">
                  <a:solidFill>
                    <a:sysClr val="windowText" lastClr="000000"/>
                  </a:solidFill>
                  <a:prstDash val="solid"/>
                </a:ln>
                <a:solidFill>
                  <a:srgbClr val="CF252A"/>
                </a:solidFill>
                <a:latin typeface="KG Red Hands"/>
                <a:ea typeface="HelloScarecrow" panose="02000603000000000000" pitchFamily="2" charset="0"/>
              </a:rPr>
              <a:t>Rising K Academy</a:t>
            </a:r>
            <a:endParaRPr lang="en-US" sz="60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352732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32614" y="1640313"/>
            <a:ext cx="6988373" cy="5641544"/>
          </a:xfrm>
          <a:prstGeom prst="rect">
            <a:avLst/>
          </a:prstGeom>
          <a:noFill/>
        </p:spPr>
        <p:txBody>
          <a:bodyPr wrap="square" lIns="100584" tIns="50292" rIns="100584" bIns="50292" anchor="t">
            <a:spAutoFit/>
          </a:bodyPr>
          <a:lstStyle/>
          <a:p>
            <a:pPr marL="457200" indent="-457200">
              <a:buFont typeface="Arial"/>
              <a:buChar char="•"/>
            </a:pPr>
            <a:r>
              <a:rPr lang="en-US">
                <a:ln w="38100">
                  <a:noFill/>
                  <a:prstDash val="solid"/>
                </a:ln>
                <a:latin typeface="KG A Teeny Tiny Font"/>
              </a:rPr>
              <a:t>SEA students will be arriving via bus or car rider. </a:t>
            </a:r>
            <a:endParaRPr lang="en-US">
              <a:cs typeface="Calibri"/>
            </a:endParaRPr>
          </a:p>
          <a:p>
            <a:pPr marL="457200" indent="-457200">
              <a:buFont typeface="Arial"/>
              <a:buChar char="•"/>
            </a:pPr>
            <a:r>
              <a:rPr lang="en-US">
                <a:ln w="38100">
                  <a:noFill/>
                  <a:prstDash val="solid"/>
                </a:ln>
                <a:latin typeface="KG A Teeny Tiny Font"/>
              </a:rPr>
              <a:t>Car riders will use the normal car rider lane. </a:t>
            </a:r>
          </a:p>
          <a:p>
            <a:pPr marL="457200" indent="-457200">
              <a:buFont typeface="Arial"/>
              <a:buChar char="•"/>
            </a:pPr>
            <a:r>
              <a:rPr lang="en-US">
                <a:ln w="38100">
                  <a:noFill/>
                  <a:prstDash val="solid"/>
                </a:ln>
                <a:latin typeface="KG A Teeny Tiny Font"/>
              </a:rPr>
              <a:t>Please pick up students on time from car riders.  Car Riders will be released at 1:40 PM.  </a:t>
            </a:r>
          </a:p>
          <a:p>
            <a:pPr marL="457200" indent="-457200">
              <a:buFont typeface="Arial"/>
              <a:buChar char="•"/>
            </a:pPr>
            <a:r>
              <a:rPr lang="en-US">
                <a:ln w="38100">
                  <a:noFill/>
                  <a:prstDash val="solid"/>
                </a:ln>
                <a:latin typeface="KG A Teeny Tiny Font"/>
              </a:rPr>
              <a:t>The car rider number needs to be visible each day. </a:t>
            </a:r>
          </a:p>
          <a:p>
            <a:pPr marL="457200" indent="-457200">
              <a:buFont typeface="Arial"/>
              <a:buChar char="•"/>
            </a:pPr>
            <a:r>
              <a:rPr lang="en-US">
                <a:ln w="38100">
                  <a:noFill/>
                  <a:prstDash val="solid"/>
                </a:ln>
                <a:latin typeface="KG A Teeny Tiny Font"/>
              </a:rPr>
              <a:t>You should have received your car rider or bus number and stop when your child's teacher called.  </a:t>
            </a:r>
          </a:p>
          <a:p>
            <a:pPr marL="457200" indent="-457200">
              <a:buFont typeface="Arial"/>
              <a:buChar char="•"/>
            </a:pPr>
            <a:r>
              <a:rPr lang="en-US">
                <a:ln w="38100">
                  <a:noFill/>
                  <a:prstDash val="solid"/>
                </a:ln>
                <a:latin typeface="KG A Teeny Tiny Font"/>
              </a:rPr>
              <a:t>Please encourage your child to learn their bus or car rider number before Monday. </a:t>
            </a:r>
          </a:p>
          <a:p>
            <a:pPr marL="457200" indent="-457200">
              <a:buFont typeface="Arial"/>
              <a:buChar char="•"/>
            </a:pPr>
            <a:r>
              <a:rPr lang="en-US">
                <a:ln w="38100">
                  <a:noFill/>
                  <a:prstDash val="solid"/>
                </a:ln>
                <a:latin typeface="KG A Teeny Tiny Font"/>
              </a:rPr>
              <a:t>If you need someone else to pick up your child in case of an emergency, please call the office at 770-564-2661 to let us know. The person should have your car rider number at the time of dismissal.  </a:t>
            </a:r>
          </a:p>
          <a:p>
            <a:pPr marL="457200" indent="-457200">
              <a:buFont typeface="Arial"/>
              <a:buChar char="•"/>
            </a:pPr>
            <a:r>
              <a:rPr lang="en-US">
                <a:ln w="38100">
                  <a:noFill/>
                  <a:prstDash val="solid"/>
                </a:ln>
                <a:latin typeface="KG A Teeny Tiny Font"/>
              </a:rPr>
              <a:t>Students cannot be placed in a taxi-cab unless the parent is present in the cab. </a:t>
            </a:r>
          </a:p>
          <a:p>
            <a:pPr marL="457200" indent="-457200">
              <a:buFont typeface="Arial"/>
              <a:buChar char="•"/>
            </a:pPr>
            <a:r>
              <a:rPr lang="en-US">
                <a:ln w="38100">
                  <a:noFill/>
                  <a:prstDash val="solid"/>
                </a:ln>
                <a:latin typeface="KG A Teeny Tiny Font"/>
              </a:rPr>
              <a:t>Please send a note with your child if you have any transportation changes. </a:t>
            </a:r>
          </a:p>
          <a:p>
            <a:pPr marL="457200" indent="-457200">
              <a:buFont typeface="Arial"/>
              <a:buChar char="•"/>
            </a:pPr>
            <a:endParaRPr lang="en-US">
              <a:ln w="38100">
                <a:noFill/>
                <a:prstDash val="solid"/>
              </a:ln>
              <a:latin typeface="KG A Teeny Tiny Font"/>
            </a:endParaRPr>
          </a:p>
        </p:txBody>
      </p:sp>
      <p:sp>
        <p:nvSpPr>
          <p:cNvPr id="4" name="Rectangle 3"/>
          <p:cNvSpPr/>
          <p:nvPr/>
        </p:nvSpPr>
        <p:spPr>
          <a:xfrm>
            <a:off x="1111669" y="530371"/>
            <a:ext cx="8801100" cy="1024896"/>
          </a:xfrm>
          <a:prstGeom prst="rect">
            <a:avLst/>
          </a:prstGeom>
          <a:noFill/>
        </p:spPr>
        <p:txBody>
          <a:bodyPr wrap="square" lIns="100584" tIns="50292" rIns="100584" bIns="50292" anchor="t">
            <a:spAutoFit/>
          </a:bodyPr>
          <a:lstStyle/>
          <a:p>
            <a:pPr algn="ctr"/>
            <a:r>
              <a:rPr lang="en-US" sz="6000">
                <a:ln w="38100">
                  <a:solidFill>
                    <a:sysClr val="windowText" lastClr="000000"/>
                  </a:solidFill>
                  <a:prstDash val="solid"/>
                </a:ln>
                <a:solidFill>
                  <a:srgbClr val="CF252A"/>
                </a:solidFill>
                <a:latin typeface="KG Red Hands"/>
                <a:ea typeface="HelloScarecrow" panose="02000603000000000000" pitchFamily="2" charset="0"/>
              </a:rPr>
              <a:t>Arrival/Dismissal</a:t>
            </a:r>
            <a:endParaRPr lang="en-US" sz="60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287003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5791" y="2220999"/>
            <a:ext cx="7493509" cy="5264518"/>
          </a:xfrm>
          <a:prstGeom prst="rect">
            <a:avLst/>
          </a:prstGeom>
          <a:noFill/>
        </p:spPr>
        <p:txBody>
          <a:bodyPr wrap="square" lIns="100584" tIns="50292" rIns="100584" bIns="50292" anchor="t">
            <a:spAutoFit/>
          </a:bodyPr>
          <a:lstStyle/>
          <a:p>
            <a:pPr marL="457200" indent="-457200">
              <a:buFont typeface="Arial"/>
              <a:buChar char="•"/>
            </a:pPr>
            <a:r>
              <a:rPr lang="en-US" sz="3050">
                <a:ln w="38100">
                  <a:noFill/>
                  <a:prstDash val="solid"/>
                </a:ln>
                <a:latin typeface="KG A Teeny Tiny Font"/>
              </a:rPr>
              <a:t>Students are expected to attend the full 15 days of instruction June 14-July 2. </a:t>
            </a:r>
            <a:endParaRPr lang="en-US">
              <a:cs typeface="Calibri"/>
            </a:endParaRPr>
          </a:p>
          <a:p>
            <a:endParaRPr lang="en-US" sz="3050">
              <a:ln w="38100">
                <a:noFill/>
                <a:prstDash val="solid"/>
              </a:ln>
              <a:latin typeface="KG A Teeny Tiny Font"/>
            </a:endParaRPr>
          </a:p>
          <a:p>
            <a:pPr marL="457200" indent="-457200">
              <a:buFont typeface="Arial"/>
              <a:buChar char="•"/>
            </a:pPr>
            <a:r>
              <a:rPr lang="en-US" sz="3050">
                <a:ln w="38100">
                  <a:noFill/>
                  <a:prstDash val="solid"/>
                </a:ln>
                <a:latin typeface="KG A Teeny Tiny Font"/>
              </a:rPr>
              <a:t>Please make sure students are on time every day.  </a:t>
            </a:r>
          </a:p>
          <a:p>
            <a:endParaRPr lang="en-US" sz="3050">
              <a:ln w="38100">
                <a:noFill/>
                <a:prstDash val="solid"/>
              </a:ln>
              <a:latin typeface="KG A Teeny Tiny Font"/>
            </a:endParaRPr>
          </a:p>
          <a:p>
            <a:pPr marL="457200" indent="-457200">
              <a:buFont typeface="Arial"/>
              <a:buChar char="•"/>
            </a:pPr>
            <a:r>
              <a:rPr lang="en-US" sz="3050">
                <a:ln w="38100">
                  <a:noFill/>
                  <a:prstDash val="solid"/>
                </a:ln>
                <a:latin typeface="KG A Teeny Tiny Font"/>
              </a:rPr>
              <a:t>Instruction begins at 8:10 AM.  </a:t>
            </a:r>
          </a:p>
          <a:p>
            <a:pPr marL="457200" indent="-457200">
              <a:buFont typeface="Arial"/>
              <a:buChar char="•"/>
            </a:pPr>
            <a:endParaRPr lang="en-US" sz="3050">
              <a:ln w="38100">
                <a:noFill/>
                <a:prstDash val="solid"/>
              </a:ln>
              <a:latin typeface="KG A Teeny Tiny Font"/>
            </a:endParaRPr>
          </a:p>
          <a:p>
            <a:pPr marL="457200" indent="-457200">
              <a:buFont typeface="Arial"/>
              <a:buChar char="•"/>
            </a:pPr>
            <a:r>
              <a:rPr lang="en-US" sz="3050">
                <a:ln w="38100">
                  <a:noFill/>
                  <a:prstDash val="solid"/>
                </a:ln>
                <a:latin typeface="KG A Teeny Tiny Font"/>
              </a:rPr>
              <a:t>If you need to check your child in/out, please do so in the front lobby.</a:t>
            </a:r>
          </a:p>
          <a:p>
            <a:pPr marL="457200" indent="-457200">
              <a:buFont typeface="Arial"/>
              <a:buChar char="•"/>
            </a:pPr>
            <a:endParaRPr lang="en-US" sz="3050">
              <a:ln w="38100">
                <a:noFill/>
                <a:prstDash val="solid"/>
              </a:ln>
              <a:latin typeface="KG A Teeny Tiny Font"/>
            </a:endParaRPr>
          </a:p>
        </p:txBody>
      </p:sp>
      <p:sp>
        <p:nvSpPr>
          <p:cNvPr id="5" name="Rectangle 4"/>
          <p:cNvSpPr/>
          <p:nvPr/>
        </p:nvSpPr>
        <p:spPr>
          <a:xfrm>
            <a:off x="586740" y="839736"/>
            <a:ext cx="8801100" cy="1455783"/>
          </a:xfrm>
          <a:prstGeom prst="rect">
            <a:avLst/>
          </a:prstGeom>
          <a:noFill/>
        </p:spPr>
        <p:txBody>
          <a:bodyPr wrap="square" lIns="100584" tIns="50292" rIns="100584" bIns="50292" anchor="t">
            <a:spAutoFit/>
          </a:bodyPr>
          <a:lstStyle/>
          <a:p>
            <a:pPr algn="ctr"/>
            <a:r>
              <a:rPr lang="en-US" sz="8800">
                <a:ln w="38100">
                  <a:solidFill>
                    <a:sysClr val="windowText" lastClr="000000"/>
                  </a:solidFill>
                  <a:prstDash val="solid"/>
                </a:ln>
                <a:solidFill>
                  <a:srgbClr val="CF252A"/>
                </a:solidFill>
                <a:latin typeface="KG Red Hands"/>
                <a:ea typeface="HelloScarecrow" panose="02000603000000000000" pitchFamily="2" charset="0"/>
              </a:rPr>
              <a:t>Attendance</a:t>
            </a:r>
            <a:endParaRPr lang="en-US" sz="88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398451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959" y="2443754"/>
            <a:ext cx="6925504" cy="1040285"/>
          </a:xfrm>
          <a:prstGeom prst="rect">
            <a:avLst/>
          </a:prstGeom>
          <a:noFill/>
        </p:spPr>
        <p:txBody>
          <a:bodyPr wrap="square" lIns="100584" tIns="50292" rIns="100584" bIns="50292" anchor="t">
            <a:spAutoFit/>
          </a:bodyPr>
          <a:lstStyle/>
          <a:p>
            <a:pPr marL="457200" indent="-457200">
              <a:buFont typeface="Arial" panose="020B0604020202020204" pitchFamily="34" charset="0"/>
              <a:buChar char="•"/>
            </a:pPr>
            <a:r>
              <a:rPr lang="en-US" sz="3050">
                <a:ln w="38100">
                  <a:noFill/>
                  <a:prstDash val="solid"/>
                </a:ln>
                <a:latin typeface="KG A Teeny Tiny Font"/>
              </a:rPr>
              <a:t>Please make sure you send in any medication to the office for your child. </a:t>
            </a:r>
            <a:endParaRPr lang="en-US">
              <a:cs typeface="Calibri"/>
            </a:endParaRPr>
          </a:p>
        </p:txBody>
      </p:sp>
      <p:sp>
        <p:nvSpPr>
          <p:cNvPr id="7" name="Rectangle 6"/>
          <p:cNvSpPr/>
          <p:nvPr/>
        </p:nvSpPr>
        <p:spPr>
          <a:xfrm>
            <a:off x="586740" y="672096"/>
            <a:ext cx="8801100" cy="1455783"/>
          </a:xfrm>
          <a:prstGeom prst="rect">
            <a:avLst/>
          </a:prstGeom>
          <a:noFill/>
        </p:spPr>
        <p:txBody>
          <a:bodyPr wrap="square" lIns="100584" tIns="50292" rIns="100584" bIns="50292" anchor="t">
            <a:spAutoFit/>
          </a:bodyPr>
          <a:lstStyle/>
          <a:p>
            <a:pPr algn="ctr"/>
            <a:r>
              <a:rPr lang="en-US" sz="8800">
                <a:ln w="38100">
                  <a:solidFill>
                    <a:sysClr val="windowText" lastClr="000000"/>
                  </a:solidFill>
                  <a:prstDash val="solid"/>
                </a:ln>
                <a:solidFill>
                  <a:srgbClr val="CF252A"/>
                </a:solidFill>
                <a:latin typeface="KG Red Hands"/>
                <a:ea typeface="HelloScarecrow" panose="02000603000000000000" pitchFamily="2" charset="0"/>
              </a:rPr>
              <a:t>Medication</a:t>
            </a:r>
            <a:endParaRPr lang="en-US" sz="880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75097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5791" y="1957709"/>
            <a:ext cx="7493509" cy="3856440"/>
          </a:xfrm>
          <a:prstGeom prst="rect">
            <a:avLst/>
          </a:prstGeom>
          <a:noFill/>
        </p:spPr>
        <p:txBody>
          <a:bodyPr wrap="square" lIns="100584" tIns="50292" rIns="100584" bIns="50292" anchor="t">
            <a:spAutoFit/>
          </a:bodyPr>
          <a:lstStyle/>
          <a:p>
            <a:r>
              <a:rPr lang="en-US" sz="3050">
                <a:ln w="38100">
                  <a:noFill/>
                  <a:prstDash val="solid"/>
                </a:ln>
                <a:latin typeface="KG A Teeny Tiny Font"/>
              </a:rPr>
              <a:t>Students are expected to follow the Hopkins PBIS BEST while at school</a:t>
            </a:r>
            <a:endParaRPr lang="en-US" sz="3050">
              <a:ln w="38100">
                <a:noFill/>
                <a:prstDash val="solid"/>
              </a:ln>
              <a:latin typeface="KG A Teeny Tiny Font" pitchFamily="2" charset="0"/>
            </a:endParaRPr>
          </a:p>
          <a:p>
            <a:pPr algn="ctr"/>
            <a:endParaRPr lang="en-US" sz="3050">
              <a:ln w="38100">
                <a:noFill/>
                <a:prstDash val="solid"/>
              </a:ln>
              <a:latin typeface="KG A Teeny Tiny Font"/>
            </a:endParaRPr>
          </a:p>
          <a:p>
            <a:pPr algn="ctr"/>
            <a:r>
              <a:rPr lang="en-US" sz="3050" b="1">
                <a:ln w="38100">
                  <a:noFill/>
                  <a:prstDash val="solid"/>
                </a:ln>
                <a:latin typeface="KG A Teeny Tiny Font"/>
              </a:rPr>
              <a:t>B</a:t>
            </a:r>
            <a:r>
              <a:rPr lang="en-US" sz="3050">
                <a:ln w="38100">
                  <a:noFill/>
                  <a:prstDash val="solid"/>
                </a:ln>
                <a:latin typeface="KG A Teeny Tiny Font"/>
              </a:rPr>
              <a:t>e Respectful</a:t>
            </a:r>
          </a:p>
          <a:p>
            <a:pPr algn="ctr"/>
            <a:r>
              <a:rPr lang="en-US" sz="3050" b="1">
                <a:ln w="38100">
                  <a:noFill/>
                  <a:prstDash val="solid"/>
                </a:ln>
                <a:latin typeface="KG A Teeny Tiny Font"/>
              </a:rPr>
              <a:t>E</a:t>
            </a:r>
            <a:r>
              <a:rPr lang="en-US" sz="3050">
                <a:ln w="38100">
                  <a:noFill/>
                  <a:prstDash val="solid"/>
                </a:ln>
                <a:latin typeface="KG A Teeny Tiny Font"/>
              </a:rPr>
              <a:t>ngage in Learning </a:t>
            </a:r>
          </a:p>
          <a:p>
            <a:pPr algn="ctr"/>
            <a:r>
              <a:rPr lang="en-US" sz="3050" b="1">
                <a:ln w="38100">
                  <a:noFill/>
                  <a:prstDash val="solid"/>
                </a:ln>
                <a:latin typeface="KG A Teeny Tiny Font"/>
              </a:rPr>
              <a:t>S</a:t>
            </a:r>
            <a:r>
              <a:rPr lang="en-US" sz="3050">
                <a:ln w="38100">
                  <a:noFill/>
                  <a:prstDash val="solid"/>
                </a:ln>
                <a:latin typeface="KG A Teeny Tiny Font"/>
              </a:rPr>
              <a:t>trive for Success</a:t>
            </a:r>
          </a:p>
          <a:p>
            <a:pPr algn="ctr"/>
            <a:r>
              <a:rPr lang="en-US" sz="3050" b="1">
                <a:ln w="38100">
                  <a:noFill/>
                  <a:prstDash val="solid"/>
                </a:ln>
                <a:latin typeface="KG A Teeny Tiny Font"/>
              </a:rPr>
              <a:t>T</a:t>
            </a:r>
            <a:r>
              <a:rPr lang="en-US" sz="3050">
                <a:ln w="38100">
                  <a:noFill/>
                  <a:prstDash val="solid"/>
                </a:ln>
                <a:latin typeface="KG A Teeny Tiny Font"/>
              </a:rPr>
              <a:t>ake Responsibility</a:t>
            </a:r>
          </a:p>
          <a:p>
            <a:pPr algn="ctr"/>
            <a:endParaRPr lang="en-US" sz="3050">
              <a:ln w="38100">
                <a:noFill/>
                <a:prstDash val="solid"/>
              </a:ln>
              <a:latin typeface="KG A Teeny Tiny Font"/>
            </a:endParaRPr>
          </a:p>
        </p:txBody>
      </p:sp>
      <p:sp>
        <p:nvSpPr>
          <p:cNvPr id="6" name="Rectangle 5"/>
          <p:cNvSpPr/>
          <p:nvPr/>
        </p:nvSpPr>
        <p:spPr>
          <a:xfrm>
            <a:off x="1592580" y="823365"/>
            <a:ext cx="8130540" cy="1218795"/>
          </a:xfrm>
          <a:prstGeom prst="rect">
            <a:avLst/>
          </a:prstGeom>
          <a:noFill/>
        </p:spPr>
        <p:txBody>
          <a:bodyPr wrap="square" lIns="100584" tIns="50292" rIns="100584" bIns="50292" anchor="t">
            <a:spAutoFit/>
          </a:bodyPr>
          <a:lstStyle/>
          <a:p>
            <a:pPr algn="ctr"/>
            <a:r>
              <a:rPr lang="en-US" sz="7250">
                <a:ln w="38100">
                  <a:solidFill>
                    <a:sysClr val="windowText" lastClr="000000"/>
                  </a:solidFill>
                  <a:prstDash val="solid"/>
                </a:ln>
                <a:solidFill>
                  <a:srgbClr val="CF252A"/>
                </a:solidFill>
                <a:latin typeface="KG Red Hands"/>
                <a:ea typeface="HelloScarecrow" panose="02000603000000000000" pitchFamily="2" charset="0"/>
              </a:rPr>
              <a:t>Discipline</a:t>
            </a:r>
            <a:endParaRPr lang="en-US" sz="7250">
              <a:ln w="38100">
                <a:solidFill>
                  <a:sysClr val="windowText" lastClr="000000"/>
                </a:solidFill>
                <a:prstDash val="solid"/>
              </a:ln>
              <a:solidFill>
                <a:srgbClr val="CF252A"/>
              </a:solidFill>
              <a:latin typeface="KG Red Hands" panose="02000505000000020004" pitchFamily="2" charset="0"/>
              <a:ea typeface="HelloScarecrow" panose="02000603000000000000" pitchFamily="2" charset="0"/>
            </a:endParaRPr>
          </a:p>
        </p:txBody>
      </p:sp>
    </p:spTree>
    <p:extLst>
      <p:ext uri="{BB962C8B-B14F-4D97-AF65-F5344CB8AC3E}">
        <p14:creationId xmlns:p14="http://schemas.microsoft.com/office/powerpoint/2010/main" val="427230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dc:creator>
  <cp:revision>33</cp:revision>
  <dcterms:created xsi:type="dcterms:W3CDTF">2017-06-16T13:17:56Z</dcterms:created>
  <dcterms:modified xsi:type="dcterms:W3CDTF">2021-06-07T00:47:36Z</dcterms:modified>
</cp:coreProperties>
</file>