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Lst>
  <p:sldSz cy="10287000" cx="18288000"/>
  <p:notesSz cx="6858000" cy="9144000"/>
  <p:embeddedFontLst>
    <p:embeddedFont>
      <p:font typeface="Fredoka"/>
      <p:regular r:id="rId72"/>
      <p:bold r:id="rId73"/>
    </p:embeddedFont>
    <p:embeddedFont>
      <p:font typeface="Roboto"/>
      <p:regular r:id="rId74"/>
      <p:bold r:id="rId75"/>
      <p:italic r:id="rId76"/>
      <p:boldItalic r:id="rId77"/>
    </p:embeddedFont>
    <p:embeddedFont>
      <p:font typeface="Concert One"/>
      <p:regular r:id="rId78"/>
    </p:embeddedFont>
    <p:embeddedFont>
      <p:font typeface="Montserrat"/>
      <p:regular r:id="rId79"/>
      <p:bold r:id="rId80"/>
      <p:italic r:id="rId81"/>
      <p:boldItalic r:id="rId82"/>
    </p:embeddedFont>
    <p:embeddedFont>
      <p:font typeface="Montserrat Medium"/>
      <p:regular r:id="rId83"/>
      <p:bold r:id="rId84"/>
      <p:italic r:id="rId85"/>
      <p:boldItalic r:id="rId86"/>
    </p:embeddedFont>
    <p:embeddedFont>
      <p:font typeface="Palatino Linotype"/>
      <p:regular r:id="rId87"/>
      <p:bold r:id="rId88"/>
      <p:italic r:id="rId89"/>
      <p:boldItalic r:id="rId90"/>
    </p:embeddedFont>
    <p:embeddedFont>
      <p:font typeface="Archivo Black"/>
      <p:regular r:id="rId91"/>
    </p:embeddedFont>
    <p:embeddedFont>
      <p:font typeface="DM Sans"/>
      <p:regular r:id="rId92"/>
      <p:bold r:id="rId93"/>
      <p:italic r:id="rId94"/>
      <p:boldItalic r:id="rId95"/>
    </p:embeddedFont>
    <p:embeddedFont>
      <p:font typeface="Open Sans"/>
      <p:regular r:id="rId96"/>
      <p:bold r:id="rId97"/>
      <p:italic r:id="rId98"/>
      <p:boldItalic r:id="rId9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100" roundtripDataSignature="AMtx7mi1VG40fCkl4s/o8B70LEMG4YHXb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C111A5A-18D9-4246-AEB0-42A319397517}">
  <a:tblStyle styleId="{FC111A5A-18D9-4246-AEB0-42A319397517}"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0"/>
          </a:solidFill>
        </a:fill>
      </a:tcStyle>
    </a:band1H>
    <a:band2H>
      <a:tcTxStyle/>
    </a:band2H>
    <a:band1V>
      <a:tcTxStyle/>
      <a:tcStyle>
        <a:fill>
          <a:solidFill>
            <a:srgbClr val="CCCDD0"/>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0" Type="http://customschemas.google.com/relationships/presentationmetadata" Target="meta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DMSans-boldItalic.fntdata"/><Relationship Id="rId94" Type="http://schemas.openxmlformats.org/officeDocument/2006/relationships/font" Target="fonts/DMSans-italic.fntdata"/><Relationship Id="rId97" Type="http://schemas.openxmlformats.org/officeDocument/2006/relationships/font" Target="fonts/OpenSans-bold.fntdata"/><Relationship Id="rId96" Type="http://schemas.openxmlformats.org/officeDocument/2006/relationships/font" Target="fonts/OpenSans-regular.fntdata"/><Relationship Id="rId11" Type="http://schemas.openxmlformats.org/officeDocument/2006/relationships/slide" Target="slides/slide4.xml"/><Relationship Id="rId99" Type="http://schemas.openxmlformats.org/officeDocument/2006/relationships/font" Target="fonts/OpenSans-boldItalic.fntdata"/><Relationship Id="rId10" Type="http://schemas.openxmlformats.org/officeDocument/2006/relationships/slide" Target="slides/slide3.xml"/><Relationship Id="rId98" Type="http://schemas.openxmlformats.org/officeDocument/2006/relationships/font" Target="fonts/OpenSans-italic.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ArchivoBlack-regular.fntdata"/><Relationship Id="rId90" Type="http://schemas.openxmlformats.org/officeDocument/2006/relationships/font" Target="fonts/PalatinoLinotype-boldItalic.fntdata"/><Relationship Id="rId93" Type="http://schemas.openxmlformats.org/officeDocument/2006/relationships/font" Target="fonts/DMSans-bold.fntdata"/><Relationship Id="rId92" Type="http://schemas.openxmlformats.org/officeDocument/2006/relationships/font" Target="fonts/DMSans-regular.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font" Target="fonts/MontserratMedium-bold.fntdata"/><Relationship Id="rId83" Type="http://schemas.openxmlformats.org/officeDocument/2006/relationships/font" Target="fonts/MontserratMedium-regular.fntdata"/><Relationship Id="rId86" Type="http://schemas.openxmlformats.org/officeDocument/2006/relationships/font" Target="fonts/MontserratMedium-boldItalic.fntdata"/><Relationship Id="rId85" Type="http://schemas.openxmlformats.org/officeDocument/2006/relationships/font" Target="fonts/MontserratMedium-italic.fntdata"/><Relationship Id="rId88" Type="http://schemas.openxmlformats.org/officeDocument/2006/relationships/font" Target="fonts/PalatinoLinotype-bold.fntdata"/><Relationship Id="rId87" Type="http://schemas.openxmlformats.org/officeDocument/2006/relationships/font" Target="fonts/PalatinoLinotype-regular.fntdata"/><Relationship Id="rId89" Type="http://schemas.openxmlformats.org/officeDocument/2006/relationships/font" Target="fonts/PalatinoLinotype-italic.fntdata"/><Relationship Id="rId80" Type="http://schemas.openxmlformats.org/officeDocument/2006/relationships/font" Target="fonts/Montserrat-bold.fntdata"/><Relationship Id="rId82" Type="http://schemas.openxmlformats.org/officeDocument/2006/relationships/font" Target="fonts/Montserrat-boldItalic.fntdata"/><Relationship Id="rId81" Type="http://schemas.openxmlformats.org/officeDocument/2006/relationships/font" Target="fonts/Montserrat-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Fredoka-bold.fntdata"/><Relationship Id="rId72" Type="http://schemas.openxmlformats.org/officeDocument/2006/relationships/font" Target="fonts/Fredoka-regular.fntdata"/><Relationship Id="rId75" Type="http://schemas.openxmlformats.org/officeDocument/2006/relationships/font" Target="fonts/Roboto-bold.fntdata"/><Relationship Id="rId74" Type="http://schemas.openxmlformats.org/officeDocument/2006/relationships/font" Target="fonts/Roboto-regular.fntdata"/><Relationship Id="rId77" Type="http://schemas.openxmlformats.org/officeDocument/2006/relationships/font" Target="fonts/Roboto-boldItalic.fntdata"/><Relationship Id="rId76" Type="http://schemas.openxmlformats.org/officeDocument/2006/relationships/font" Target="fonts/Roboto-italic.fntdata"/><Relationship Id="rId79" Type="http://schemas.openxmlformats.org/officeDocument/2006/relationships/font" Target="fonts/Montserrat-regular.fntdata"/><Relationship Id="rId78" Type="http://schemas.openxmlformats.org/officeDocument/2006/relationships/font" Target="fonts/ConcertOne-regular.fntdata"/><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7" name="Google Shape;9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f6a8564890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6" name="Google Shape;556;g2f6a8564890_0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f6a8564890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0" name="Google Shape;580;g2f6a8564890_0_1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f6a8564890_0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5" name="Google Shape;615;g2f6a8564890_0_1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f6a8564890_0_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0" name="Google Shape;640;g2f6a8564890_0_1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f6a8564890_0_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7" name="Google Shape;667;g2f6a8564890_0_1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f6a8564890_0_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2" name="Google Shape;692;g2f6a8564890_0_2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f6a8564890_0_2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9" name="Google Shape;719;g2f6a8564890_0_2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f6a8564890_0_2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4" name="Google Shape;744;g2f6a8564890_0_2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f6a8564890_0_2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2" name="Google Shape;772;g2f6a8564890_0_2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f6a8564890_0_3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8" name="Google Shape;798;g2f6a8564890_0_3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6" name="Google Shape;18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f6a8564890_0_3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4" name="Google Shape;824;g2f6a8564890_0_3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2f6a8564890_0_3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0" name="Google Shape;850;g2f6a8564890_0_3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8" name="Google Shape;87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3" name="Google Shape;93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9" name="Google Shape;98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1" name="Google Shape;106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5" name="Google Shape;1135;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05" name="Google Shape;120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76" name="Google Shape;127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56" name="Google Shape;1356;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6" name="Google Shape;24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8" name="Google Shape;1408;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43" name="Google Shape;144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48" name="Google Shape;144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7" name="Shape 1457"/>
        <p:cNvGrpSpPr/>
        <p:nvPr/>
      </p:nvGrpSpPr>
      <p:grpSpPr>
        <a:xfrm>
          <a:off x="0" y="0"/>
          <a:ext cx="0" cy="0"/>
          <a:chOff x="0" y="0"/>
          <a:chExt cx="0" cy="0"/>
        </a:xfrm>
      </p:grpSpPr>
      <p:sp>
        <p:nvSpPr>
          <p:cNvPr id="1458" name="Google Shape;145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9" name="Google Shape;145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0" name="Google Shape;152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rmAutofit/>
          </a:bodyPr>
          <a:lstStyle/>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These are the general eligibility requirements for the HOPE Program.  I’d like to point out two of the requirements.</a:t>
            </a:r>
            <a:endParaRPr/>
          </a:p>
          <a:p>
            <a:pPr indent="-298450" lvl="0" marL="457200" marR="0" rtl="0" algn="l">
              <a:lnSpc>
                <a:spcPct val="100000"/>
              </a:lnSpc>
              <a:spcBef>
                <a:spcPts val="0"/>
              </a:spcBef>
              <a:spcAft>
                <a:spcPts val="0"/>
              </a:spcAft>
              <a:buClr>
                <a:srgbClr val="000000"/>
              </a:buClr>
              <a:buSzPts val="1100"/>
              <a:buFont typeface="Arial"/>
              <a:buChar char="●"/>
            </a:pPr>
            <a:r>
              <a:rPr i="1" lang="en-US"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i="1" lang="en-US" sz="1200">
                <a:solidFill>
                  <a:schemeClr val="dk1"/>
                </a:solidFill>
                <a:latin typeface="Arial"/>
                <a:ea typeface="Arial"/>
                <a:cs typeface="Arial"/>
                <a:sym typeface="Arial"/>
              </a:rPr>
              <a:t>Click </a:t>
            </a:r>
            <a:endParaRPr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521" name="Google Shape;1521;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9" name="Google Shape;152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Next, lets talk about the eligibility requirements for the HOPE Scholarship.</a:t>
            </a:r>
            <a:endParaRPr/>
          </a:p>
          <a:p>
            <a:pPr indent="-228600" lvl="0" marL="457200" marR="0" rtl="0" algn="l">
              <a:lnSpc>
                <a:spcPct val="100000"/>
              </a:lnSpc>
              <a:spcBef>
                <a:spcPts val="0"/>
              </a:spcBef>
              <a:spcAft>
                <a:spcPts val="0"/>
              </a:spcAft>
              <a:buClr>
                <a:srgbClr val="000000"/>
              </a:buClr>
              <a:buSzPts val="1100"/>
              <a:buFont typeface="Arial"/>
              <a:buNone/>
            </a:pPr>
            <a:r>
              <a:t/>
            </a:r>
            <a:endParaRPr sz="1200">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Click</a:t>
            </a:r>
            <a:endParaRPr/>
          </a:p>
        </p:txBody>
      </p:sp>
      <p:sp>
        <p:nvSpPr>
          <p:cNvPr id="1530" name="Google Shape;1530;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3" name="Shape 1553"/>
        <p:cNvGrpSpPr/>
        <p:nvPr/>
      </p:nvGrpSpPr>
      <p:grpSpPr>
        <a:xfrm>
          <a:off x="0" y="0"/>
          <a:ext cx="0" cy="0"/>
          <a:chOff x="0" y="0"/>
          <a:chExt cx="0" cy="0"/>
        </a:xfrm>
      </p:grpSpPr>
      <p:sp>
        <p:nvSpPr>
          <p:cNvPr id="1554" name="Google Shape;155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5" name="Google Shape;155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First, the HOPE Scholarship is awarded to students pursuing an associates or bachelors degree.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Students must graduate with a 3.0 high school HOPE GPA from a Georgia high school, and 4 academically rigorous course credits.</a:t>
            </a:r>
            <a:endParaRPr/>
          </a:p>
          <a:p>
            <a:pPr indent="-228600" lvl="0" marL="457200" marR="0" rtl="0" algn="l">
              <a:lnSpc>
                <a:spcPct val="100000"/>
              </a:lnSpc>
              <a:spcBef>
                <a:spcPts val="0"/>
              </a:spcBef>
              <a:spcAft>
                <a:spcPts val="0"/>
              </a:spcAft>
              <a:buClr>
                <a:srgbClr val="000000"/>
              </a:buClr>
              <a:buSzPts val="1100"/>
              <a:buFont typeface="Arial"/>
              <a:buNone/>
            </a:pPr>
            <a:r>
              <a:t/>
            </a:r>
            <a:endParaRPr sz="1200">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For home school students, the requirements differ. For more information, contact us.</a:t>
            </a:r>
            <a:endParaRPr sz="1200">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Click</a:t>
            </a:r>
            <a:endParaRPr/>
          </a:p>
        </p:txBody>
      </p:sp>
      <p:sp>
        <p:nvSpPr>
          <p:cNvPr id="1556" name="Google Shape;1556;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4" name="Google Shape;156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rmAutofit/>
          </a:bodyPr>
          <a:lstStyle/>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Rigor credits can be earned by taking AP, IB, or Dual Enrollment core courses.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Rigor credits can also be earned from advanced courses. For example, Anatomy and Physiology, Chemistry, Biology 2, Pre-Calculus, Algebra 2, and a second or third year of a foreign language, are all considered rigor courses.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If unsure about a course and whether it is considered academically rigorous, visit GAfutures.org to select the tab for HOPE and State Aid Programs or, for quicker access simply utilize the GAfutures webinar documents link that was provided.</a:t>
            </a:r>
            <a:r>
              <a:rPr b="1" i="1" lang="en-US" sz="1200">
                <a:solidFill>
                  <a:schemeClr val="dk1"/>
                </a:solidFill>
                <a:latin typeface="Arial"/>
                <a:ea typeface="Arial"/>
                <a:cs typeface="Arial"/>
                <a:sym typeface="Arial"/>
              </a:rPr>
              <a:t> </a:t>
            </a: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rtl="0" algn="l">
              <a:lnSpc>
                <a:spcPct val="100000"/>
              </a:lnSpc>
              <a:spcBef>
                <a:spcPts val="0"/>
              </a:spcBef>
              <a:spcAft>
                <a:spcPts val="0"/>
              </a:spcAft>
              <a:buSzPts val="1100"/>
              <a:buFont typeface="Arial"/>
              <a:buNone/>
            </a:pPr>
            <a:r>
              <a:rPr lang="en-US"/>
              <a:t>Click</a:t>
            </a:r>
            <a:endParaRPr/>
          </a:p>
        </p:txBody>
      </p:sp>
      <p:sp>
        <p:nvSpPr>
          <p:cNvPr id="1565" name="Google Shape;1565;p2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3" name="Google Shape;157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rmAutofit/>
          </a:bodyPr>
          <a:lstStyle/>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To maintain the HOPE Scholarship while in college, a student must maintain at least a 3.0 college HOPE GPA at all checkpoints including every spring term of enrollment.</a:t>
            </a:r>
            <a:endParaRPr/>
          </a:p>
          <a:p>
            <a:pPr indent="-228600" lvl="0" marL="457200" marR="0" rtl="0" algn="l">
              <a:lnSpc>
                <a:spcPct val="100000"/>
              </a:lnSpc>
              <a:spcBef>
                <a:spcPts val="0"/>
              </a:spcBef>
              <a:spcAft>
                <a:spcPts val="0"/>
              </a:spcAft>
              <a:buClr>
                <a:srgbClr val="000000"/>
              </a:buClr>
              <a:buSzPts val="1100"/>
              <a:buFont typeface="Arial"/>
              <a:buNone/>
            </a:pPr>
            <a:r>
              <a:t/>
            </a:r>
            <a:endParaRPr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100"/>
              <a:buFont typeface="Arial"/>
              <a:buNone/>
            </a:pPr>
            <a:r>
              <a:t/>
            </a:r>
            <a:endParaRPr sz="1200">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i="1" lang="en-US" sz="1200">
                <a:solidFill>
                  <a:schemeClr val="dk1"/>
                </a:solidFill>
                <a:latin typeface="Arial"/>
                <a:ea typeface="Arial"/>
                <a:cs typeface="Arial"/>
                <a:sym typeface="Arial"/>
              </a:rPr>
              <a:t>Click</a:t>
            </a:r>
            <a:endParaRPr sz="1200">
              <a:solidFill>
                <a:schemeClr val="dk1"/>
              </a:solidFill>
              <a:latin typeface="Arial"/>
              <a:ea typeface="Arial"/>
              <a:cs typeface="Arial"/>
              <a:sym typeface="Arial"/>
            </a:endParaRPr>
          </a:p>
        </p:txBody>
      </p:sp>
      <p:sp>
        <p:nvSpPr>
          <p:cNvPr id="1574" name="Google Shape;1574;p2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9" name="Google Shape;29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2" name="Google Shape;158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rmAutofit/>
          </a:bodyPr>
          <a:lstStyle/>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To receive the Zell Miller Scholarship, a student must meet the general eligibility requirements of the HOPE Program, as well as the following:</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If the student is designated as the valedictorian or salutatorian, they are eligible to receive the Zell Miller Scholarship.</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All other students, must graduate with:</a:t>
            </a:r>
            <a:endParaRPr/>
          </a:p>
          <a:p>
            <a:pPr indent="-298450" lvl="0" marL="457200" rtl="0" algn="l">
              <a:lnSpc>
                <a:spcPct val="100000"/>
              </a:lnSpc>
              <a:spcBef>
                <a:spcPts val="0"/>
              </a:spcBef>
              <a:spcAft>
                <a:spcPts val="0"/>
              </a:spcAft>
              <a:buSzPts val="1100"/>
              <a:buChar char="●"/>
            </a:pPr>
            <a:r>
              <a:rPr lang="en-US" sz="1200">
                <a:solidFill>
                  <a:schemeClr val="dk1"/>
                </a:solidFill>
                <a:latin typeface="Arial"/>
                <a:ea typeface="Arial"/>
                <a:cs typeface="Arial"/>
                <a:sym typeface="Arial"/>
              </a:rPr>
              <a:t>a 3.7 high school HOPE GPA,</a:t>
            </a:r>
            <a:endParaRPr/>
          </a:p>
          <a:p>
            <a:pPr indent="-298450" lvl="0" marL="457200" rtl="0" algn="l">
              <a:lnSpc>
                <a:spcPct val="100000"/>
              </a:lnSpc>
              <a:spcBef>
                <a:spcPts val="0"/>
              </a:spcBef>
              <a:spcAft>
                <a:spcPts val="0"/>
              </a:spcAft>
              <a:buSzPts val="1100"/>
              <a:buChar char="●"/>
            </a:pPr>
            <a:r>
              <a:rPr lang="en-US" sz="1200">
                <a:solidFill>
                  <a:schemeClr val="dk1"/>
                </a:solidFill>
                <a:latin typeface="Arial"/>
                <a:ea typeface="Arial"/>
                <a:cs typeface="Arial"/>
                <a:sym typeface="Arial"/>
              </a:rPr>
              <a:t>4 rigor course credits and</a:t>
            </a:r>
            <a:endParaRPr/>
          </a:p>
          <a:p>
            <a:pPr indent="-298450" lvl="0" marL="457200" rtl="0" algn="l">
              <a:lnSpc>
                <a:spcPct val="100000"/>
              </a:lnSpc>
              <a:spcBef>
                <a:spcPts val="0"/>
              </a:spcBef>
              <a:spcAft>
                <a:spcPts val="0"/>
              </a:spcAft>
              <a:buSzPts val="1100"/>
              <a:buChar char="●"/>
            </a:pPr>
            <a:r>
              <a:rPr lang="en-US" sz="1200">
                <a:solidFill>
                  <a:schemeClr val="dk1"/>
                </a:solidFill>
                <a:latin typeface="Arial"/>
                <a:ea typeface="Arial"/>
                <a:cs typeface="Arial"/>
                <a:sym typeface="Arial"/>
              </a:rPr>
              <a:t>a 1200 on the SAT </a:t>
            </a:r>
            <a:r>
              <a:rPr b="1" lang="en-US" sz="1200">
                <a:solidFill>
                  <a:schemeClr val="dk1"/>
                </a:solidFill>
                <a:latin typeface="Arial"/>
                <a:ea typeface="Arial"/>
                <a:cs typeface="Arial"/>
                <a:sym typeface="Arial"/>
              </a:rPr>
              <a:t>OR</a:t>
            </a:r>
            <a:r>
              <a:rPr lang="en-US" sz="1200">
                <a:solidFill>
                  <a:schemeClr val="dk1"/>
                </a:solidFill>
                <a:latin typeface="Arial"/>
                <a:ea typeface="Arial"/>
                <a:cs typeface="Arial"/>
                <a:sym typeface="Arial"/>
              </a:rPr>
              <a:t> a 26 on the ACT</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0" lvl="0" marL="0" marR="0" rtl="0" algn="l">
              <a:lnSpc>
                <a:spcPct val="100000"/>
              </a:lnSpc>
              <a:spcBef>
                <a:spcPts val="360"/>
              </a:spcBef>
              <a:spcAft>
                <a:spcPts val="0"/>
              </a:spcAft>
              <a:buClr>
                <a:schemeClr val="dk1"/>
              </a:buClr>
              <a:buSzPts val="1200"/>
              <a:buFont typeface="Arial"/>
              <a:buNone/>
            </a:pPr>
            <a:r>
              <a:rPr lang="en-US" sz="1200">
                <a:solidFill>
                  <a:schemeClr val="dk1"/>
                </a:solidFill>
                <a:latin typeface="Arial"/>
                <a:ea typeface="Arial"/>
                <a:cs typeface="Arial"/>
                <a:sym typeface="Arial"/>
              </a:rPr>
              <a:t>Students can take the tests multiple times and use the highest score. The test scores must be earned in one sitting and taken prior to graduation.  </a:t>
            </a:r>
            <a:endParaRPr/>
          </a:p>
          <a:p>
            <a:pPr indent="0" lvl="0" marL="0" marR="0" rtl="0" algn="l">
              <a:lnSpc>
                <a:spcPct val="100000"/>
              </a:lnSpc>
              <a:spcBef>
                <a:spcPts val="360"/>
              </a:spcBef>
              <a:spcAft>
                <a:spcPts val="0"/>
              </a:spcAft>
              <a:buClr>
                <a:srgbClr val="000000"/>
              </a:buClr>
              <a:buSzPts val="1200"/>
              <a:buFont typeface="Arial"/>
              <a:buNone/>
            </a:pPr>
            <a:r>
              <a:t/>
            </a:r>
            <a:endParaRPr sz="1200">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lang="en-US"/>
              <a:t>Click</a:t>
            </a:r>
            <a:endParaRPr/>
          </a:p>
        </p:txBody>
      </p:sp>
      <p:sp>
        <p:nvSpPr>
          <p:cNvPr id="1583" name="Google Shape;1583;p2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3" name="Google Shape;159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594" name="Google Shape;1594;p2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9" name="Shape 1599"/>
        <p:cNvGrpSpPr/>
        <p:nvPr/>
      </p:nvGrpSpPr>
      <p:grpSpPr>
        <a:xfrm>
          <a:off x="0" y="0"/>
          <a:ext cx="0" cy="0"/>
          <a:chOff x="0" y="0"/>
          <a:chExt cx="0" cy="0"/>
        </a:xfrm>
      </p:grpSpPr>
      <p:sp>
        <p:nvSpPr>
          <p:cNvPr id="1600" name="Google Shape;160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1" name="Google Shape;160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602" name="Google Shape;1602;p2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7" name="Shape 1607"/>
        <p:cNvGrpSpPr/>
        <p:nvPr/>
      </p:nvGrpSpPr>
      <p:grpSpPr>
        <a:xfrm>
          <a:off x="0" y="0"/>
          <a:ext cx="0" cy="0"/>
          <a:chOff x="0" y="0"/>
          <a:chExt cx="0" cy="0"/>
        </a:xfrm>
      </p:grpSpPr>
      <p:sp>
        <p:nvSpPr>
          <p:cNvPr id="1608" name="Google Shape;1608;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9" name="Google Shape;160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rmAutofit/>
          </a:bodyPr>
          <a:lstStyle/>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Maintaining the Zell Miller Scholarship is similar to the HOPE. The checkpoints are the same, but a student must have at least a 3.3 college HOPE GPA. </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US"/>
              <a:t>Click</a:t>
            </a:r>
            <a:endParaRPr/>
          </a:p>
        </p:txBody>
      </p:sp>
      <p:sp>
        <p:nvSpPr>
          <p:cNvPr id="1610" name="Google Shape;1610;p2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6" name="Shape 1616"/>
        <p:cNvGrpSpPr/>
        <p:nvPr/>
      </p:nvGrpSpPr>
      <p:grpSpPr>
        <a:xfrm>
          <a:off x="0" y="0"/>
          <a:ext cx="0" cy="0"/>
          <a:chOff x="0" y="0"/>
          <a:chExt cx="0" cy="0"/>
        </a:xfrm>
      </p:grpSpPr>
      <p:sp>
        <p:nvSpPr>
          <p:cNvPr id="1617" name="Google Shape;161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8" name="Google Shape;161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rmAutofit/>
          </a:bodyPr>
          <a:lstStyle/>
          <a:p>
            <a:pPr indent="-298450" lvl="0" marL="457200" rtl="0" algn="l">
              <a:lnSpc>
                <a:spcPct val="100000"/>
              </a:lnSpc>
              <a:spcBef>
                <a:spcPts val="0"/>
              </a:spcBef>
              <a:spcAft>
                <a:spcPts val="0"/>
              </a:spcAft>
              <a:buSzPts val="1100"/>
              <a:buFont typeface="Arial"/>
              <a:buChar char="•"/>
            </a:pPr>
            <a:r>
              <a:rPr lang="en-US"/>
              <a:t> There are a few ways students can lose their eligibility for the HOPE Scholarship and Zell Miller Scholarship:</a:t>
            </a:r>
            <a:endParaRPr/>
          </a:p>
          <a:p>
            <a:pPr indent="-298450" lvl="1" marL="914400" rtl="0" algn="l">
              <a:lnSpc>
                <a:spcPct val="100000"/>
              </a:lnSpc>
              <a:spcBef>
                <a:spcPts val="0"/>
              </a:spcBef>
              <a:spcAft>
                <a:spcPts val="0"/>
              </a:spcAft>
              <a:buSzPts val="1100"/>
              <a:buFont typeface="Arial"/>
              <a:buChar char="•"/>
            </a:pPr>
            <a:r>
              <a:rPr lang="en-US"/>
              <a:t> Not maintaining your GPA </a:t>
            </a:r>
            <a:endParaRPr/>
          </a:p>
          <a:p>
            <a:pPr indent="-298450" lvl="1" marL="914400" rtl="0" algn="l">
              <a:lnSpc>
                <a:spcPct val="100000"/>
              </a:lnSpc>
              <a:spcBef>
                <a:spcPts val="0"/>
              </a:spcBef>
              <a:spcAft>
                <a:spcPts val="0"/>
              </a:spcAft>
              <a:buSzPts val="1100"/>
              <a:buFont typeface="Arial"/>
              <a:buChar char="•"/>
            </a:pPr>
            <a:r>
              <a:rPr lang="en-US"/>
              <a:t> Reaching the maximum hours allowed</a:t>
            </a:r>
            <a:endParaRPr/>
          </a:p>
          <a:p>
            <a:pPr indent="-298450" lvl="1" marL="914400" rtl="0" algn="l">
              <a:lnSpc>
                <a:spcPct val="100000"/>
              </a:lnSpc>
              <a:spcBef>
                <a:spcPts val="0"/>
              </a:spcBef>
              <a:spcAft>
                <a:spcPts val="0"/>
              </a:spcAft>
              <a:buSzPts val="1100"/>
              <a:buFont typeface="Arial"/>
              <a:buChar char="•"/>
            </a:pPr>
            <a:r>
              <a:rPr lang="en-US"/>
              <a:t> Failing to use your award within seven years</a:t>
            </a:r>
            <a:endParaRPr/>
          </a:p>
          <a:p>
            <a:pPr indent="-298450" lvl="1" marL="914400" rtl="0" algn="l">
              <a:lnSpc>
                <a:spcPct val="100000"/>
              </a:lnSpc>
              <a:spcBef>
                <a:spcPts val="0"/>
              </a:spcBef>
              <a:spcAft>
                <a:spcPts val="0"/>
              </a:spcAft>
              <a:buSzPts val="1100"/>
              <a:buFont typeface="Arial"/>
              <a:buChar char="•"/>
            </a:pPr>
            <a:r>
              <a:rPr lang="en-US"/>
              <a:t> and receiving a bachelor’s or professional degree.</a:t>
            </a:r>
            <a:endParaRPr/>
          </a:p>
        </p:txBody>
      </p:sp>
      <p:sp>
        <p:nvSpPr>
          <p:cNvPr id="1619" name="Google Shape;1619;p2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8" name="Shape 1628"/>
        <p:cNvGrpSpPr/>
        <p:nvPr/>
      </p:nvGrpSpPr>
      <p:grpSpPr>
        <a:xfrm>
          <a:off x="0" y="0"/>
          <a:ext cx="0" cy="0"/>
          <a:chOff x="0" y="0"/>
          <a:chExt cx="0" cy="0"/>
        </a:xfrm>
      </p:grpSpPr>
      <p:sp>
        <p:nvSpPr>
          <p:cNvPr id="1629" name="Google Shape;1629;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0" name="Google Shape;163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rmAutofit/>
          </a:bodyPr>
          <a:lstStyle/>
          <a:p>
            <a:pPr indent="-298450" lvl="0" marL="457200" marR="0" rtl="0" algn="l">
              <a:lnSpc>
                <a:spcPct val="100000"/>
              </a:lnSpc>
              <a:spcBef>
                <a:spcPts val="0"/>
              </a:spcBef>
              <a:spcAft>
                <a:spcPts val="0"/>
              </a:spcAft>
              <a:buClr>
                <a:srgbClr val="000000"/>
              </a:buClr>
              <a:buSzPts val="1100"/>
              <a:buFont typeface="Arial"/>
              <a:buChar char="●"/>
            </a:pPr>
            <a:r>
              <a:rPr lang="en-US"/>
              <a:t> </a:t>
            </a:r>
            <a:r>
              <a:rPr lang="en-US" sz="1200">
                <a:solidFill>
                  <a:schemeClr val="dk1"/>
                </a:solidFill>
                <a:latin typeface="Arial"/>
                <a:ea typeface="Arial"/>
                <a:cs typeface="Arial"/>
                <a:sym typeface="Arial"/>
              </a:rPr>
              <a:t>Like all components of the HOPE Program, the general eligibility requirements will also apply to the grants.</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Yet, what’s different is that grants can only be used for students who are enrolled in a certificate or diploma program.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Also, there is no high school HOPE GPA requirement, and test scores are not considered. </a:t>
            </a:r>
            <a:endParaRPr/>
          </a:p>
          <a:p>
            <a:pPr indent="-298450" lvl="0" marL="457200" rtl="0" algn="l">
              <a:lnSpc>
                <a:spcPct val="100000"/>
              </a:lnSpc>
              <a:spcBef>
                <a:spcPts val="0"/>
              </a:spcBef>
              <a:spcAft>
                <a:spcPts val="0"/>
              </a:spcAft>
              <a:buSzPts val="1100"/>
              <a:buFont typeface="Arial"/>
              <a:buNone/>
            </a:pPr>
            <a:r>
              <a:t/>
            </a:r>
            <a:endParaRPr/>
          </a:p>
          <a:p>
            <a:pPr indent="-298450" lvl="0" marL="457200" rtl="0" algn="l">
              <a:lnSpc>
                <a:spcPct val="100000"/>
              </a:lnSpc>
              <a:spcBef>
                <a:spcPts val="0"/>
              </a:spcBef>
              <a:spcAft>
                <a:spcPts val="0"/>
              </a:spcAft>
              <a:buSzPts val="1100"/>
              <a:buFont typeface="Arial"/>
              <a:buNone/>
            </a:pPr>
            <a:r>
              <a:rPr lang="en-US"/>
              <a:t>Click</a:t>
            </a:r>
            <a:endParaRPr/>
          </a:p>
        </p:txBody>
      </p:sp>
      <p:sp>
        <p:nvSpPr>
          <p:cNvPr id="1631" name="Google Shape;1631;p3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7" name="Shape 1637"/>
        <p:cNvGrpSpPr/>
        <p:nvPr/>
      </p:nvGrpSpPr>
      <p:grpSpPr>
        <a:xfrm>
          <a:off x="0" y="0"/>
          <a:ext cx="0" cy="0"/>
          <a:chOff x="0" y="0"/>
          <a:chExt cx="0" cy="0"/>
        </a:xfrm>
      </p:grpSpPr>
      <p:sp>
        <p:nvSpPr>
          <p:cNvPr id="1638" name="Google Shape;1638;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9" name="Google Shape;163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Clr>
                <a:schemeClr val="dk1"/>
              </a:buClr>
              <a:buSzPts val="1200"/>
              <a:buFont typeface="Arial"/>
              <a:buNone/>
            </a:pPr>
            <a:r>
              <a:rPr lang="en-US" sz="1200">
                <a:solidFill>
                  <a:schemeClr val="dk1"/>
                </a:solidFill>
                <a:latin typeface="Arial"/>
                <a:ea typeface="Arial"/>
                <a:cs typeface="Arial"/>
                <a:sym typeface="Arial"/>
              </a:rPr>
              <a:t>To maintain the HOPE Grant, Terri must have a 2.0 college cumulative GPA at the checkpoints. </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US"/>
              <a:t>Click</a:t>
            </a:r>
            <a:endParaRPr/>
          </a:p>
        </p:txBody>
      </p:sp>
      <p:sp>
        <p:nvSpPr>
          <p:cNvPr id="1640" name="Google Shape;1640;p3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6" name="Shape 1646"/>
        <p:cNvGrpSpPr/>
        <p:nvPr/>
      </p:nvGrpSpPr>
      <p:grpSpPr>
        <a:xfrm>
          <a:off x="0" y="0"/>
          <a:ext cx="0" cy="0"/>
          <a:chOff x="0" y="0"/>
          <a:chExt cx="0" cy="0"/>
        </a:xfrm>
      </p:grpSpPr>
      <p:sp>
        <p:nvSpPr>
          <p:cNvPr id="1647" name="Google Shape;1647;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8" name="Google Shape;164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rmAutofit/>
          </a:bodyPr>
          <a:lstStyle/>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To keep the Zell Miller Grant, must maintain at least a 3.5 college cumulative GPA every term.</a:t>
            </a:r>
            <a:endParaRPr/>
          </a:p>
          <a:p>
            <a:pPr indent="-298450" lvl="0" marL="457200" marR="0" rtl="0" algn="l">
              <a:lnSpc>
                <a:spcPct val="100000"/>
              </a:lnSpc>
              <a:spcBef>
                <a:spcPts val="0"/>
              </a:spcBef>
              <a:spcAft>
                <a:spcPts val="0"/>
              </a:spcAft>
              <a:buClr>
                <a:srgbClr val="000000"/>
              </a:buClr>
              <a:buSzPts val="1100"/>
              <a:buFont typeface="Arial"/>
              <a:buChar char="●"/>
            </a:pPr>
            <a:r>
              <a:rPr b="1" i="1" lang="en-US"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Not eligible for Zell Miller Grant until one semester is completed because would have to have at least a 3.5 college cumulative GPA.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Click</a:t>
            </a:r>
            <a:endParaRPr sz="1200">
              <a:solidFill>
                <a:schemeClr val="dk1"/>
              </a:solidFill>
              <a:latin typeface="Arial"/>
              <a:ea typeface="Arial"/>
              <a:cs typeface="Arial"/>
              <a:sym typeface="Arial"/>
            </a:endParaRPr>
          </a:p>
        </p:txBody>
      </p:sp>
      <p:sp>
        <p:nvSpPr>
          <p:cNvPr id="1649" name="Google Shape;1649;p3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5" name="Shape 1655"/>
        <p:cNvGrpSpPr/>
        <p:nvPr/>
      </p:nvGrpSpPr>
      <p:grpSpPr>
        <a:xfrm>
          <a:off x="0" y="0"/>
          <a:ext cx="0" cy="0"/>
          <a:chOff x="0" y="0"/>
          <a:chExt cx="0" cy="0"/>
        </a:xfrm>
      </p:grpSpPr>
      <p:sp>
        <p:nvSpPr>
          <p:cNvPr id="1656" name="Google Shape;1656;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7" name="Google Shape;1657;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At public institutions, the HOPE Scholarship and Grant cover a portion of the tuition. Tuition rates can vary at each institution.</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The Zell Miller Scholarship and Grant provide full tuition at our public institutions.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b="1" lang="en-US" sz="1200">
                <a:solidFill>
                  <a:schemeClr val="dk1"/>
                </a:solidFill>
                <a:latin typeface="Arial"/>
                <a:ea typeface="Arial"/>
                <a:cs typeface="Arial"/>
                <a:sym typeface="Arial"/>
              </a:rPr>
              <a:t>Neither </a:t>
            </a:r>
            <a:r>
              <a:rPr lang="en-US" sz="1200">
                <a:solidFill>
                  <a:schemeClr val="dk1"/>
                </a:solidFill>
                <a:latin typeface="Arial"/>
                <a:ea typeface="Arial"/>
                <a:cs typeface="Arial"/>
                <a:sym typeface="Arial"/>
              </a:rPr>
              <a:t>award can be used for books, housing, meal plans, or fees. </a:t>
            </a:r>
            <a:r>
              <a:rPr b="1" lang="en-US" sz="1200">
                <a:solidFill>
                  <a:schemeClr val="dk1"/>
                </a:solidFill>
                <a:latin typeface="Arial"/>
                <a:ea typeface="Arial"/>
                <a:cs typeface="Arial"/>
                <a:sym typeface="Arial"/>
              </a:rPr>
              <a:t>Only</a:t>
            </a:r>
            <a:r>
              <a:rPr lang="en-US" sz="1200">
                <a:solidFill>
                  <a:schemeClr val="dk1"/>
                </a:solidFill>
                <a:latin typeface="Arial"/>
                <a:ea typeface="Arial"/>
                <a:cs typeface="Arial"/>
                <a:sym typeface="Arial"/>
              </a:rPr>
              <a:t> tuition.</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Students can receive the HOPE </a:t>
            </a:r>
            <a:r>
              <a:rPr b="1" lang="en-US" sz="1200">
                <a:solidFill>
                  <a:schemeClr val="dk1"/>
                </a:solidFill>
                <a:latin typeface="Arial"/>
                <a:ea typeface="Arial"/>
                <a:cs typeface="Arial"/>
                <a:sym typeface="Arial"/>
              </a:rPr>
              <a:t>or</a:t>
            </a:r>
            <a:r>
              <a:rPr lang="en-US" sz="1200">
                <a:solidFill>
                  <a:schemeClr val="dk1"/>
                </a:solidFill>
                <a:latin typeface="Arial"/>
                <a:ea typeface="Arial"/>
                <a:cs typeface="Arial"/>
                <a:sym typeface="Arial"/>
              </a:rPr>
              <a:t> Zell Miller Scholarship at private institutions; it is a set amount per term of enrollment.</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Students do not have to be enrolled full-time for these grants and scholarships. However, the awards are capped at 15 credit hours. This also applies to courses taken in the summer.</a:t>
            </a:r>
            <a:endParaRPr/>
          </a:p>
          <a:p>
            <a:pPr indent="-228600" lvl="0" marL="457200" marR="0" rtl="0" algn="l">
              <a:lnSpc>
                <a:spcPct val="100000"/>
              </a:lnSpc>
              <a:spcBef>
                <a:spcPts val="0"/>
              </a:spcBef>
              <a:spcAft>
                <a:spcPts val="0"/>
              </a:spcAft>
              <a:buClr>
                <a:srgbClr val="000000"/>
              </a:buClr>
              <a:buSzPts val="1100"/>
              <a:buFont typeface="Arial"/>
              <a:buNone/>
            </a:pPr>
            <a:r>
              <a:t/>
            </a:r>
            <a:endParaRPr sz="1200">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Click</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658" name="Google Shape;1658;p3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3" name="Shape 1663"/>
        <p:cNvGrpSpPr/>
        <p:nvPr/>
      </p:nvGrpSpPr>
      <p:grpSpPr>
        <a:xfrm>
          <a:off x="0" y="0"/>
          <a:ext cx="0" cy="0"/>
          <a:chOff x="0" y="0"/>
          <a:chExt cx="0" cy="0"/>
        </a:xfrm>
      </p:grpSpPr>
      <p:sp>
        <p:nvSpPr>
          <p:cNvPr id="1664" name="Google Shape;1664;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f5457f979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3" name="Google Shape;353;g2f5457f979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0" name="Shape 1670"/>
        <p:cNvGrpSpPr/>
        <p:nvPr/>
      </p:nvGrpSpPr>
      <p:grpSpPr>
        <a:xfrm>
          <a:off x="0" y="0"/>
          <a:ext cx="0" cy="0"/>
          <a:chOff x="0" y="0"/>
          <a:chExt cx="0" cy="0"/>
        </a:xfrm>
      </p:grpSpPr>
      <p:sp>
        <p:nvSpPr>
          <p:cNvPr id="1671" name="Google Shape;1671;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2" name="Google Shape;1672;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673" name="Google Shape;1673;p4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8" name="Shape 1678"/>
        <p:cNvGrpSpPr/>
        <p:nvPr/>
      </p:nvGrpSpPr>
      <p:grpSpPr>
        <a:xfrm>
          <a:off x="0" y="0"/>
          <a:ext cx="0" cy="0"/>
          <a:chOff x="0" y="0"/>
          <a:chExt cx="0" cy="0"/>
        </a:xfrm>
      </p:grpSpPr>
      <p:sp>
        <p:nvSpPr>
          <p:cNvPr id="1679" name="Google Shape;1679;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4" name="Shape 1684"/>
        <p:cNvGrpSpPr/>
        <p:nvPr/>
      </p:nvGrpSpPr>
      <p:grpSpPr>
        <a:xfrm>
          <a:off x="0" y="0"/>
          <a:ext cx="0" cy="0"/>
          <a:chOff x="0" y="0"/>
          <a:chExt cx="0" cy="0"/>
        </a:xfrm>
      </p:grpSpPr>
      <p:sp>
        <p:nvSpPr>
          <p:cNvPr id="1685" name="Google Shape;1685;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2" name="Google Shape;1692;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rmAutofit/>
          </a:bodyPr>
          <a:lstStyle/>
          <a:p>
            <a:pPr indent="-298450" lvl="0" marL="457200" rtl="0" algn="l">
              <a:lnSpc>
                <a:spcPct val="100000"/>
              </a:lnSpc>
              <a:spcBef>
                <a:spcPts val="0"/>
              </a:spcBef>
              <a:spcAft>
                <a:spcPts val="0"/>
              </a:spcAft>
              <a:buSzPts val="1100"/>
              <a:buFont typeface="Arial"/>
              <a:buChar char="•"/>
            </a:pPr>
            <a:r>
              <a:rPr lang="en-US"/>
              <a:t> The HOPE Career Grant has become a great financial resource for many students.</a:t>
            </a:r>
            <a:endParaRPr/>
          </a:p>
          <a:p>
            <a:pPr indent="-298450" lvl="0" marL="457200" rtl="0" algn="l">
              <a:lnSpc>
                <a:spcPct val="100000"/>
              </a:lnSpc>
              <a:spcBef>
                <a:spcPts val="0"/>
              </a:spcBef>
              <a:spcAft>
                <a:spcPts val="0"/>
              </a:spcAft>
              <a:buSzPts val="1100"/>
              <a:buFont typeface="Arial"/>
              <a:buNone/>
            </a:pPr>
            <a:r>
              <a:rPr lang="en-US"/>
              <a:t> </a:t>
            </a:r>
            <a:endParaRPr/>
          </a:p>
          <a:p>
            <a:pPr indent="-298450" lvl="0" marL="457200" rtl="0" algn="l">
              <a:lnSpc>
                <a:spcPct val="100000"/>
              </a:lnSpc>
              <a:spcBef>
                <a:spcPts val="0"/>
              </a:spcBef>
              <a:spcAft>
                <a:spcPts val="0"/>
              </a:spcAft>
              <a:buSzPts val="1100"/>
              <a:buFont typeface="Arial"/>
              <a:buChar char="•"/>
            </a:pPr>
            <a:r>
              <a:rPr lang="en-US"/>
              <a:t> Students receiving the HOPE Grant or the Zell Miller Grant may also be eligible for additional financial assistance from this program.</a:t>
            </a:r>
            <a:endParaRPr/>
          </a:p>
          <a:p>
            <a:pPr indent="-228600" lvl="0" marL="457200" rtl="0" algn="l">
              <a:lnSpc>
                <a:spcPct val="100000"/>
              </a:lnSpc>
              <a:spcBef>
                <a:spcPts val="0"/>
              </a:spcBef>
              <a:spcAft>
                <a:spcPts val="0"/>
              </a:spcAft>
              <a:buSzPts val="1100"/>
              <a:buFont typeface="Arial"/>
              <a:buNone/>
            </a:pPr>
            <a:r>
              <a:t/>
            </a:r>
            <a:endParaRPr/>
          </a:p>
          <a:p>
            <a:pPr indent="-298450" lvl="0" marL="457200" rtl="0" algn="l">
              <a:lnSpc>
                <a:spcPct val="100000"/>
              </a:lnSpc>
              <a:spcBef>
                <a:spcPts val="0"/>
              </a:spcBef>
              <a:spcAft>
                <a:spcPts val="0"/>
              </a:spcAft>
              <a:buSzPts val="1100"/>
              <a:buFont typeface="Arial"/>
              <a:buChar char="•"/>
            </a:pPr>
            <a:r>
              <a:rPr lang="en-US"/>
              <a:t> This program was created to boost enrollment in high-demand certificate and diploma programs such as Commercial Trucking, Early Childhood Care/Education and Practical Nursing.</a:t>
            </a:r>
            <a:endParaRPr/>
          </a:p>
          <a:p>
            <a:pPr indent="-228600" lvl="0" marL="457200" rtl="0" algn="l">
              <a:lnSpc>
                <a:spcPct val="100000"/>
              </a:lnSpc>
              <a:spcBef>
                <a:spcPts val="0"/>
              </a:spcBef>
              <a:spcAft>
                <a:spcPts val="0"/>
              </a:spcAft>
              <a:buSzPts val="1100"/>
              <a:buFont typeface="Arial"/>
              <a:buNone/>
            </a:pPr>
            <a:r>
              <a:t/>
            </a:r>
            <a:endParaRPr/>
          </a:p>
          <a:p>
            <a:pPr indent="-298450" lvl="0" marL="457200" rtl="0" algn="l">
              <a:lnSpc>
                <a:spcPct val="100000"/>
              </a:lnSpc>
              <a:spcBef>
                <a:spcPts val="0"/>
              </a:spcBef>
              <a:spcAft>
                <a:spcPts val="0"/>
              </a:spcAft>
              <a:buSzPts val="1100"/>
              <a:buFont typeface="Arial"/>
              <a:buChar char="•"/>
            </a:pPr>
            <a:r>
              <a:rPr lang="en-US"/>
              <a:t> There are 17 in-demand career fields with more than 300 approved certificate and diploma programs eligible for the HOPE Career Grant.</a:t>
            </a:r>
            <a:endParaRPr/>
          </a:p>
          <a:p>
            <a:pPr indent="-228600" lvl="0" marL="457200" rtl="0" algn="l">
              <a:lnSpc>
                <a:spcPct val="100000"/>
              </a:lnSpc>
              <a:spcBef>
                <a:spcPts val="0"/>
              </a:spcBef>
              <a:spcAft>
                <a:spcPts val="0"/>
              </a:spcAft>
              <a:buSzPts val="1100"/>
              <a:buFont typeface="Arial"/>
              <a:buNone/>
            </a:pPr>
            <a:r>
              <a:t/>
            </a:r>
            <a:endParaRPr/>
          </a:p>
          <a:p>
            <a:pPr indent="-298450" lvl="0" marL="457200" rtl="0" algn="l">
              <a:lnSpc>
                <a:spcPct val="100000"/>
              </a:lnSpc>
              <a:spcBef>
                <a:spcPts val="0"/>
              </a:spcBef>
              <a:spcAft>
                <a:spcPts val="0"/>
              </a:spcAft>
              <a:buSzPts val="1100"/>
              <a:buFont typeface="Arial"/>
              <a:buChar char="•"/>
            </a:pPr>
            <a:r>
              <a:rPr lang="en-US"/>
              <a:t> Five new fields were added in FY 2018: Construction, Aviation, Electrical Line Work, Logistics and Automotive Technology.</a:t>
            </a:r>
            <a:endParaRPr/>
          </a:p>
          <a:p>
            <a:pPr indent="-298450" lvl="0" marL="457200" rtl="0" algn="l">
              <a:lnSpc>
                <a:spcPct val="100000"/>
              </a:lnSpc>
              <a:spcBef>
                <a:spcPts val="0"/>
              </a:spcBef>
              <a:spcAft>
                <a:spcPts val="0"/>
              </a:spcAft>
              <a:buSzPts val="1100"/>
              <a:buFont typeface="Arial"/>
              <a:buNone/>
            </a:pPr>
            <a:r>
              <a:t/>
            </a:r>
            <a:endParaRPr/>
          </a:p>
          <a:p>
            <a:pPr indent="-298450" lvl="0" marL="457200" rtl="0" algn="l">
              <a:lnSpc>
                <a:spcPct val="100000"/>
              </a:lnSpc>
              <a:spcBef>
                <a:spcPts val="0"/>
              </a:spcBef>
              <a:spcAft>
                <a:spcPts val="0"/>
              </a:spcAft>
              <a:buSzPts val="1100"/>
              <a:buFont typeface="Arial"/>
              <a:buChar char="•"/>
            </a:pPr>
            <a:r>
              <a:rPr lang="en-US"/>
              <a:t> The award is a fixed amount depending on the program and number of hours the student is enrolled.</a:t>
            </a:r>
            <a:endParaRPr/>
          </a:p>
          <a:p>
            <a:pPr indent="-298450" lvl="0" marL="457200" rtl="0" algn="l">
              <a:lnSpc>
                <a:spcPct val="100000"/>
              </a:lnSpc>
              <a:spcBef>
                <a:spcPts val="0"/>
              </a:spcBef>
              <a:spcAft>
                <a:spcPts val="0"/>
              </a:spcAft>
              <a:buSzPts val="1100"/>
              <a:buFont typeface="Arial"/>
              <a:buNone/>
            </a:pPr>
            <a:r>
              <a:t/>
            </a:r>
            <a:endParaRPr/>
          </a:p>
          <a:p>
            <a:pPr indent="-298450" lvl="0" marL="457200" rtl="0" algn="l">
              <a:lnSpc>
                <a:spcPct val="100000"/>
              </a:lnSpc>
              <a:spcBef>
                <a:spcPts val="0"/>
              </a:spcBef>
              <a:spcAft>
                <a:spcPts val="0"/>
              </a:spcAft>
              <a:buSzPts val="1100"/>
              <a:buFont typeface="Arial"/>
              <a:buChar char="•"/>
            </a:pPr>
            <a:r>
              <a:rPr lang="en-US"/>
              <a:t> You can find a list of approved programs and award amounts at GAfutures.org</a:t>
            </a:r>
            <a:endParaRPr/>
          </a:p>
          <a:p>
            <a:pPr indent="-228600" lvl="0" marL="457200" rtl="0" algn="l">
              <a:lnSpc>
                <a:spcPct val="100000"/>
              </a:lnSpc>
              <a:spcBef>
                <a:spcPts val="0"/>
              </a:spcBef>
              <a:spcAft>
                <a:spcPts val="0"/>
              </a:spcAft>
              <a:buSzPts val="1100"/>
              <a:buFont typeface="Arial"/>
              <a:buNone/>
            </a:pPr>
            <a:r>
              <a:t/>
            </a:r>
            <a:endParaRPr/>
          </a:p>
          <a:p>
            <a:pPr indent="-298450" lvl="0" marL="457200" rtl="0" algn="l">
              <a:lnSpc>
                <a:spcPct val="100000"/>
              </a:lnSpc>
              <a:spcBef>
                <a:spcPts val="0"/>
              </a:spcBef>
              <a:spcAft>
                <a:spcPts val="0"/>
              </a:spcAft>
              <a:buSzPts val="1100"/>
              <a:buFont typeface="Arial"/>
              <a:buChar char="•"/>
            </a:pPr>
            <a:r>
              <a:rPr lang="en-US"/>
              <a:t> This program is not available for dual enrollment students.</a:t>
            </a:r>
            <a:endParaRPr/>
          </a:p>
          <a:p>
            <a:pPr indent="-228600" lvl="0" marL="457200" rtl="0" algn="l">
              <a:lnSpc>
                <a:spcPct val="100000"/>
              </a:lnSpc>
              <a:spcBef>
                <a:spcPts val="0"/>
              </a:spcBef>
              <a:spcAft>
                <a:spcPts val="0"/>
              </a:spcAft>
              <a:buSzPts val="1100"/>
              <a:buFont typeface="Arial"/>
              <a:buNone/>
            </a:pPr>
            <a:r>
              <a:t/>
            </a:r>
            <a:endParaRPr/>
          </a:p>
        </p:txBody>
      </p:sp>
      <p:sp>
        <p:nvSpPr>
          <p:cNvPr id="1693" name="Google Shape;1693;p4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9" name="Shape 1699"/>
        <p:cNvGrpSpPr/>
        <p:nvPr/>
      </p:nvGrpSpPr>
      <p:grpSpPr>
        <a:xfrm>
          <a:off x="0" y="0"/>
          <a:ext cx="0" cy="0"/>
          <a:chOff x="0" y="0"/>
          <a:chExt cx="0" cy="0"/>
        </a:xfrm>
      </p:grpSpPr>
      <p:sp>
        <p:nvSpPr>
          <p:cNvPr id="1700" name="Google Shape;1700;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1" name="Google Shape;1701;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The HOPE Career Grant is a set amount which is based on two factors: the number of credit hours within the term of enrollment AND the program of study.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Just a side note, a student could have full standard tuition paid with the combination of the HOPE Grant and the HOPE Career Grant. </a:t>
            </a:r>
            <a:endParaRPr/>
          </a:p>
          <a:p>
            <a:pPr indent="-228600" lvl="0" marL="457200" marR="0" rtl="0" algn="l">
              <a:lnSpc>
                <a:spcPct val="100000"/>
              </a:lnSpc>
              <a:spcBef>
                <a:spcPts val="0"/>
              </a:spcBef>
              <a:spcAft>
                <a:spcPts val="0"/>
              </a:spcAft>
              <a:buClr>
                <a:srgbClr val="000000"/>
              </a:buClr>
              <a:buSzPts val="1100"/>
              <a:buFont typeface="Arial"/>
              <a:buNone/>
            </a:pPr>
            <a:r>
              <a:t/>
            </a:r>
            <a:endParaRPr sz="1200">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Click</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702" name="Google Shape;1702;p4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7" name="Shape 1707"/>
        <p:cNvGrpSpPr/>
        <p:nvPr/>
      </p:nvGrpSpPr>
      <p:grpSpPr>
        <a:xfrm>
          <a:off x="0" y="0"/>
          <a:ext cx="0" cy="0"/>
          <a:chOff x="0" y="0"/>
          <a:chExt cx="0" cy="0"/>
        </a:xfrm>
      </p:grpSpPr>
      <p:sp>
        <p:nvSpPr>
          <p:cNvPr id="1708" name="Google Shape;1708;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9" name="Google Shape;1709;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It is always best to first utilize money that doesn’t have to be repaid such as scholarship and grants.</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A scholarship is a type of financial aid that is typically awarded based on a student’s GPA and/or test scores. But don’t let that limit the search.  Many can be found based on a variety of criteria.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Most grants on the other hand are need-based, which means they are usually awarded to student’s with high financial need.  We will talk more about need-based aid later.</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lang="en-US" sz="1200">
                <a:solidFill>
                  <a:schemeClr val="dk1"/>
                </a:solidFill>
                <a:latin typeface="Arial"/>
                <a:ea typeface="Arial"/>
                <a:cs typeface="Arial"/>
                <a:sym typeface="Arial"/>
              </a:rPr>
              <a:t>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710" name="Google Shape;1710;p5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6" name="Shape 1716"/>
        <p:cNvGrpSpPr/>
        <p:nvPr/>
      </p:nvGrpSpPr>
      <p:grpSpPr>
        <a:xfrm>
          <a:off x="0" y="0"/>
          <a:ext cx="0" cy="0"/>
          <a:chOff x="0" y="0"/>
          <a:chExt cx="0" cy="0"/>
        </a:xfrm>
      </p:grpSpPr>
      <p:sp>
        <p:nvSpPr>
          <p:cNvPr id="1717" name="Google Shape;1717;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5" name="Shape 1725"/>
        <p:cNvGrpSpPr/>
        <p:nvPr/>
      </p:nvGrpSpPr>
      <p:grpSpPr>
        <a:xfrm>
          <a:off x="0" y="0"/>
          <a:ext cx="0" cy="0"/>
          <a:chOff x="0" y="0"/>
          <a:chExt cx="0" cy="0"/>
        </a:xfrm>
      </p:grpSpPr>
      <p:sp>
        <p:nvSpPr>
          <p:cNvPr id="1726" name="Google Shape;1726;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4" name="Shape 1754"/>
        <p:cNvGrpSpPr/>
        <p:nvPr/>
      </p:nvGrpSpPr>
      <p:grpSpPr>
        <a:xfrm>
          <a:off x="0" y="0"/>
          <a:ext cx="0" cy="0"/>
          <a:chOff x="0" y="0"/>
          <a:chExt cx="0" cy="0"/>
        </a:xfrm>
      </p:grpSpPr>
      <p:sp>
        <p:nvSpPr>
          <p:cNvPr id="1755" name="Google Shape;1755;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3" name="Shape 1763"/>
        <p:cNvGrpSpPr/>
        <p:nvPr/>
      </p:nvGrpSpPr>
      <p:grpSpPr>
        <a:xfrm>
          <a:off x="0" y="0"/>
          <a:ext cx="0" cy="0"/>
          <a:chOff x="0" y="0"/>
          <a:chExt cx="0" cy="0"/>
        </a:xfrm>
      </p:grpSpPr>
      <p:sp>
        <p:nvSpPr>
          <p:cNvPr id="1764" name="Google Shape;1764;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5" name="Google Shape;1765;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al"/>
              <a:buChar char="•"/>
            </a:pPr>
            <a:r>
              <a:rPr lang="en-US"/>
              <a:t> The Scholarship Search uses a national database that can be searched by key word or you can use various filters to help narrow down your search. </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28600" lvl="0" marL="457200" rtl="0" algn="l">
              <a:lnSpc>
                <a:spcPct val="100000"/>
              </a:lnSpc>
              <a:spcBef>
                <a:spcPts val="0"/>
              </a:spcBef>
              <a:spcAft>
                <a:spcPts val="0"/>
              </a:spcAft>
              <a:buSzPts val="1100"/>
              <a:buFont typeface="Arial"/>
              <a:buNone/>
            </a:pPr>
            <a:r>
              <a:t/>
            </a:r>
            <a:endParaRPr/>
          </a:p>
        </p:txBody>
      </p:sp>
      <p:sp>
        <p:nvSpPr>
          <p:cNvPr id="1766" name="Google Shape;1766;p5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7" name="Google Shape;407;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1" name="Shape 1771"/>
        <p:cNvGrpSpPr/>
        <p:nvPr/>
      </p:nvGrpSpPr>
      <p:grpSpPr>
        <a:xfrm>
          <a:off x="0" y="0"/>
          <a:ext cx="0" cy="0"/>
          <a:chOff x="0" y="0"/>
          <a:chExt cx="0" cy="0"/>
        </a:xfrm>
      </p:grpSpPr>
      <p:sp>
        <p:nvSpPr>
          <p:cNvPr id="1772" name="Google Shape;1772;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3" name="Google Shape;1773;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774" name="Google Shape;1774;p5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9" name="Shape 1779"/>
        <p:cNvGrpSpPr/>
        <p:nvPr/>
      </p:nvGrpSpPr>
      <p:grpSpPr>
        <a:xfrm>
          <a:off x="0" y="0"/>
          <a:ext cx="0" cy="0"/>
          <a:chOff x="0" y="0"/>
          <a:chExt cx="0" cy="0"/>
        </a:xfrm>
      </p:grpSpPr>
      <p:sp>
        <p:nvSpPr>
          <p:cNvPr id="1780" name="Google Shape;1780;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1" name="Google Shape;1781;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782" name="Google Shape;1782;p5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7" name="Shape 1787"/>
        <p:cNvGrpSpPr/>
        <p:nvPr/>
      </p:nvGrpSpPr>
      <p:grpSpPr>
        <a:xfrm>
          <a:off x="0" y="0"/>
          <a:ext cx="0" cy="0"/>
          <a:chOff x="0" y="0"/>
          <a:chExt cx="0" cy="0"/>
        </a:xfrm>
      </p:grpSpPr>
      <p:sp>
        <p:nvSpPr>
          <p:cNvPr id="1788" name="Google Shape;1788;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9" name="Google Shape;1789;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790" name="Google Shape;1790;p5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5" name="Shape 1795"/>
        <p:cNvGrpSpPr/>
        <p:nvPr/>
      </p:nvGrpSpPr>
      <p:grpSpPr>
        <a:xfrm>
          <a:off x="0" y="0"/>
          <a:ext cx="0" cy="0"/>
          <a:chOff x="0" y="0"/>
          <a:chExt cx="0" cy="0"/>
        </a:xfrm>
      </p:grpSpPr>
      <p:sp>
        <p:nvSpPr>
          <p:cNvPr id="1796" name="Google Shape;1796;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7" name="Google Shape;1797;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798" name="Google Shape;1798;p5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4" name="Shape 1804"/>
        <p:cNvGrpSpPr/>
        <p:nvPr/>
      </p:nvGrpSpPr>
      <p:grpSpPr>
        <a:xfrm>
          <a:off x="0" y="0"/>
          <a:ext cx="0" cy="0"/>
          <a:chOff x="0" y="0"/>
          <a:chExt cx="0" cy="0"/>
        </a:xfrm>
      </p:grpSpPr>
      <p:sp>
        <p:nvSpPr>
          <p:cNvPr id="1805" name="Google Shape;180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6" name="Google Shape;180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f6a856489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3" name="Google Shape;463;g2f6a856489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f6a8564890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9" name="Google Shape;489;g2f6a8564890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f6a8564890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1" name="Google Shape;521;g2f6a8564890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60" name="Shape 60"/>
        <p:cNvGrpSpPr/>
        <p:nvPr/>
      </p:nvGrpSpPr>
      <p:grpSpPr>
        <a:xfrm>
          <a:off x="0" y="0"/>
          <a:ext cx="0" cy="0"/>
          <a:chOff x="0" y="0"/>
          <a:chExt cx="0" cy="0"/>
        </a:xfrm>
      </p:grpSpPr>
      <p:sp>
        <p:nvSpPr>
          <p:cNvPr id="61" name="Google Shape;61;p60"/>
          <p:cNvSpPr txBox="1"/>
          <p:nvPr>
            <p:ph type="ctrTitle"/>
          </p:nvPr>
        </p:nvSpPr>
        <p:spPr>
          <a:xfrm>
            <a:off x="2286000" y="1683545"/>
            <a:ext cx="13716000" cy="35814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750"/>
              <a:buFont typeface="Palatino Linotype"/>
              <a:buNone/>
              <a:defRPr sz="67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60"/>
          <p:cNvSpPr txBox="1"/>
          <p:nvPr>
            <p:ph idx="1" type="subTitle"/>
          </p:nvPr>
        </p:nvSpPr>
        <p:spPr>
          <a:xfrm>
            <a:off x="2286000" y="5403057"/>
            <a:ext cx="13716000" cy="248364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500"/>
              </a:spcBef>
              <a:spcAft>
                <a:spcPts val="0"/>
              </a:spcAft>
              <a:buClr>
                <a:schemeClr val="dk1"/>
              </a:buClr>
              <a:buSzPts val="2700"/>
              <a:buNone/>
              <a:defRPr sz="2700"/>
            </a:lvl1pPr>
            <a:lvl2pPr lvl="1" algn="ctr">
              <a:lnSpc>
                <a:spcPct val="90000"/>
              </a:lnSpc>
              <a:spcBef>
                <a:spcPts val="750"/>
              </a:spcBef>
              <a:spcAft>
                <a:spcPts val="0"/>
              </a:spcAft>
              <a:buClr>
                <a:schemeClr val="dk1"/>
              </a:buClr>
              <a:buSzPts val="2250"/>
              <a:buNone/>
              <a:defRPr sz="2250"/>
            </a:lvl2pPr>
            <a:lvl3pPr lvl="2" algn="ctr">
              <a:lnSpc>
                <a:spcPct val="90000"/>
              </a:lnSpc>
              <a:spcBef>
                <a:spcPts val="750"/>
              </a:spcBef>
              <a:spcAft>
                <a:spcPts val="0"/>
              </a:spcAft>
              <a:buClr>
                <a:schemeClr val="dk1"/>
              </a:buClr>
              <a:buSzPts val="2025"/>
              <a:buNone/>
              <a:defRPr sz="2025"/>
            </a:lvl3pPr>
            <a:lvl4pPr lvl="3" algn="ctr">
              <a:lnSpc>
                <a:spcPct val="90000"/>
              </a:lnSpc>
              <a:spcBef>
                <a:spcPts val="750"/>
              </a:spcBef>
              <a:spcAft>
                <a:spcPts val="0"/>
              </a:spcAft>
              <a:buClr>
                <a:schemeClr val="dk1"/>
              </a:buClr>
              <a:buSzPts val="1800"/>
              <a:buNone/>
              <a:defRPr sz="1800"/>
            </a:lvl4pPr>
            <a:lvl5pPr lvl="4" algn="ctr">
              <a:lnSpc>
                <a:spcPct val="90000"/>
              </a:lnSpc>
              <a:spcBef>
                <a:spcPts val="750"/>
              </a:spcBef>
              <a:spcAft>
                <a:spcPts val="0"/>
              </a:spcAft>
              <a:buClr>
                <a:schemeClr val="dk1"/>
              </a:buClr>
              <a:buSzPts val="1800"/>
              <a:buNone/>
              <a:defRPr sz="1800"/>
            </a:lvl5pPr>
            <a:lvl6pPr lvl="5" algn="ctr">
              <a:lnSpc>
                <a:spcPct val="90000"/>
              </a:lnSpc>
              <a:spcBef>
                <a:spcPts val="750"/>
              </a:spcBef>
              <a:spcAft>
                <a:spcPts val="0"/>
              </a:spcAft>
              <a:buClr>
                <a:schemeClr val="dk1"/>
              </a:buClr>
              <a:buSzPts val="1800"/>
              <a:buNone/>
              <a:defRPr sz="1800"/>
            </a:lvl6pPr>
            <a:lvl7pPr lvl="6" algn="ctr">
              <a:lnSpc>
                <a:spcPct val="90000"/>
              </a:lnSpc>
              <a:spcBef>
                <a:spcPts val="750"/>
              </a:spcBef>
              <a:spcAft>
                <a:spcPts val="0"/>
              </a:spcAft>
              <a:buClr>
                <a:schemeClr val="dk1"/>
              </a:buClr>
              <a:buSzPts val="1800"/>
              <a:buNone/>
              <a:defRPr sz="1800"/>
            </a:lvl7pPr>
            <a:lvl8pPr lvl="7" algn="ctr">
              <a:lnSpc>
                <a:spcPct val="90000"/>
              </a:lnSpc>
              <a:spcBef>
                <a:spcPts val="750"/>
              </a:spcBef>
              <a:spcAft>
                <a:spcPts val="0"/>
              </a:spcAft>
              <a:buClr>
                <a:schemeClr val="dk1"/>
              </a:buClr>
              <a:buSzPts val="1800"/>
              <a:buNone/>
              <a:defRPr sz="1800"/>
            </a:lvl8pPr>
            <a:lvl9pPr lvl="8" algn="ctr">
              <a:lnSpc>
                <a:spcPct val="90000"/>
              </a:lnSpc>
              <a:spcBef>
                <a:spcPts val="750"/>
              </a:spcBef>
              <a:spcAft>
                <a:spcPts val="0"/>
              </a:spcAft>
              <a:buClr>
                <a:schemeClr val="dk1"/>
              </a:buClr>
              <a:buSzPts val="1800"/>
              <a:buNone/>
              <a:defRPr sz="1800"/>
            </a:lvl9pPr>
          </a:lstStyle>
          <a:p/>
        </p:txBody>
      </p:sp>
      <p:sp>
        <p:nvSpPr>
          <p:cNvPr id="63" name="Google Shape;63;p6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4" name="Google Shape;64;p6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5" name="Google Shape;65;p60"/>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61"/>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61"/>
          <p:cNvSpPr txBox="1"/>
          <p:nvPr>
            <p:ph idx="1" type="body"/>
          </p:nvPr>
        </p:nvSpPr>
        <p:spPr>
          <a:xfrm>
            <a:off x="561385" y="1973740"/>
            <a:ext cx="16982146" cy="717835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69" name="Google Shape;69;p61"/>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Line Title Slide">
  <p:cSld name="3 Line Title Slide">
    <p:bg>
      <p:bgPr>
        <a:blipFill>
          <a:blip r:embed="rId2">
            <a:alphaModFix/>
          </a:blip>
          <a:stretch>
            <a:fillRect/>
          </a:stretch>
        </a:blipFill>
      </p:bgPr>
    </p:bg>
    <p:spTree>
      <p:nvGrpSpPr>
        <p:cNvPr id="70" name="Shape 70"/>
        <p:cNvGrpSpPr/>
        <p:nvPr/>
      </p:nvGrpSpPr>
      <p:grpSpPr>
        <a:xfrm>
          <a:off x="0" y="0"/>
          <a:ext cx="0" cy="0"/>
          <a:chOff x="0" y="0"/>
          <a:chExt cx="0" cy="0"/>
        </a:xfrm>
      </p:grpSpPr>
      <p:sp>
        <p:nvSpPr>
          <p:cNvPr id="71" name="Google Shape;71;p62"/>
          <p:cNvSpPr txBox="1"/>
          <p:nvPr>
            <p:ph type="title"/>
          </p:nvPr>
        </p:nvSpPr>
        <p:spPr>
          <a:xfrm>
            <a:off x="0" y="0"/>
            <a:ext cx="18288000" cy="208774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5250"/>
              <a:buFont typeface="Palatino Linotype"/>
              <a:buNone/>
              <a:defRPr sz="52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62"/>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63"/>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63"/>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6" name="Shape 76"/>
        <p:cNvGrpSpPr/>
        <p:nvPr/>
      </p:nvGrpSpPr>
      <p:grpSpPr>
        <a:xfrm>
          <a:off x="0" y="0"/>
          <a:ext cx="0" cy="0"/>
          <a:chOff x="0" y="0"/>
          <a:chExt cx="0" cy="0"/>
        </a:xfrm>
      </p:grpSpPr>
      <p:sp>
        <p:nvSpPr>
          <p:cNvPr id="77" name="Google Shape;77;p6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8" name="Google Shape;78;p6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9" name="Google Shape;79;p64"/>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p65"/>
          <p:cNvSpPr txBox="1"/>
          <p:nvPr>
            <p:ph type="ctrTitle"/>
          </p:nvPr>
        </p:nvSpPr>
        <p:spPr>
          <a:xfrm>
            <a:off x="0" y="893055"/>
            <a:ext cx="18288000" cy="146870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5400"/>
              <a:buFont typeface="Palatino Linotype"/>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65"/>
          <p:cNvSpPr txBox="1"/>
          <p:nvPr>
            <p:ph idx="1" type="subTitle"/>
          </p:nvPr>
        </p:nvSpPr>
        <p:spPr>
          <a:xfrm>
            <a:off x="0" y="2361759"/>
            <a:ext cx="18288000" cy="8253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1500"/>
              </a:spcBef>
              <a:spcAft>
                <a:spcPts val="0"/>
              </a:spcAft>
              <a:buClr>
                <a:schemeClr val="dk1"/>
              </a:buClr>
              <a:buSzPts val="4200"/>
              <a:buNone/>
              <a:defRPr sz="42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p:txBody>
      </p:sp>
      <p:sp>
        <p:nvSpPr>
          <p:cNvPr id="83" name="Google Shape;83;p65"/>
          <p:cNvSpPr txBox="1"/>
          <p:nvPr>
            <p:ph idx="2" type="body"/>
          </p:nvPr>
        </p:nvSpPr>
        <p:spPr>
          <a:xfrm>
            <a:off x="1" y="3521658"/>
            <a:ext cx="18287998" cy="82239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500"/>
              </a:spcBef>
              <a:spcAft>
                <a:spcPts val="0"/>
              </a:spcAft>
              <a:buClr>
                <a:schemeClr val="dk1"/>
              </a:buClr>
              <a:buSzPts val="3600"/>
              <a:buNone/>
              <a:defRPr b="1" sz="3600"/>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84" name="Google Shape;84;p65"/>
          <p:cNvSpPr txBox="1"/>
          <p:nvPr>
            <p:ph idx="3" type="body"/>
          </p:nvPr>
        </p:nvSpPr>
        <p:spPr>
          <a:xfrm>
            <a:off x="3" y="4369763"/>
            <a:ext cx="18287998" cy="82239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500"/>
              </a:spcBef>
              <a:spcAft>
                <a:spcPts val="0"/>
              </a:spcAft>
              <a:buClr>
                <a:schemeClr val="dk1"/>
              </a:buClr>
              <a:buSzPts val="3600"/>
              <a:buNone/>
              <a:defRPr b="0" i="1" sz="3600"/>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85" name="Google Shape;85;p65"/>
          <p:cNvSpPr txBox="1"/>
          <p:nvPr>
            <p:ph idx="4" type="body"/>
          </p:nvPr>
        </p:nvSpPr>
        <p:spPr>
          <a:xfrm>
            <a:off x="-1" y="5217867"/>
            <a:ext cx="18287998" cy="82239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500"/>
              </a:spcBef>
              <a:spcAft>
                <a:spcPts val="0"/>
              </a:spcAft>
              <a:buClr>
                <a:schemeClr val="dk1"/>
              </a:buClr>
              <a:buSzPts val="3600"/>
              <a:buNone/>
              <a:defRPr b="0" i="1" sz="3600"/>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86" name="Shape 86"/>
        <p:cNvGrpSpPr/>
        <p:nvPr/>
      </p:nvGrpSpPr>
      <p:grpSpPr>
        <a:xfrm>
          <a:off x="0" y="0"/>
          <a:ext cx="0" cy="0"/>
          <a:chOff x="0" y="0"/>
          <a:chExt cx="0" cy="0"/>
        </a:xfrm>
      </p:grpSpPr>
      <p:sp>
        <p:nvSpPr>
          <p:cNvPr id="87" name="Google Shape;87;p66"/>
          <p:cNvSpPr txBox="1"/>
          <p:nvPr>
            <p:ph type="title"/>
          </p:nvPr>
        </p:nvSpPr>
        <p:spPr>
          <a:xfrm>
            <a:off x="469338" y="4211906"/>
            <a:ext cx="17333140" cy="1628421"/>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5400"/>
              <a:buFont typeface="Palatino Linotype"/>
              <a:buNone/>
              <a:defRPr b="1"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66"/>
          <p:cNvSpPr txBox="1"/>
          <p:nvPr>
            <p:ph idx="1" type="body"/>
          </p:nvPr>
        </p:nvSpPr>
        <p:spPr>
          <a:xfrm>
            <a:off x="469338" y="5852464"/>
            <a:ext cx="17333140" cy="7020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500"/>
              </a:spcBef>
              <a:spcAft>
                <a:spcPts val="0"/>
              </a:spcAft>
              <a:buClr>
                <a:schemeClr val="dk1"/>
              </a:buClr>
              <a:buSzPts val="4200"/>
              <a:buNone/>
              <a:defRPr sz="4200">
                <a:solidFill>
                  <a:schemeClr val="dk1"/>
                </a:solidFill>
              </a:defRPr>
            </a:lvl1pPr>
            <a:lvl2pPr indent="-228600" lvl="1" marL="914400" algn="l">
              <a:lnSpc>
                <a:spcPct val="90000"/>
              </a:lnSpc>
              <a:spcBef>
                <a:spcPts val="750"/>
              </a:spcBef>
              <a:spcAft>
                <a:spcPts val="0"/>
              </a:spcAft>
              <a:buClr>
                <a:srgbClr val="888888"/>
              </a:buClr>
              <a:buSzPts val="3000"/>
              <a:buNone/>
              <a:defRPr sz="3000">
                <a:solidFill>
                  <a:srgbClr val="888888"/>
                </a:solidFill>
              </a:defRPr>
            </a:lvl2pPr>
            <a:lvl3pPr indent="-228600" lvl="2" marL="1371600" algn="l">
              <a:lnSpc>
                <a:spcPct val="90000"/>
              </a:lnSpc>
              <a:spcBef>
                <a:spcPts val="750"/>
              </a:spcBef>
              <a:spcAft>
                <a:spcPts val="0"/>
              </a:spcAft>
              <a:buClr>
                <a:srgbClr val="888888"/>
              </a:buClr>
              <a:buSzPts val="2700"/>
              <a:buNone/>
              <a:defRPr sz="2700">
                <a:solidFill>
                  <a:srgbClr val="888888"/>
                </a:solidFill>
              </a:defRPr>
            </a:lvl3pPr>
            <a:lvl4pPr indent="-228600" lvl="3" marL="1828800" algn="l">
              <a:lnSpc>
                <a:spcPct val="90000"/>
              </a:lnSpc>
              <a:spcBef>
                <a:spcPts val="750"/>
              </a:spcBef>
              <a:spcAft>
                <a:spcPts val="0"/>
              </a:spcAft>
              <a:buClr>
                <a:srgbClr val="888888"/>
              </a:buClr>
              <a:buSzPts val="2400"/>
              <a:buNone/>
              <a:defRPr sz="2400">
                <a:solidFill>
                  <a:srgbClr val="888888"/>
                </a:solidFill>
              </a:defRPr>
            </a:lvl4pPr>
            <a:lvl5pPr indent="-228600" lvl="4" marL="2286000" algn="l">
              <a:lnSpc>
                <a:spcPct val="90000"/>
              </a:lnSpc>
              <a:spcBef>
                <a:spcPts val="750"/>
              </a:spcBef>
              <a:spcAft>
                <a:spcPts val="0"/>
              </a:spcAft>
              <a:buClr>
                <a:srgbClr val="888888"/>
              </a:buClr>
              <a:buSzPts val="2400"/>
              <a:buNone/>
              <a:defRPr sz="2400">
                <a:solidFill>
                  <a:srgbClr val="888888"/>
                </a:solidFill>
              </a:defRPr>
            </a:lvl5pPr>
            <a:lvl6pPr indent="-228600" lvl="5" marL="2743200" algn="l">
              <a:lnSpc>
                <a:spcPct val="90000"/>
              </a:lnSpc>
              <a:spcBef>
                <a:spcPts val="750"/>
              </a:spcBef>
              <a:spcAft>
                <a:spcPts val="0"/>
              </a:spcAft>
              <a:buClr>
                <a:srgbClr val="888888"/>
              </a:buClr>
              <a:buSzPts val="2400"/>
              <a:buNone/>
              <a:defRPr sz="2400">
                <a:solidFill>
                  <a:srgbClr val="888888"/>
                </a:solidFill>
              </a:defRPr>
            </a:lvl6pPr>
            <a:lvl7pPr indent="-228600" lvl="6" marL="3200400" algn="l">
              <a:lnSpc>
                <a:spcPct val="90000"/>
              </a:lnSpc>
              <a:spcBef>
                <a:spcPts val="750"/>
              </a:spcBef>
              <a:spcAft>
                <a:spcPts val="0"/>
              </a:spcAft>
              <a:buClr>
                <a:srgbClr val="888888"/>
              </a:buClr>
              <a:buSzPts val="2400"/>
              <a:buNone/>
              <a:defRPr sz="2400">
                <a:solidFill>
                  <a:srgbClr val="888888"/>
                </a:solidFill>
              </a:defRPr>
            </a:lvl7pPr>
            <a:lvl8pPr indent="-228600" lvl="7" marL="3657600" algn="l">
              <a:lnSpc>
                <a:spcPct val="90000"/>
              </a:lnSpc>
              <a:spcBef>
                <a:spcPts val="750"/>
              </a:spcBef>
              <a:spcAft>
                <a:spcPts val="0"/>
              </a:spcAft>
              <a:buClr>
                <a:srgbClr val="888888"/>
              </a:buClr>
              <a:buSzPts val="2400"/>
              <a:buNone/>
              <a:defRPr sz="2400">
                <a:solidFill>
                  <a:srgbClr val="888888"/>
                </a:solidFill>
              </a:defRPr>
            </a:lvl8pPr>
            <a:lvl9pPr indent="-228600" lvl="8" marL="4114800" algn="l">
              <a:lnSpc>
                <a:spcPct val="90000"/>
              </a:lnSpc>
              <a:spcBef>
                <a:spcPts val="750"/>
              </a:spcBef>
              <a:spcAft>
                <a:spcPts val="0"/>
              </a:spcAft>
              <a:buClr>
                <a:srgbClr val="888888"/>
              </a:buClr>
              <a:buSzPts val="2400"/>
              <a:buNone/>
              <a:defRPr sz="2400">
                <a:solidFill>
                  <a:srgbClr val="888888"/>
                </a:solidFill>
              </a:defRPr>
            </a:lvl9pPr>
          </a:lstStyle>
          <a:p/>
        </p:txBody>
      </p:sp>
      <p:sp>
        <p:nvSpPr>
          <p:cNvPr id="89" name="Google Shape;89;p66"/>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0" name="Shape 90"/>
        <p:cNvGrpSpPr/>
        <p:nvPr/>
      </p:nvGrpSpPr>
      <p:grpSpPr>
        <a:xfrm>
          <a:off x="0" y="0"/>
          <a:ext cx="0" cy="0"/>
          <a:chOff x="0" y="0"/>
          <a:chExt cx="0" cy="0"/>
        </a:xfrm>
      </p:grpSpPr>
      <p:sp>
        <p:nvSpPr>
          <p:cNvPr id="91" name="Google Shape;91;p67"/>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67"/>
          <p:cNvSpPr txBox="1"/>
          <p:nvPr>
            <p:ph idx="1" type="body"/>
          </p:nvPr>
        </p:nvSpPr>
        <p:spPr>
          <a:xfrm>
            <a:off x="1257300" y="1844984"/>
            <a:ext cx="7772400" cy="742046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93" name="Google Shape;93;p67"/>
          <p:cNvSpPr txBox="1"/>
          <p:nvPr>
            <p:ph idx="2" type="body"/>
          </p:nvPr>
        </p:nvSpPr>
        <p:spPr>
          <a:xfrm>
            <a:off x="9258300" y="1844984"/>
            <a:ext cx="7772400" cy="742046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94" name="Google Shape;94;p67"/>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6"/>
          <p:cNvSpPr txBox="1"/>
          <p:nvPr>
            <p:ph type="ctrTitle"/>
          </p:nvPr>
        </p:nvSpPr>
        <p:spPr>
          <a:xfrm>
            <a:off x="1180175" y="1161950"/>
            <a:ext cx="12123000" cy="1470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7000"/>
              <a:buNone/>
              <a:defRPr/>
            </a:lvl1pPr>
            <a:lvl2pPr lvl="1" algn="l">
              <a:lnSpc>
                <a:spcPct val="100000"/>
              </a:lnSpc>
              <a:spcBef>
                <a:spcPts val="0"/>
              </a:spcBef>
              <a:spcAft>
                <a:spcPts val="0"/>
              </a:spcAft>
              <a:buSzPts val="9000"/>
              <a:buNone/>
              <a:defRPr sz="9000"/>
            </a:lvl2pPr>
            <a:lvl3pPr lvl="2" algn="l">
              <a:lnSpc>
                <a:spcPct val="100000"/>
              </a:lnSpc>
              <a:spcBef>
                <a:spcPts val="0"/>
              </a:spcBef>
              <a:spcAft>
                <a:spcPts val="0"/>
              </a:spcAft>
              <a:buSzPts val="9000"/>
              <a:buNone/>
              <a:defRPr sz="9000"/>
            </a:lvl3pPr>
            <a:lvl4pPr lvl="3" algn="l">
              <a:lnSpc>
                <a:spcPct val="100000"/>
              </a:lnSpc>
              <a:spcBef>
                <a:spcPts val="0"/>
              </a:spcBef>
              <a:spcAft>
                <a:spcPts val="0"/>
              </a:spcAft>
              <a:buSzPts val="9000"/>
              <a:buNone/>
              <a:defRPr sz="9000"/>
            </a:lvl4pPr>
            <a:lvl5pPr lvl="4" algn="l">
              <a:lnSpc>
                <a:spcPct val="100000"/>
              </a:lnSpc>
              <a:spcBef>
                <a:spcPts val="0"/>
              </a:spcBef>
              <a:spcAft>
                <a:spcPts val="0"/>
              </a:spcAft>
              <a:buSzPts val="9000"/>
              <a:buNone/>
              <a:defRPr sz="9000"/>
            </a:lvl5pPr>
            <a:lvl6pPr lvl="5" algn="l">
              <a:lnSpc>
                <a:spcPct val="100000"/>
              </a:lnSpc>
              <a:spcBef>
                <a:spcPts val="0"/>
              </a:spcBef>
              <a:spcAft>
                <a:spcPts val="0"/>
              </a:spcAft>
              <a:buSzPts val="9000"/>
              <a:buNone/>
              <a:defRPr sz="9000"/>
            </a:lvl6pPr>
            <a:lvl7pPr lvl="6" algn="l">
              <a:lnSpc>
                <a:spcPct val="100000"/>
              </a:lnSpc>
              <a:spcBef>
                <a:spcPts val="0"/>
              </a:spcBef>
              <a:spcAft>
                <a:spcPts val="0"/>
              </a:spcAft>
              <a:buSzPts val="9000"/>
              <a:buNone/>
              <a:defRPr sz="9000"/>
            </a:lvl7pPr>
            <a:lvl8pPr lvl="7" algn="l">
              <a:lnSpc>
                <a:spcPct val="100000"/>
              </a:lnSpc>
              <a:spcBef>
                <a:spcPts val="0"/>
              </a:spcBef>
              <a:spcAft>
                <a:spcPts val="0"/>
              </a:spcAft>
              <a:buSzPts val="9000"/>
              <a:buNone/>
              <a:defRPr sz="9000"/>
            </a:lvl8pPr>
            <a:lvl9pPr lvl="8" algn="l">
              <a:lnSpc>
                <a:spcPct val="100000"/>
              </a:lnSpc>
              <a:spcBef>
                <a:spcPts val="0"/>
              </a:spcBef>
              <a:spcAft>
                <a:spcPts val="0"/>
              </a:spcAft>
              <a:buSzPts val="9000"/>
              <a:buNone/>
              <a:defRPr sz="9000"/>
            </a:lvl9pPr>
          </a:lstStyle>
          <a:p/>
        </p:txBody>
      </p:sp>
      <p:sp>
        <p:nvSpPr>
          <p:cNvPr id="11" name="Google Shape;11;p36"/>
          <p:cNvSpPr txBox="1"/>
          <p:nvPr>
            <p:ph idx="1" type="subTitle"/>
          </p:nvPr>
        </p:nvSpPr>
        <p:spPr>
          <a:xfrm>
            <a:off x="1371600" y="3886200"/>
            <a:ext cx="7474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SzPts val="3200"/>
              <a:buNone/>
              <a:defRPr/>
            </a:lvl1pPr>
            <a:lvl2pPr lvl="1" algn="ctr">
              <a:lnSpc>
                <a:spcPct val="100000"/>
              </a:lnSpc>
              <a:spcBef>
                <a:spcPts val="560"/>
              </a:spcBef>
              <a:spcAft>
                <a:spcPts val="0"/>
              </a:spcAft>
              <a:buSzPts val="2800"/>
              <a:buNone/>
              <a:defRPr/>
            </a:lvl2pPr>
            <a:lvl3pPr lvl="2" algn="ctr">
              <a:lnSpc>
                <a:spcPct val="100000"/>
              </a:lnSpc>
              <a:spcBef>
                <a:spcPts val="480"/>
              </a:spcBef>
              <a:spcAft>
                <a:spcPts val="0"/>
              </a:spcAft>
              <a:buSzPts val="2400"/>
              <a:buNone/>
              <a:defRPr/>
            </a:lvl3pPr>
            <a:lvl4pPr lvl="3" algn="ctr">
              <a:lnSpc>
                <a:spcPct val="100000"/>
              </a:lnSpc>
              <a:spcBef>
                <a:spcPts val="400"/>
              </a:spcBef>
              <a:spcAft>
                <a:spcPts val="0"/>
              </a:spcAft>
              <a:buSzPts val="2000"/>
              <a:buNone/>
              <a:defRPr/>
            </a:lvl4pPr>
            <a:lvl5pPr lvl="4" algn="ctr">
              <a:lnSpc>
                <a:spcPct val="100000"/>
              </a:lnSpc>
              <a:spcBef>
                <a:spcPts val="400"/>
              </a:spcBef>
              <a:spcAft>
                <a:spcPts val="0"/>
              </a:spcAft>
              <a:buSzPts val="2000"/>
              <a:buNone/>
              <a:defRPr/>
            </a:lvl5pPr>
            <a:lvl6pPr lvl="5" algn="ctr">
              <a:lnSpc>
                <a:spcPct val="100000"/>
              </a:lnSpc>
              <a:spcBef>
                <a:spcPts val="400"/>
              </a:spcBef>
              <a:spcAft>
                <a:spcPts val="0"/>
              </a:spcAft>
              <a:buSzPts val="2000"/>
              <a:buNone/>
              <a:defRPr/>
            </a:lvl6pPr>
            <a:lvl7pPr lvl="6" algn="ctr">
              <a:lnSpc>
                <a:spcPct val="100000"/>
              </a:lnSpc>
              <a:spcBef>
                <a:spcPts val="400"/>
              </a:spcBef>
              <a:spcAft>
                <a:spcPts val="0"/>
              </a:spcAft>
              <a:buSzPts val="2000"/>
              <a:buNone/>
              <a:defRPr/>
            </a:lvl7pPr>
            <a:lvl8pPr lvl="7" algn="ctr">
              <a:lnSpc>
                <a:spcPct val="100000"/>
              </a:lnSpc>
              <a:spcBef>
                <a:spcPts val="400"/>
              </a:spcBef>
              <a:spcAft>
                <a:spcPts val="0"/>
              </a:spcAft>
              <a:buSzPts val="2000"/>
              <a:buNone/>
              <a:defRPr/>
            </a:lvl8pPr>
            <a:lvl9pPr lvl="8" algn="ctr">
              <a:lnSpc>
                <a:spcPct val="100000"/>
              </a:lnSpc>
              <a:spcBef>
                <a:spcPts val="400"/>
              </a:spcBef>
              <a:spcAft>
                <a:spcPts val="0"/>
              </a:spcAft>
              <a:buSzPts val="2000"/>
              <a:buNone/>
              <a:defRPr/>
            </a:lvl9pPr>
          </a:lstStyle>
          <a:p/>
        </p:txBody>
      </p:sp>
      <p:sp>
        <p:nvSpPr>
          <p:cNvPr id="12" name="Google Shape;12;p36"/>
          <p:cNvSpPr/>
          <p:nvPr/>
        </p:nvSpPr>
        <p:spPr>
          <a:xfrm rot="2979764">
            <a:off x="16589123" y="8753535"/>
            <a:ext cx="1046909" cy="1046909"/>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grpSp>
        <p:nvGrpSpPr>
          <p:cNvPr id="14" name="Google Shape;14;p37"/>
          <p:cNvGrpSpPr/>
          <p:nvPr/>
        </p:nvGrpSpPr>
        <p:grpSpPr>
          <a:xfrm>
            <a:off x="494659" y="578401"/>
            <a:ext cx="17299056" cy="8986123"/>
            <a:chOff x="0" y="-38100"/>
            <a:chExt cx="4556100" cy="2366700"/>
          </a:xfrm>
        </p:grpSpPr>
        <p:sp>
          <p:nvSpPr>
            <p:cNvPr id="15" name="Google Shape;15;p37"/>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37"/>
            <p:cNvSpPr txBox="1"/>
            <p:nvPr/>
          </p:nvSpPr>
          <p:spPr>
            <a:xfrm>
              <a:off x="0" y="-38100"/>
              <a:ext cx="4556100" cy="23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 name="Google Shape;17;p37"/>
          <p:cNvSpPr txBox="1"/>
          <p:nvPr>
            <p:ph type="title"/>
          </p:nvPr>
        </p:nvSpPr>
        <p:spPr>
          <a:xfrm>
            <a:off x="1143000" y="1341450"/>
            <a:ext cx="125664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7"/>
          <p:cNvSpPr txBox="1"/>
          <p:nvPr>
            <p:ph idx="1" type="body"/>
          </p:nvPr>
        </p:nvSpPr>
        <p:spPr>
          <a:xfrm>
            <a:off x="8616550" y="41377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 name="Google Shape;19;p37"/>
          <p:cNvSpPr/>
          <p:nvPr/>
        </p:nvSpPr>
        <p:spPr>
          <a:xfrm rot="2979764">
            <a:off x="16221225" y="8276188"/>
            <a:ext cx="1046909" cy="1046909"/>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38"/>
          <p:cNvSpPr txBox="1"/>
          <p:nvPr>
            <p:ph type="title"/>
          </p:nvPr>
        </p:nvSpPr>
        <p:spPr>
          <a:xfrm>
            <a:off x="1106357" y="828375"/>
            <a:ext cx="120282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7000"/>
              <a:buFont typeface="Calibri"/>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8"/>
          <p:cNvSpPr txBox="1"/>
          <p:nvPr>
            <p:ph idx="1" type="body"/>
          </p:nvPr>
        </p:nvSpPr>
        <p:spPr>
          <a:xfrm>
            <a:off x="7612863" y="62836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SzPts val="2400"/>
              <a:buNone/>
              <a:defRPr/>
            </a:lvl1pPr>
            <a:lvl2pPr indent="-228600" lvl="1" marL="914400" algn="l">
              <a:lnSpc>
                <a:spcPct val="100000"/>
              </a:lnSpc>
              <a:spcBef>
                <a:spcPts val="360"/>
              </a:spcBef>
              <a:spcAft>
                <a:spcPts val="0"/>
              </a:spcAft>
              <a:buSzPts val="2400"/>
              <a:buNone/>
              <a:defRPr/>
            </a:lvl2pPr>
            <a:lvl3pPr indent="-228600" lvl="2" marL="1371600" algn="l">
              <a:lnSpc>
                <a:spcPct val="100000"/>
              </a:lnSpc>
              <a:spcBef>
                <a:spcPts val="320"/>
              </a:spcBef>
              <a:spcAft>
                <a:spcPts val="0"/>
              </a:spcAft>
              <a:buSzPts val="2400"/>
              <a:buNone/>
              <a:defRPr/>
            </a:lvl3pPr>
            <a:lvl4pPr indent="-228600" lvl="3" marL="1828800" algn="l">
              <a:lnSpc>
                <a:spcPct val="100000"/>
              </a:lnSpc>
              <a:spcBef>
                <a:spcPts val="280"/>
              </a:spcBef>
              <a:spcAft>
                <a:spcPts val="0"/>
              </a:spcAft>
              <a:buSzPts val="2400"/>
              <a:buNone/>
              <a:defRPr/>
            </a:lvl4pPr>
            <a:lvl5pPr indent="-228600" lvl="4" marL="2286000" algn="l">
              <a:lnSpc>
                <a:spcPct val="100000"/>
              </a:lnSpc>
              <a:spcBef>
                <a:spcPts val="280"/>
              </a:spcBef>
              <a:spcAft>
                <a:spcPts val="0"/>
              </a:spcAft>
              <a:buSzPts val="2400"/>
              <a:buNone/>
              <a:defRPr/>
            </a:lvl5pPr>
            <a:lvl6pPr indent="-228600" lvl="5" marL="2743200" algn="l">
              <a:lnSpc>
                <a:spcPct val="100000"/>
              </a:lnSpc>
              <a:spcBef>
                <a:spcPts val="280"/>
              </a:spcBef>
              <a:spcAft>
                <a:spcPts val="0"/>
              </a:spcAft>
              <a:buSzPts val="2400"/>
              <a:buNone/>
              <a:defRPr/>
            </a:lvl6pPr>
            <a:lvl7pPr indent="-228600" lvl="6" marL="3200400" algn="l">
              <a:lnSpc>
                <a:spcPct val="100000"/>
              </a:lnSpc>
              <a:spcBef>
                <a:spcPts val="280"/>
              </a:spcBef>
              <a:spcAft>
                <a:spcPts val="0"/>
              </a:spcAft>
              <a:buSzPts val="2400"/>
              <a:buNone/>
              <a:defRPr/>
            </a:lvl7pPr>
            <a:lvl8pPr indent="-228600" lvl="7" marL="3657600" algn="l">
              <a:lnSpc>
                <a:spcPct val="100000"/>
              </a:lnSpc>
              <a:spcBef>
                <a:spcPts val="280"/>
              </a:spcBef>
              <a:spcAft>
                <a:spcPts val="0"/>
              </a:spcAft>
              <a:buSzPts val="2400"/>
              <a:buNone/>
              <a:defRPr/>
            </a:lvl8pPr>
            <a:lvl9pPr indent="-228600" lvl="8" marL="4114800" algn="l">
              <a:lnSpc>
                <a:spcPct val="100000"/>
              </a:lnSpc>
              <a:spcBef>
                <a:spcPts val="280"/>
              </a:spcBef>
              <a:spcAft>
                <a:spcPts val="0"/>
              </a:spcAft>
              <a:buSzPts val="2400"/>
              <a:buNone/>
              <a:defRPr/>
            </a:lvl9pPr>
          </a:lstStyle>
          <a:p/>
        </p:txBody>
      </p:sp>
      <p:sp>
        <p:nvSpPr>
          <p:cNvPr id="23" name="Google Shape;23;p38"/>
          <p:cNvSpPr/>
          <p:nvPr/>
        </p:nvSpPr>
        <p:spPr>
          <a:xfrm rot="2979764">
            <a:off x="16589123" y="8753535"/>
            <a:ext cx="1046909" cy="1046909"/>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 name="Shape 24"/>
        <p:cNvGrpSpPr/>
        <p:nvPr/>
      </p:nvGrpSpPr>
      <p:grpSpPr>
        <a:xfrm>
          <a:off x="0" y="0"/>
          <a:ext cx="0" cy="0"/>
          <a:chOff x="0" y="0"/>
          <a:chExt cx="0" cy="0"/>
        </a:xfrm>
      </p:grpSpPr>
      <p:grpSp>
        <p:nvGrpSpPr>
          <p:cNvPr id="25" name="Google Shape;25;p39"/>
          <p:cNvGrpSpPr/>
          <p:nvPr/>
        </p:nvGrpSpPr>
        <p:grpSpPr>
          <a:xfrm>
            <a:off x="494659" y="578401"/>
            <a:ext cx="17299056" cy="8986123"/>
            <a:chOff x="0" y="-38100"/>
            <a:chExt cx="4556100" cy="2366700"/>
          </a:xfrm>
        </p:grpSpPr>
        <p:sp>
          <p:nvSpPr>
            <p:cNvPr id="26" name="Google Shape;26;p39"/>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39"/>
            <p:cNvSpPr txBox="1"/>
            <p:nvPr/>
          </p:nvSpPr>
          <p:spPr>
            <a:xfrm>
              <a:off x="0" y="-38100"/>
              <a:ext cx="4556100" cy="23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8" name="Google Shape;28;p39"/>
          <p:cNvSpPr/>
          <p:nvPr/>
        </p:nvSpPr>
        <p:spPr>
          <a:xfrm rot="2979764">
            <a:off x="16221225" y="8276188"/>
            <a:ext cx="1046909" cy="1046909"/>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2">
              <a:alphaModFix/>
            </a:blip>
            <a:stretch>
              <a:fillRect b="0" l="0" r="0" t="0"/>
            </a:stretch>
          </a:blipFill>
          <a:ln>
            <a:noFill/>
          </a:ln>
        </p:spPr>
      </p:sp>
      <p:sp>
        <p:nvSpPr>
          <p:cNvPr id="29" name="Google Shape;29;p39"/>
          <p:cNvSpPr txBox="1"/>
          <p:nvPr>
            <p:ph type="title"/>
          </p:nvPr>
        </p:nvSpPr>
        <p:spPr>
          <a:xfrm>
            <a:off x="1066800" y="1417650"/>
            <a:ext cx="125664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9"/>
          <p:cNvSpPr txBox="1"/>
          <p:nvPr>
            <p:ph idx="1" type="body"/>
          </p:nvPr>
        </p:nvSpPr>
        <p:spPr>
          <a:xfrm>
            <a:off x="3961438" y="4391525"/>
            <a:ext cx="5086500" cy="45261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560"/>
              </a:spcBef>
              <a:spcAft>
                <a:spcPts val="0"/>
              </a:spcAft>
              <a:buClr>
                <a:schemeClr val="dk1"/>
              </a:buClr>
              <a:buSzPts val="2400"/>
              <a:buChar char="•"/>
              <a:defRPr/>
            </a:lvl1pPr>
            <a:lvl2pPr indent="-381000" lvl="1" marL="914400" algn="l">
              <a:lnSpc>
                <a:spcPct val="100000"/>
              </a:lnSpc>
              <a:spcBef>
                <a:spcPts val="480"/>
              </a:spcBef>
              <a:spcAft>
                <a:spcPts val="0"/>
              </a:spcAft>
              <a:buClr>
                <a:schemeClr val="dk1"/>
              </a:buClr>
              <a:buSzPts val="2400"/>
              <a:buChar char="–"/>
              <a:defRPr/>
            </a:lvl2pPr>
            <a:lvl3pPr indent="-381000" lvl="2" marL="1371600" algn="l">
              <a:lnSpc>
                <a:spcPct val="100000"/>
              </a:lnSpc>
              <a:spcBef>
                <a:spcPts val="400"/>
              </a:spcBef>
              <a:spcAft>
                <a:spcPts val="0"/>
              </a:spcAft>
              <a:buClr>
                <a:schemeClr val="dk1"/>
              </a:buClr>
              <a:buSzPts val="2400"/>
              <a:buChar char="•"/>
              <a:defRPr/>
            </a:lvl3pPr>
            <a:lvl4pPr indent="-381000" lvl="3" marL="1828800" algn="l">
              <a:lnSpc>
                <a:spcPct val="100000"/>
              </a:lnSpc>
              <a:spcBef>
                <a:spcPts val="360"/>
              </a:spcBef>
              <a:spcAft>
                <a:spcPts val="0"/>
              </a:spcAft>
              <a:buClr>
                <a:schemeClr val="dk1"/>
              </a:buClr>
              <a:buSzPts val="2400"/>
              <a:buChar char="–"/>
              <a:defRPr/>
            </a:lvl4pPr>
            <a:lvl5pPr indent="-381000" lvl="4" marL="2286000" algn="l">
              <a:lnSpc>
                <a:spcPct val="100000"/>
              </a:lnSpc>
              <a:spcBef>
                <a:spcPts val="360"/>
              </a:spcBef>
              <a:spcAft>
                <a:spcPts val="0"/>
              </a:spcAft>
              <a:buClr>
                <a:schemeClr val="dk1"/>
              </a:buClr>
              <a:buSzPts val="2400"/>
              <a:buChar char="»"/>
              <a:defRPr/>
            </a:lvl5pPr>
            <a:lvl6pPr indent="-381000" lvl="5" marL="2743200" algn="l">
              <a:lnSpc>
                <a:spcPct val="100000"/>
              </a:lnSpc>
              <a:spcBef>
                <a:spcPts val="360"/>
              </a:spcBef>
              <a:spcAft>
                <a:spcPts val="0"/>
              </a:spcAft>
              <a:buClr>
                <a:schemeClr val="dk1"/>
              </a:buClr>
              <a:buSzPts val="2400"/>
              <a:buChar char="•"/>
              <a:defRPr/>
            </a:lvl6pPr>
            <a:lvl7pPr indent="-381000" lvl="6" marL="3200400" algn="l">
              <a:lnSpc>
                <a:spcPct val="100000"/>
              </a:lnSpc>
              <a:spcBef>
                <a:spcPts val="360"/>
              </a:spcBef>
              <a:spcAft>
                <a:spcPts val="0"/>
              </a:spcAft>
              <a:buClr>
                <a:schemeClr val="dk1"/>
              </a:buClr>
              <a:buSzPts val="2400"/>
              <a:buChar char="•"/>
              <a:defRPr/>
            </a:lvl7pPr>
            <a:lvl8pPr indent="-381000" lvl="7" marL="3657600" algn="l">
              <a:lnSpc>
                <a:spcPct val="100000"/>
              </a:lnSpc>
              <a:spcBef>
                <a:spcPts val="360"/>
              </a:spcBef>
              <a:spcAft>
                <a:spcPts val="0"/>
              </a:spcAft>
              <a:buClr>
                <a:schemeClr val="dk1"/>
              </a:buClr>
              <a:buSzPts val="2400"/>
              <a:buChar char="•"/>
              <a:defRPr/>
            </a:lvl8pPr>
            <a:lvl9pPr indent="-381000" lvl="8" marL="4114800" algn="l">
              <a:lnSpc>
                <a:spcPct val="100000"/>
              </a:lnSpc>
              <a:spcBef>
                <a:spcPts val="360"/>
              </a:spcBef>
              <a:spcAft>
                <a:spcPts val="0"/>
              </a:spcAft>
              <a:buClr>
                <a:schemeClr val="dk1"/>
              </a:buClr>
              <a:buSzPts val="2400"/>
              <a:buChar char="•"/>
              <a:defRPr/>
            </a:lvl9pPr>
          </a:lstStyle>
          <a:p/>
        </p:txBody>
      </p:sp>
      <p:sp>
        <p:nvSpPr>
          <p:cNvPr id="31" name="Google Shape;31;p39"/>
          <p:cNvSpPr txBox="1"/>
          <p:nvPr>
            <p:ph idx="2" type="body"/>
          </p:nvPr>
        </p:nvSpPr>
        <p:spPr>
          <a:xfrm>
            <a:off x="9240059" y="4391525"/>
            <a:ext cx="5086500" cy="45261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560"/>
              </a:spcBef>
              <a:spcAft>
                <a:spcPts val="0"/>
              </a:spcAft>
              <a:buClr>
                <a:schemeClr val="dk1"/>
              </a:buClr>
              <a:buSzPts val="2400"/>
              <a:buChar char="•"/>
              <a:defRPr/>
            </a:lvl1pPr>
            <a:lvl2pPr indent="-381000" lvl="1" marL="914400" algn="l">
              <a:lnSpc>
                <a:spcPct val="100000"/>
              </a:lnSpc>
              <a:spcBef>
                <a:spcPts val="480"/>
              </a:spcBef>
              <a:spcAft>
                <a:spcPts val="0"/>
              </a:spcAft>
              <a:buClr>
                <a:schemeClr val="dk1"/>
              </a:buClr>
              <a:buSzPts val="2400"/>
              <a:buChar char="–"/>
              <a:defRPr/>
            </a:lvl2pPr>
            <a:lvl3pPr indent="-381000" lvl="2" marL="1371600" algn="l">
              <a:lnSpc>
                <a:spcPct val="100000"/>
              </a:lnSpc>
              <a:spcBef>
                <a:spcPts val="400"/>
              </a:spcBef>
              <a:spcAft>
                <a:spcPts val="0"/>
              </a:spcAft>
              <a:buClr>
                <a:schemeClr val="dk1"/>
              </a:buClr>
              <a:buSzPts val="2400"/>
              <a:buChar char="•"/>
              <a:defRPr/>
            </a:lvl3pPr>
            <a:lvl4pPr indent="-381000" lvl="3" marL="1828800" algn="l">
              <a:lnSpc>
                <a:spcPct val="100000"/>
              </a:lnSpc>
              <a:spcBef>
                <a:spcPts val="360"/>
              </a:spcBef>
              <a:spcAft>
                <a:spcPts val="0"/>
              </a:spcAft>
              <a:buClr>
                <a:schemeClr val="dk1"/>
              </a:buClr>
              <a:buSzPts val="2400"/>
              <a:buChar char="–"/>
              <a:defRPr/>
            </a:lvl4pPr>
            <a:lvl5pPr indent="-381000" lvl="4" marL="2286000" algn="l">
              <a:lnSpc>
                <a:spcPct val="100000"/>
              </a:lnSpc>
              <a:spcBef>
                <a:spcPts val="360"/>
              </a:spcBef>
              <a:spcAft>
                <a:spcPts val="0"/>
              </a:spcAft>
              <a:buClr>
                <a:schemeClr val="dk1"/>
              </a:buClr>
              <a:buSzPts val="2400"/>
              <a:buChar char="»"/>
              <a:defRPr/>
            </a:lvl5pPr>
            <a:lvl6pPr indent="-381000" lvl="5" marL="2743200" algn="l">
              <a:lnSpc>
                <a:spcPct val="100000"/>
              </a:lnSpc>
              <a:spcBef>
                <a:spcPts val="360"/>
              </a:spcBef>
              <a:spcAft>
                <a:spcPts val="0"/>
              </a:spcAft>
              <a:buClr>
                <a:schemeClr val="dk1"/>
              </a:buClr>
              <a:buSzPts val="2400"/>
              <a:buChar char="•"/>
              <a:defRPr/>
            </a:lvl6pPr>
            <a:lvl7pPr indent="-381000" lvl="6" marL="3200400" algn="l">
              <a:lnSpc>
                <a:spcPct val="100000"/>
              </a:lnSpc>
              <a:spcBef>
                <a:spcPts val="360"/>
              </a:spcBef>
              <a:spcAft>
                <a:spcPts val="0"/>
              </a:spcAft>
              <a:buClr>
                <a:schemeClr val="dk1"/>
              </a:buClr>
              <a:buSzPts val="2400"/>
              <a:buChar char="•"/>
              <a:defRPr/>
            </a:lvl7pPr>
            <a:lvl8pPr indent="-381000" lvl="7" marL="3657600" algn="l">
              <a:lnSpc>
                <a:spcPct val="100000"/>
              </a:lnSpc>
              <a:spcBef>
                <a:spcPts val="360"/>
              </a:spcBef>
              <a:spcAft>
                <a:spcPts val="0"/>
              </a:spcAft>
              <a:buClr>
                <a:schemeClr val="dk1"/>
              </a:buClr>
              <a:buSzPts val="2400"/>
              <a:buChar char="•"/>
              <a:defRPr/>
            </a:lvl8pPr>
            <a:lvl9pPr indent="-381000" lvl="8" marL="4114800" algn="l">
              <a:lnSpc>
                <a:spcPct val="100000"/>
              </a:lnSpc>
              <a:spcBef>
                <a:spcPts val="360"/>
              </a:spcBef>
              <a:spcAft>
                <a:spcPts val="0"/>
              </a:spcAft>
              <a:buClr>
                <a:schemeClr val="dk1"/>
              </a:buClr>
              <a:buSzPts val="2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2" name="Shape 32"/>
        <p:cNvGrpSpPr/>
        <p:nvPr/>
      </p:nvGrpSpPr>
      <p:grpSpPr>
        <a:xfrm>
          <a:off x="0" y="0"/>
          <a:ext cx="0" cy="0"/>
          <a:chOff x="0" y="0"/>
          <a:chExt cx="0" cy="0"/>
        </a:xfrm>
      </p:grpSpPr>
      <p:sp>
        <p:nvSpPr>
          <p:cNvPr id="33" name="Google Shape;33;p40"/>
          <p:cNvSpPr txBox="1"/>
          <p:nvPr>
            <p:ph type="title"/>
          </p:nvPr>
        </p:nvSpPr>
        <p:spPr>
          <a:xfrm>
            <a:off x="1066800" y="1417650"/>
            <a:ext cx="125664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0"/>
          <p:cNvSpPr txBox="1"/>
          <p:nvPr>
            <p:ph idx="1" type="body"/>
          </p:nvPr>
        </p:nvSpPr>
        <p:spPr>
          <a:xfrm>
            <a:off x="3941888" y="4331475"/>
            <a:ext cx="51075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a:lvl1pPr>
            <a:lvl2pPr indent="-381000" lvl="1" marL="914400" algn="l">
              <a:lnSpc>
                <a:spcPct val="100000"/>
              </a:lnSpc>
              <a:spcBef>
                <a:spcPts val="400"/>
              </a:spcBef>
              <a:spcAft>
                <a:spcPts val="0"/>
              </a:spcAft>
              <a:buClr>
                <a:schemeClr val="dk1"/>
              </a:buClr>
              <a:buSzPts val="2400"/>
              <a:buChar char="–"/>
              <a:defRPr/>
            </a:lvl2pPr>
            <a:lvl3pPr indent="-381000" lvl="2" marL="1371600" algn="l">
              <a:lnSpc>
                <a:spcPct val="100000"/>
              </a:lnSpc>
              <a:spcBef>
                <a:spcPts val="360"/>
              </a:spcBef>
              <a:spcAft>
                <a:spcPts val="0"/>
              </a:spcAft>
              <a:buClr>
                <a:schemeClr val="dk1"/>
              </a:buClr>
              <a:buSzPts val="2400"/>
              <a:buChar char="•"/>
              <a:defRPr/>
            </a:lvl3pPr>
            <a:lvl4pPr indent="-381000" lvl="3" marL="1828800" algn="l">
              <a:lnSpc>
                <a:spcPct val="100000"/>
              </a:lnSpc>
              <a:spcBef>
                <a:spcPts val="320"/>
              </a:spcBef>
              <a:spcAft>
                <a:spcPts val="0"/>
              </a:spcAft>
              <a:buClr>
                <a:schemeClr val="dk1"/>
              </a:buClr>
              <a:buSzPts val="2400"/>
              <a:buChar char="–"/>
              <a:defRPr/>
            </a:lvl4pPr>
            <a:lvl5pPr indent="-381000" lvl="4" marL="2286000" algn="l">
              <a:lnSpc>
                <a:spcPct val="100000"/>
              </a:lnSpc>
              <a:spcBef>
                <a:spcPts val="320"/>
              </a:spcBef>
              <a:spcAft>
                <a:spcPts val="0"/>
              </a:spcAft>
              <a:buClr>
                <a:schemeClr val="dk1"/>
              </a:buClr>
              <a:buSzPts val="2400"/>
              <a:buChar char="»"/>
              <a:defRPr/>
            </a:lvl5pPr>
            <a:lvl6pPr indent="-381000" lvl="5" marL="2743200" algn="l">
              <a:lnSpc>
                <a:spcPct val="100000"/>
              </a:lnSpc>
              <a:spcBef>
                <a:spcPts val="320"/>
              </a:spcBef>
              <a:spcAft>
                <a:spcPts val="0"/>
              </a:spcAft>
              <a:buClr>
                <a:schemeClr val="dk1"/>
              </a:buClr>
              <a:buSzPts val="2400"/>
              <a:buChar char="•"/>
              <a:defRPr/>
            </a:lvl6pPr>
            <a:lvl7pPr indent="-381000" lvl="6" marL="3200400" algn="l">
              <a:lnSpc>
                <a:spcPct val="100000"/>
              </a:lnSpc>
              <a:spcBef>
                <a:spcPts val="320"/>
              </a:spcBef>
              <a:spcAft>
                <a:spcPts val="0"/>
              </a:spcAft>
              <a:buClr>
                <a:schemeClr val="dk1"/>
              </a:buClr>
              <a:buSzPts val="2400"/>
              <a:buChar char="•"/>
              <a:defRPr/>
            </a:lvl7pPr>
            <a:lvl8pPr indent="-381000" lvl="7" marL="3657600" algn="l">
              <a:lnSpc>
                <a:spcPct val="100000"/>
              </a:lnSpc>
              <a:spcBef>
                <a:spcPts val="320"/>
              </a:spcBef>
              <a:spcAft>
                <a:spcPts val="0"/>
              </a:spcAft>
              <a:buClr>
                <a:schemeClr val="dk1"/>
              </a:buClr>
              <a:buSzPts val="2400"/>
              <a:buChar char="•"/>
              <a:defRPr/>
            </a:lvl8pPr>
            <a:lvl9pPr indent="-381000" lvl="8" marL="4114800" algn="l">
              <a:lnSpc>
                <a:spcPct val="100000"/>
              </a:lnSpc>
              <a:spcBef>
                <a:spcPts val="320"/>
              </a:spcBef>
              <a:spcAft>
                <a:spcPts val="0"/>
              </a:spcAft>
              <a:buClr>
                <a:schemeClr val="dk1"/>
              </a:buClr>
              <a:buSzPts val="2400"/>
              <a:buChar char="•"/>
              <a:defRPr/>
            </a:lvl9pPr>
          </a:lstStyle>
          <a:p/>
        </p:txBody>
      </p:sp>
      <p:sp>
        <p:nvSpPr>
          <p:cNvPr id="35" name="Google Shape;35;p40"/>
          <p:cNvSpPr txBox="1"/>
          <p:nvPr>
            <p:ph idx="2" type="body"/>
          </p:nvPr>
        </p:nvSpPr>
        <p:spPr>
          <a:xfrm>
            <a:off x="9236200" y="4331475"/>
            <a:ext cx="51099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a:lvl1pPr>
            <a:lvl2pPr indent="-381000" lvl="1" marL="914400" algn="l">
              <a:lnSpc>
                <a:spcPct val="100000"/>
              </a:lnSpc>
              <a:spcBef>
                <a:spcPts val="400"/>
              </a:spcBef>
              <a:spcAft>
                <a:spcPts val="0"/>
              </a:spcAft>
              <a:buClr>
                <a:schemeClr val="dk1"/>
              </a:buClr>
              <a:buSzPts val="2400"/>
              <a:buChar char="–"/>
              <a:defRPr/>
            </a:lvl2pPr>
            <a:lvl3pPr indent="-381000" lvl="2" marL="1371600" algn="l">
              <a:lnSpc>
                <a:spcPct val="100000"/>
              </a:lnSpc>
              <a:spcBef>
                <a:spcPts val="360"/>
              </a:spcBef>
              <a:spcAft>
                <a:spcPts val="0"/>
              </a:spcAft>
              <a:buClr>
                <a:schemeClr val="dk1"/>
              </a:buClr>
              <a:buSzPts val="2400"/>
              <a:buChar char="•"/>
              <a:defRPr/>
            </a:lvl3pPr>
            <a:lvl4pPr indent="-381000" lvl="3" marL="1828800" algn="l">
              <a:lnSpc>
                <a:spcPct val="100000"/>
              </a:lnSpc>
              <a:spcBef>
                <a:spcPts val="320"/>
              </a:spcBef>
              <a:spcAft>
                <a:spcPts val="0"/>
              </a:spcAft>
              <a:buClr>
                <a:schemeClr val="dk1"/>
              </a:buClr>
              <a:buSzPts val="2400"/>
              <a:buChar char="–"/>
              <a:defRPr/>
            </a:lvl4pPr>
            <a:lvl5pPr indent="-381000" lvl="4" marL="2286000" algn="l">
              <a:lnSpc>
                <a:spcPct val="100000"/>
              </a:lnSpc>
              <a:spcBef>
                <a:spcPts val="320"/>
              </a:spcBef>
              <a:spcAft>
                <a:spcPts val="0"/>
              </a:spcAft>
              <a:buClr>
                <a:schemeClr val="dk1"/>
              </a:buClr>
              <a:buSzPts val="2400"/>
              <a:buChar char="»"/>
              <a:defRPr/>
            </a:lvl5pPr>
            <a:lvl6pPr indent="-381000" lvl="5" marL="2743200" algn="l">
              <a:lnSpc>
                <a:spcPct val="100000"/>
              </a:lnSpc>
              <a:spcBef>
                <a:spcPts val="320"/>
              </a:spcBef>
              <a:spcAft>
                <a:spcPts val="0"/>
              </a:spcAft>
              <a:buClr>
                <a:schemeClr val="dk1"/>
              </a:buClr>
              <a:buSzPts val="2400"/>
              <a:buChar char="•"/>
              <a:defRPr/>
            </a:lvl6pPr>
            <a:lvl7pPr indent="-381000" lvl="6" marL="3200400" algn="l">
              <a:lnSpc>
                <a:spcPct val="100000"/>
              </a:lnSpc>
              <a:spcBef>
                <a:spcPts val="320"/>
              </a:spcBef>
              <a:spcAft>
                <a:spcPts val="0"/>
              </a:spcAft>
              <a:buClr>
                <a:schemeClr val="dk1"/>
              </a:buClr>
              <a:buSzPts val="2400"/>
              <a:buChar char="•"/>
              <a:defRPr/>
            </a:lvl7pPr>
            <a:lvl8pPr indent="-381000" lvl="7" marL="3657600" algn="l">
              <a:lnSpc>
                <a:spcPct val="100000"/>
              </a:lnSpc>
              <a:spcBef>
                <a:spcPts val="320"/>
              </a:spcBef>
              <a:spcAft>
                <a:spcPts val="0"/>
              </a:spcAft>
              <a:buClr>
                <a:schemeClr val="dk1"/>
              </a:buClr>
              <a:buSzPts val="2400"/>
              <a:buChar char="•"/>
              <a:defRPr/>
            </a:lvl8pPr>
            <a:lvl9pPr indent="-381000" lvl="8" marL="4114800" algn="l">
              <a:lnSpc>
                <a:spcPct val="100000"/>
              </a:lnSpc>
              <a:spcBef>
                <a:spcPts val="320"/>
              </a:spcBef>
              <a:spcAft>
                <a:spcPts val="0"/>
              </a:spcAft>
              <a:buClr>
                <a:schemeClr val="dk1"/>
              </a:buClr>
              <a:buSzPts val="2400"/>
              <a:buChar char="•"/>
              <a:defRPr/>
            </a:lvl9pPr>
          </a:lstStyle>
          <a:p/>
        </p:txBody>
      </p:sp>
      <p:sp>
        <p:nvSpPr>
          <p:cNvPr id="36" name="Google Shape;36;p40"/>
          <p:cNvSpPr/>
          <p:nvPr/>
        </p:nvSpPr>
        <p:spPr>
          <a:xfrm rot="2979764">
            <a:off x="16589123" y="8753535"/>
            <a:ext cx="1046909" cy="1046909"/>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 name="Shape 37"/>
        <p:cNvGrpSpPr/>
        <p:nvPr/>
      </p:nvGrpSpPr>
      <p:grpSpPr>
        <a:xfrm>
          <a:off x="0" y="0"/>
          <a:ext cx="0" cy="0"/>
          <a:chOff x="0" y="0"/>
          <a:chExt cx="0" cy="0"/>
        </a:xfrm>
      </p:grpSpPr>
      <p:grpSp>
        <p:nvGrpSpPr>
          <p:cNvPr id="38" name="Google Shape;38;p41"/>
          <p:cNvGrpSpPr/>
          <p:nvPr/>
        </p:nvGrpSpPr>
        <p:grpSpPr>
          <a:xfrm>
            <a:off x="494659" y="578401"/>
            <a:ext cx="17299056" cy="8986123"/>
            <a:chOff x="0" y="-38100"/>
            <a:chExt cx="4556100" cy="2366700"/>
          </a:xfrm>
        </p:grpSpPr>
        <p:sp>
          <p:nvSpPr>
            <p:cNvPr id="39" name="Google Shape;39;p41"/>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41"/>
            <p:cNvSpPr txBox="1"/>
            <p:nvPr/>
          </p:nvSpPr>
          <p:spPr>
            <a:xfrm>
              <a:off x="0" y="-38100"/>
              <a:ext cx="4556100" cy="23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1" name="Google Shape;41;p41"/>
          <p:cNvSpPr txBox="1"/>
          <p:nvPr>
            <p:ph type="title"/>
          </p:nvPr>
        </p:nvSpPr>
        <p:spPr>
          <a:xfrm>
            <a:off x="1066800" y="1417650"/>
            <a:ext cx="125664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1"/>
          <p:cNvSpPr/>
          <p:nvPr/>
        </p:nvSpPr>
        <p:spPr>
          <a:xfrm rot="2979764">
            <a:off x="16221225" y="8276188"/>
            <a:ext cx="1046909" cy="1046909"/>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3" name="Shape 43"/>
        <p:cNvGrpSpPr/>
        <p:nvPr/>
      </p:nvGrpSpPr>
      <p:grpSpPr>
        <a:xfrm>
          <a:off x="0" y="0"/>
          <a:ext cx="0" cy="0"/>
          <a:chOff x="0" y="0"/>
          <a:chExt cx="0" cy="0"/>
        </a:xfrm>
      </p:grpSpPr>
      <p:sp>
        <p:nvSpPr>
          <p:cNvPr id="44" name="Google Shape;44;p42"/>
          <p:cNvSpPr txBox="1"/>
          <p:nvPr>
            <p:ph type="title"/>
          </p:nvPr>
        </p:nvSpPr>
        <p:spPr>
          <a:xfrm>
            <a:off x="1066075" y="1988925"/>
            <a:ext cx="12761700" cy="11619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7000"/>
              <a:buNone/>
              <a:defRPr/>
            </a:lvl1pPr>
            <a:lvl2pPr lvl="1" algn="l">
              <a:lnSpc>
                <a:spcPct val="100000"/>
              </a:lnSpc>
              <a:spcBef>
                <a:spcPts val="0"/>
              </a:spcBef>
              <a:spcAft>
                <a:spcPts val="0"/>
              </a:spcAft>
              <a:buSzPts val="7000"/>
              <a:buFont typeface="Archivo Black"/>
              <a:buNone/>
              <a:defRPr sz="7000">
                <a:latin typeface="Archivo Black"/>
                <a:ea typeface="Archivo Black"/>
                <a:cs typeface="Archivo Black"/>
                <a:sym typeface="Archivo Black"/>
              </a:defRPr>
            </a:lvl2pPr>
            <a:lvl3pPr lvl="2" algn="l">
              <a:lnSpc>
                <a:spcPct val="100000"/>
              </a:lnSpc>
              <a:spcBef>
                <a:spcPts val="0"/>
              </a:spcBef>
              <a:spcAft>
                <a:spcPts val="0"/>
              </a:spcAft>
              <a:buSzPts val="7000"/>
              <a:buFont typeface="Archivo Black"/>
              <a:buNone/>
              <a:defRPr sz="7000">
                <a:latin typeface="Archivo Black"/>
                <a:ea typeface="Archivo Black"/>
                <a:cs typeface="Archivo Black"/>
                <a:sym typeface="Archivo Black"/>
              </a:defRPr>
            </a:lvl3pPr>
            <a:lvl4pPr lvl="3" algn="l">
              <a:lnSpc>
                <a:spcPct val="100000"/>
              </a:lnSpc>
              <a:spcBef>
                <a:spcPts val="0"/>
              </a:spcBef>
              <a:spcAft>
                <a:spcPts val="0"/>
              </a:spcAft>
              <a:buSzPts val="7000"/>
              <a:buFont typeface="Archivo Black"/>
              <a:buNone/>
              <a:defRPr sz="7000">
                <a:latin typeface="Archivo Black"/>
                <a:ea typeface="Archivo Black"/>
                <a:cs typeface="Archivo Black"/>
                <a:sym typeface="Archivo Black"/>
              </a:defRPr>
            </a:lvl4pPr>
            <a:lvl5pPr lvl="4" algn="l">
              <a:lnSpc>
                <a:spcPct val="100000"/>
              </a:lnSpc>
              <a:spcBef>
                <a:spcPts val="0"/>
              </a:spcBef>
              <a:spcAft>
                <a:spcPts val="0"/>
              </a:spcAft>
              <a:buSzPts val="7000"/>
              <a:buFont typeface="Archivo Black"/>
              <a:buNone/>
              <a:defRPr sz="7000">
                <a:latin typeface="Archivo Black"/>
                <a:ea typeface="Archivo Black"/>
                <a:cs typeface="Archivo Black"/>
                <a:sym typeface="Archivo Black"/>
              </a:defRPr>
            </a:lvl5pPr>
            <a:lvl6pPr lvl="5" algn="l">
              <a:lnSpc>
                <a:spcPct val="100000"/>
              </a:lnSpc>
              <a:spcBef>
                <a:spcPts val="0"/>
              </a:spcBef>
              <a:spcAft>
                <a:spcPts val="0"/>
              </a:spcAft>
              <a:buSzPts val="7000"/>
              <a:buFont typeface="Archivo Black"/>
              <a:buNone/>
              <a:defRPr sz="7000">
                <a:latin typeface="Archivo Black"/>
                <a:ea typeface="Archivo Black"/>
                <a:cs typeface="Archivo Black"/>
                <a:sym typeface="Archivo Black"/>
              </a:defRPr>
            </a:lvl6pPr>
            <a:lvl7pPr lvl="6" algn="l">
              <a:lnSpc>
                <a:spcPct val="100000"/>
              </a:lnSpc>
              <a:spcBef>
                <a:spcPts val="0"/>
              </a:spcBef>
              <a:spcAft>
                <a:spcPts val="0"/>
              </a:spcAft>
              <a:buSzPts val="7000"/>
              <a:buFont typeface="Archivo Black"/>
              <a:buNone/>
              <a:defRPr sz="7000">
                <a:latin typeface="Archivo Black"/>
                <a:ea typeface="Archivo Black"/>
                <a:cs typeface="Archivo Black"/>
                <a:sym typeface="Archivo Black"/>
              </a:defRPr>
            </a:lvl7pPr>
            <a:lvl8pPr lvl="7" algn="l">
              <a:lnSpc>
                <a:spcPct val="100000"/>
              </a:lnSpc>
              <a:spcBef>
                <a:spcPts val="0"/>
              </a:spcBef>
              <a:spcAft>
                <a:spcPts val="0"/>
              </a:spcAft>
              <a:buSzPts val="7000"/>
              <a:buFont typeface="Archivo Black"/>
              <a:buNone/>
              <a:defRPr sz="7000">
                <a:latin typeface="Archivo Black"/>
                <a:ea typeface="Archivo Black"/>
                <a:cs typeface="Archivo Black"/>
                <a:sym typeface="Archivo Black"/>
              </a:defRPr>
            </a:lvl8pPr>
            <a:lvl9pPr lvl="8" algn="l">
              <a:lnSpc>
                <a:spcPct val="100000"/>
              </a:lnSpc>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45" name="Google Shape;45;p42"/>
          <p:cNvSpPr txBox="1"/>
          <p:nvPr>
            <p:ph idx="1" type="body"/>
          </p:nvPr>
        </p:nvSpPr>
        <p:spPr>
          <a:xfrm>
            <a:off x="8225125" y="3816550"/>
            <a:ext cx="5111700" cy="43350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640"/>
              </a:spcBef>
              <a:spcAft>
                <a:spcPts val="0"/>
              </a:spcAft>
              <a:buClr>
                <a:schemeClr val="dk1"/>
              </a:buClr>
              <a:buSzPts val="2400"/>
              <a:buChar char="•"/>
              <a:defRPr/>
            </a:lvl1pPr>
            <a:lvl2pPr indent="-381000" lvl="1" marL="914400" algn="l">
              <a:lnSpc>
                <a:spcPct val="100000"/>
              </a:lnSpc>
              <a:spcBef>
                <a:spcPts val="560"/>
              </a:spcBef>
              <a:spcAft>
                <a:spcPts val="0"/>
              </a:spcAft>
              <a:buClr>
                <a:schemeClr val="dk1"/>
              </a:buClr>
              <a:buSzPts val="2400"/>
              <a:buChar char="–"/>
              <a:defRPr/>
            </a:lvl2pPr>
            <a:lvl3pPr indent="-381000" lvl="2" marL="1371600" algn="l">
              <a:lnSpc>
                <a:spcPct val="100000"/>
              </a:lnSpc>
              <a:spcBef>
                <a:spcPts val="480"/>
              </a:spcBef>
              <a:spcAft>
                <a:spcPts val="0"/>
              </a:spcAft>
              <a:buClr>
                <a:schemeClr val="dk1"/>
              </a:buClr>
              <a:buSzPts val="2400"/>
              <a:buChar char="•"/>
              <a:defRPr/>
            </a:lvl3pPr>
            <a:lvl4pPr indent="-381000" lvl="3" marL="1828800" algn="l">
              <a:lnSpc>
                <a:spcPct val="100000"/>
              </a:lnSpc>
              <a:spcBef>
                <a:spcPts val="400"/>
              </a:spcBef>
              <a:spcAft>
                <a:spcPts val="0"/>
              </a:spcAft>
              <a:buClr>
                <a:schemeClr val="dk1"/>
              </a:buClr>
              <a:buSzPts val="2400"/>
              <a:buChar char="–"/>
              <a:defRPr/>
            </a:lvl4pPr>
            <a:lvl5pPr indent="-381000" lvl="4" marL="2286000" algn="l">
              <a:lnSpc>
                <a:spcPct val="100000"/>
              </a:lnSpc>
              <a:spcBef>
                <a:spcPts val="400"/>
              </a:spcBef>
              <a:spcAft>
                <a:spcPts val="0"/>
              </a:spcAft>
              <a:buClr>
                <a:schemeClr val="dk1"/>
              </a:buClr>
              <a:buSzPts val="2400"/>
              <a:buChar char="»"/>
              <a:defRPr/>
            </a:lvl5pPr>
            <a:lvl6pPr indent="-381000" lvl="5" marL="2743200" algn="l">
              <a:lnSpc>
                <a:spcPct val="100000"/>
              </a:lnSpc>
              <a:spcBef>
                <a:spcPts val="400"/>
              </a:spcBef>
              <a:spcAft>
                <a:spcPts val="0"/>
              </a:spcAft>
              <a:buClr>
                <a:schemeClr val="dk1"/>
              </a:buClr>
              <a:buSzPts val="2400"/>
              <a:buChar char="•"/>
              <a:defRPr/>
            </a:lvl6pPr>
            <a:lvl7pPr indent="-381000" lvl="6" marL="3200400" algn="l">
              <a:lnSpc>
                <a:spcPct val="100000"/>
              </a:lnSpc>
              <a:spcBef>
                <a:spcPts val="400"/>
              </a:spcBef>
              <a:spcAft>
                <a:spcPts val="0"/>
              </a:spcAft>
              <a:buClr>
                <a:schemeClr val="dk1"/>
              </a:buClr>
              <a:buSzPts val="2400"/>
              <a:buChar char="•"/>
              <a:defRPr/>
            </a:lvl7pPr>
            <a:lvl8pPr indent="-381000" lvl="7" marL="3657600" algn="l">
              <a:lnSpc>
                <a:spcPct val="100000"/>
              </a:lnSpc>
              <a:spcBef>
                <a:spcPts val="400"/>
              </a:spcBef>
              <a:spcAft>
                <a:spcPts val="0"/>
              </a:spcAft>
              <a:buClr>
                <a:schemeClr val="dk1"/>
              </a:buClr>
              <a:buSzPts val="2400"/>
              <a:buChar char="•"/>
              <a:defRPr/>
            </a:lvl8pPr>
            <a:lvl9pPr indent="-381000" lvl="8" marL="4114800" algn="l">
              <a:lnSpc>
                <a:spcPct val="100000"/>
              </a:lnSpc>
              <a:spcBef>
                <a:spcPts val="400"/>
              </a:spcBef>
              <a:spcAft>
                <a:spcPts val="0"/>
              </a:spcAft>
              <a:buClr>
                <a:schemeClr val="dk1"/>
              </a:buClr>
              <a:buSzPts val="2400"/>
              <a:buChar char="•"/>
              <a:defRPr/>
            </a:lvl9pPr>
          </a:lstStyle>
          <a:p/>
        </p:txBody>
      </p:sp>
      <p:sp>
        <p:nvSpPr>
          <p:cNvPr id="46" name="Google Shape;46;p42"/>
          <p:cNvSpPr txBox="1"/>
          <p:nvPr>
            <p:ph idx="2" type="body"/>
          </p:nvPr>
        </p:nvSpPr>
        <p:spPr>
          <a:xfrm>
            <a:off x="2658625" y="3816550"/>
            <a:ext cx="5379000" cy="4691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2400"/>
              <a:buNone/>
              <a:defRPr/>
            </a:lvl1pPr>
            <a:lvl2pPr indent="-228600" lvl="1" marL="914400" algn="l">
              <a:lnSpc>
                <a:spcPct val="100000"/>
              </a:lnSpc>
              <a:spcBef>
                <a:spcPts val="240"/>
              </a:spcBef>
              <a:spcAft>
                <a:spcPts val="0"/>
              </a:spcAft>
              <a:buClr>
                <a:schemeClr val="dk1"/>
              </a:buClr>
              <a:buSzPts val="2400"/>
              <a:buNone/>
              <a:defRPr/>
            </a:lvl2pPr>
            <a:lvl3pPr indent="-228600" lvl="2" marL="1371600" algn="l">
              <a:lnSpc>
                <a:spcPct val="100000"/>
              </a:lnSpc>
              <a:spcBef>
                <a:spcPts val="200"/>
              </a:spcBef>
              <a:spcAft>
                <a:spcPts val="0"/>
              </a:spcAft>
              <a:buClr>
                <a:schemeClr val="dk1"/>
              </a:buClr>
              <a:buSzPts val="2400"/>
              <a:buNone/>
              <a:defRPr/>
            </a:lvl3pPr>
            <a:lvl4pPr indent="-228600" lvl="3" marL="1828800" algn="l">
              <a:lnSpc>
                <a:spcPct val="100000"/>
              </a:lnSpc>
              <a:spcBef>
                <a:spcPts val="180"/>
              </a:spcBef>
              <a:spcAft>
                <a:spcPts val="0"/>
              </a:spcAft>
              <a:buClr>
                <a:schemeClr val="dk1"/>
              </a:buClr>
              <a:buSzPts val="2400"/>
              <a:buNone/>
              <a:defRPr/>
            </a:lvl4pPr>
            <a:lvl5pPr indent="-228600" lvl="4" marL="2286000" algn="l">
              <a:lnSpc>
                <a:spcPct val="100000"/>
              </a:lnSpc>
              <a:spcBef>
                <a:spcPts val="180"/>
              </a:spcBef>
              <a:spcAft>
                <a:spcPts val="0"/>
              </a:spcAft>
              <a:buClr>
                <a:schemeClr val="dk1"/>
              </a:buClr>
              <a:buSzPts val="2400"/>
              <a:buNone/>
              <a:defRPr/>
            </a:lvl5pPr>
            <a:lvl6pPr indent="-228600" lvl="5" marL="2743200" algn="l">
              <a:lnSpc>
                <a:spcPct val="100000"/>
              </a:lnSpc>
              <a:spcBef>
                <a:spcPts val="180"/>
              </a:spcBef>
              <a:spcAft>
                <a:spcPts val="0"/>
              </a:spcAft>
              <a:buClr>
                <a:schemeClr val="dk1"/>
              </a:buClr>
              <a:buSzPts val="2400"/>
              <a:buNone/>
              <a:defRPr/>
            </a:lvl6pPr>
            <a:lvl7pPr indent="-228600" lvl="6" marL="3200400" algn="l">
              <a:lnSpc>
                <a:spcPct val="100000"/>
              </a:lnSpc>
              <a:spcBef>
                <a:spcPts val="180"/>
              </a:spcBef>
              <a:spcAft>
                <a:spcPts val="0"/>
              </a:spcAft>
              <a:buClr>
                <a:schemeClr val="dk1"/>
              </a:buClr>
              <a:buSzPts val="2400"/>
              <a:buNone/>
              <a:defRPr/>
            </a:lvl7pPr>
            <a:lvl8pPr indent="-228600" lvl="7" marL="3657600" algn="l">
              <a:lnSpc>
                <a:spcPct val="100000"/>
              </a:lnSpc>
              <a:spcBef>
                <a:spcPts val="180"/>
              </a:spcBef>
              <a:spcAft>
                <a:spcPts val="0"/>
              </a:spcAft>
              <a:buClr>
                <a:schemeClr val="dk1"/>
              </a:buClr>
              <a:buSzPts val="2400"/>
              <a:buNone/>
              <a:defRPr/>
            </a:lvl8pPr>
            <a:lvl9pPr indent="-228600" lvl="8" marL="4114800" algn="l">
              <a:lnSpc>
                <a:spcPct val="100000"/>
              </a:lnSpc>
              <a:spcBef>
                <a:spcPts val="180"/>
              </a:spcBef>
              <a:spcAft>
                <a:spcPts val="0"/>
              </a:spcAft>
              <a:buClr>
                <a:schemeClr val="dk1"/>
              </a:buClr>
              <a:buSzPts val="2400"/>
              <a:buNone/>
              <a:defRPr/>
            </a:lvl9pPr>
          </a:lstStyle>
          <a:p/>
        </p:txBody>
      </p:sp>
      <p:sp>
        <p:nvSpPr>
          <p:cNvPr id="47" name="Google Shape;47;p42"/>
          <p:cNvSpPr/>
          <p:nvPr/>
        </p:nvSpPr>
        <p:spPr>
          <a:xfrm rot="2979764">
            <a:off x="16589123" y="8753535"/>
            <a:ext cx="1046909" cy="1046909"/>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8" name="Shape 48"/>
        <p:cNvGrpSpPr/>
        <p:nvPr/>
      </p:nvGrpSpPr>
      <p:grpSpPr>
        <a:xfrm>
          <a:off x="0" y="0"/>
          <a:ext cx="0" cy="0"/>
          <a:chOff x="0" y="0"/>
          <a:chExt cx="0" cy="0"/>
        </a:xfrm>
      </p:grpSpPr>
      <p:grpSp>
        <p:nvGrpSpPr>
          <p:cNvPr id="49" name="Google Shape;49;p43"/>
          <p:cNvGrpSpPr/>
          <p:nvPr/>
        </p:nvGrpSpPr>
        <p:grpSpPr>
          <a:xfrm>
            <a:off x="494659" y="578401"/>
            <a:ext cx="17299056" cy="8986123"/>
            <a:chOff x="0" y="-38100"/>
            <a:chExt cx="4556100" cy="2366700"/>
          </a:xfrm>
        </p:grpSpPr>
        <p:sp>
          <p:nvSpPr>
            <p:cNvPr id="50" name="Google Shape;50;p43"/>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43"/>
            <p:cNvSpPr txBox="1"/>
            <p:nvPr/>
          </p:nvSpPr>
          <p:spPr>
            <a:xfrm>
              <a:off x="0" y="-38100"/>
              <a:ext cx="4556100" cy="23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2" name="Google Shape;52;p43"/>
          <p:cNvSpPr/>
          <p:nvPr/>
        </p:nvSpPr>
        <p:spPr>
          <a:xfrm rot="2979764">
            <a:off x="16221225" y="8276188"/>
            <a:ext cx="1046909" cy="1046909"/>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2">
              <a:alphaModFix/>
            </a:blip>
            <a:stretch>
              <a:fillRect b="0" l="0" r="0" t="0"/>
            </a:stretch>
          </a:blipFill>
          <a:ln>
            <a:noFill/>
          </a:ln>
        </p:spPr>
      </p:sp>
      <p:sp>
        <p:nvSpPr>
          <p:cNvPr id="53" name="Google Shape;53;p43"/>
          <p:cNvSpPr txBox="1"/>
          <p:nvPr>
            <p:ph type="title"/>
          </p:nvPr>
        </p:nvSpPr>
        <p:spPr>
          <a:xfrm>
            <a:off x="1073825" y="2540750"/>
            <a:ext cx="12519600" cy="566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7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43"/>
          <p:cNvSpPr/>
          <p:nvPr>
            <p:ph idx="2" type="pic"/>
          </p:nvPr>
        </p:nvSpPr>
        <p:spPr>
          <a:xfrm>
            <a:off x="12497670" y="5367350"/>
            <a:ext cx="3389400" cy="2541900"/>
          </a:xfrm>
          <a:prstGeom prst="rect">
            <a:avLst/>
          </a:prstGeom>
          <a:noFill/>
          <a:ln>
            <a:noFill/>
          </a:ln>
        </p:spPr>
      </p:sp>
      <p:sp>
        <p:nvSpPr>
          <p:cNvPr id="55" name="Google Shape;55;p43"/>
          <p:cNvSpPr txBox="1"/>
          <p:nvPr>
            <p:ph idx="1" type="body"/>
          </p:nvPr>
        </p:nvSpPr>
        <p:spPr>
          <a:xfrm>
            <a:off x="2670688" y="4692738"/>
            <a:ext cx="5486400" cy="8049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2400"/>
              <a:buNone/>
              <a:defRPr/>
            </a:lvl1pPr>
            <a:lvl2pPr indent="-228600" lvl="1" marL="914400" algn="l">
              <a:lnSpc>
                <a:spcPct val="100000"/>
              </a:lnSpc>
              <a:spcBef>
                <a:spcPts val="240"/>
              </a:spcBef>
              <a:spcAft>
                <a:spcPts val="0"/>
              </a:spcAft>
              <a:buClr>
                <a:schemeClr val="dk1"/>
              </a:buClr>
              <a:buSzPts val="2400"/>
              <a:buNone/>
              <a:defRPr/>
            </a:lvl2pPr>
            <a:lvl3pPr indent="-228600" lvl="2" marL="1371600" algn="l">
              <a:lnSpc>
                <a:spcPct val="100000"/>
              </a:lnSpc>
              <a:spcBef>
                <a:spcPts val="200"/>
              </a:spcBef>
              <a:spcAft>
                <a:spcPts val="0"/>
              </a:spcAft>
              <a:buClr>
                <a:schemeClr val="dk1"/>
              </a:buClr>
              <a:buSzPts val="2400"/>
              <a:buNone/>
              <a:defRPr/>
            </a:lvl3pPr>
            <a:lvl4pPr indent="-228600" lvl="3" marL="1828800" algn="l">
              <a:lnSpc>
                <a:spcPct val="100000"/>
              </a:lnSpc>
              <a:spcBef>
                <a:spcPts val="180"/>
              </a:spcBef>
              <a:spcAft>
                <a:spcPts val="0"/>
              </a:spcAft>
              <a:buClr>
                <a:schemeClr val="dk1"/>
              </a:buClr>
              <a:buSzPts val="2400"/>
              <a:buNone/>
              <a:defRPr/>
            </a:lvl4pPr>
            <a:lvl5pPr indent="-228600" lvl="4" marL="2286000" algn="l">
              <a:lnSpc>
                <a:spcPct val="100000"/>
              </a:lnSpc>
              <a:spcBef>
                <a:spcPts val="180"/>
              </a:spcBef>
              <a:spcAft>
                <a:spcPts val="0"/>
              </a:spcAft>
              <a:buClr>
                <a:schemeClr val="dk1"/>
              </a:buClr>
              <a:buSzPts val="2400"/>
              <a:buNone/>
              <a:defRPr/>
            </a:lvl5pPr>
            <a:lvl6pPr indent="-228600" lvl="5" marL="2743200" algn="l">
              <a:lnSpc>
                <a:spcPct val="100000"/>
              </a:lnSpc>
              <a:spcBef>
                <a:spcPts val="180"/>
              </a:spcBef>
              <a:spcAft>
                <a:spcPts val="0"/>
              </a:spcAft>
              <a:buClr>
                <a:schemeClr val="dk1"/>
              </a:buClr>
              <a:buSzPts val="2400"/>
              <a:buNone/>
              <a:defRPr/>
            </a:lvl6pPr>
            <a:lvl7pPr indent="-228600" lvl="6" marL="3200400" algn="l">
              <a:lnSpc>
                <a:spcPct val="100000"/>
              </a:lnSpc>
              <a:spcBef>
                <a:spcPts val="180"/>
              </a:spcBef>
              <a:spcAft>
                <a:spcPts val="0"/>
              </a:spcAft>
              <a:buClr>
                <a:schemeClr val="dk1"/>
              </a:buClr>
              <a:buSzPts val="2400"/>
              <a:buNone/>
              <a:defRPr/>
            </a:lvl7pPr>
            <a:lvl8pPr indent="-228600" lvl="7" marL="3657600" algn="l">
              <a:lnSpc>
                <a:spcPct val="100000"/>
              </a:lnSpc>
              <a:spcBef>
                <a:spcPts val="180"/>
              </a:spcBef>
              <a:spcAft>
                <a:spcPts val="0"/>
              </a:spcAft>
              <a:buClr>
                <a:schemeClr val="dk1"/>
              </a:buClr>
              <a:buSzPts val="2400"/>
              <a:buNone/>
              <a:defRPr/>
            </a:lvl8pPr>
            <a:lvl9pPr indent="-228600" lvl="8" marL="4114800" algn="l">
              <a:lnSpc>
                <a:spcPct val="100000"/>
              </a:lnSpc>
              <a:spcBef>
                <a:spcPts val="180"/>
              </a:spcBef>
              <a:spcAft>
                <a:spcPts val="0"/>
              </a:spcAft>
              <a:buClr>
                <a:schemeClr val="dk1"/>
              </a:buClr>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10" Type="http://schemas.openxmlformats.org/officeDocument/2006/relationships/theme" Target="../theme/theme2.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5" name="Shape 5"/>
        <p:cNvGrpSpPr/>
        <p:nvPr/>
      </p:nvGrpSpPr>
      <p:grpSpPr>
        <a:xfrm>
          <a:off x="0" y="0"/>
          <a:ext cx="0" cy="0"/>
          <a:chOff x="0" y="0"/>
          <a:chExt cx="0" cy="0"/>
        </a:xfrm>
      </p:grpSpPr>
      <p:sp>
        <p:nvSpPr>
          <p:cNvPr id="6" name="Google Shape;6;p34"/>
          <p:cNvSpPr txBox="1"/>
          <p:nvPr>
            <p:ph type="title"/>
          </p:nvPr>
        </p:nvSpPr>
        <p:spPr>
          <a:xfrm>
            <a:off x="1066800" y="1417650"/>
            <a:ext cx="12566400" cy="1143000"/>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rgbClr val="63928F"/>
              </a:buClr>
              <a:buSzPts val="7000"/>
              <a:buFont typeface="Archivo Black"/>
              <a:buNone/>
              <a:defRPr b="0" i="0" sz="7000" u="none" cap="none" strike="noStrike">
                <a:solidFill>
                  <a:srgbClr val="63928F"/>
                </a:solidFill>
                <a:latin typeface="Archivo Black"/>
                <a:ea typeface="Archivo Black"/>
                <a:cs typeface="Archivo Black"/>
                <a:sym typeface="Archivo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4"/>
          <p:cNvSpPr txBox="1"/>
          <p:nvPr>
            <p:ph idx="1" type="body"/>
          </p:nvPr>
        </p:nvSpPr>
        <p:spPr>
          <a:xfrm>
            <a:off x="8616550" y="41377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640"/>
              </a:spcBef>
              <a:spcAft>
                <a:spcPts val="0"/>
              </a:spcAft>
              <a:buClr>
                <a:schemeClr val="dk1"/>
              </a:buClr>
              <a:buSzPts val="2400"/>
              <a:buFont typeface="Archivo Black"/>
              <a:buChar char="•"/>
              <a:defRPr b="0" i="0" sz="2400" u="none" cap="none" strike="noStrike">
                <a:solidFill>
                  <a:schemeClr val="dk1"/>
                </a:solidFill>
                <a:latin typeface="Archivo Black"/>
                <a:ea typeface="Archivo Black"/>
                <a:cs typeface="Archivo Black"/>
                <a:sym typeface="Archivo Black"/>
              </a:defRPr>
            </a:lvl1pPr>
            <a:lvl2pPr indent="-381000" lvl="1" marL="914400" marR="0" rtl="0" algn="l">
              <a:lnSpc>
                <a:spcPct val="100000"/>
              </a:lnSpc>
              <a:spcBef>
                <a:spcPts val="560"/>
              </a:spcBef>
              <a:spcAft>
                <a:spcPts val="0"/>
              </a:spcAft>
              <a:buClr>
                <a:schemeClr val="dk1"/>
              </a:buClr>
              <a:buSzPts val="2400"/>
              <a:buFont typeface="Archivo Black"/>
              <a:buChar char="–"/>
              <a:defRPr b="0" i="0" sz="2400" u="none" cap="none" strike="noStrike">
                <a:solidFill>
                  <a:schemeClr val="dk1"/>
                </a:solidFill>
                <a:latin typeface="Archivo Black"/>
                <a:ea typeface="Archivo Black"/>
                <a:cs typeface="Archivo Black"/>
                <a:sym typeface="Archivo Black"/>
              </a:defRPr>
            </a:lvl2pPr>
            <a:lvl3pPr indent="-381000" lvl="2" marL="1371600" marR="0" rtl="0" algn="l">
              <a:lnSpc>
                <a:spcPct val="100000"/>
              </a:lnSpc>
              <a:spcBef>
                <a:spcPts val="480"/>
              </a:spcBef>
              <a:spcAft>
                <a:spcPts val="0"/>
              </a:spcAft>
              <a:buClr>
                <a:schemeClr val="dk1"/>
              </a:buClr>
              <a:buSzPts val="2400"/>
              <a:buFont typeface="Archivo Black"/>
              <a:buChar char="•"/>
              <a:defRPr b="0" i="0" sz="2400" u="none" cap="none" strike="noStrike">
                <a:solidFill>
                  <a:schemeClr val="dk1"/>
                </a:solidFill>
                <a:latin typeface="Archivo Black"/>
                <a:ea typeface="Archivo Black"/>
                <a:cs typeface="Archivo Black"/>
                <a:sym typeface="Archivo Black"/>
              </a:defRPr>
            </a:lvl3pPr>
            <a:lvl4pPr indent="-381000" lvl="3" marL="1828800" marR="0" rtl="0" algn="l">
              <a:lnSpc>
                <a:spcPct val="100000"/>
              </a:lnSpc>
              <a:spcBef>
                <a:spcPts val="400"/>
              </a:spcBef>
              <a:spcAft>
                <a:spcPts val="0"/>
              </a:spcAft>
              <a:buClr>
                <a:schemeClr val="dk1"/>
              </a:buClr>
              <a:buSzPts val="2400"/>
              <a:buFont typeface="Archivo Black"/>
              <a:buChar char="–"/>
              <a:defRPr b="0" i="0" sz="2400" u="none" cap="none" strike="noStrike">
                <a:solidFill>
                  <a:schemeClr val="dk1"/>
                </a:solidFill>
                <a:latin typeface="Archivo Black"/>
                <a:ea typeface="Archivo Black"/>
                <a:cs typeface="Archivo Black"/>
                <a:sym typeface="Archivo Black"/>
              </a:defRPr>
            </a:lvl4pPr>
            <a:lvl5pPr indent="-381000" lvl="4" marL="2286000" marR="0" rtl="0" algn="l">
              <a:lnSpc>
                <a:spcPct val="100000"/>
              </a:lnSpc>
              <a:spcBef>
                <a:spcPts val="400"/>
              </a:spcBef>
              <a:spcAft>
                <a:spcPts val="0"/>
              </a:spcAft>
              <a:buClr>
                <a:schemeClr val="dk1"/>
              </a:buClr>
              <a:buSzPts val="2400"/>
              <a:buFont typeface="Archivo Black"/>
              <a:buChar char="»"/>
              <a:defRPr b="0" i="0" sz="2400" u="none" cap="none" strike="noStrike">
                <a:solidFill>
                  <a:schemeClr val="dk1"/>
                </a:solidFill>
                <a:latin typeface="Archivo Black"/>
                <a:ea typeface="Archivo Black"/>
                <a:cs typeface="Archivo Black"/>
                <a:sym typeface="Archivo Black"/>
              </a:defRPr>
            </a:lvl5pPr>
            <a:lvl6pPr indent="-381000" lvl="5" marL="2743200" marR="0" rtl="0" algn="l">
              <a:lnSpc>
                <a:spcPct val="100000"/>
              </a:lnSpc>
              <a:spcBef>
                <a:spcPts val="400"/>
              </a:spcBef>
              <a:spcAft>
                <a:spcPts val="0"/>
              </a:spcAft>
              <a:buClr>
                <a:schemeClr val="dk1"/>
              </a:buClr>
              <a:buSzPts val="2400"/>
              <a:buFont typeface="Archivo Black"/>
              <a:buChar char="•"/>
              <a:defRPr b="0" i="0" sz="2400" u="none" cap="none" strike="noStrike">
                <a:solidFill>
                  <a:schemeClr val="dk1"/>
                </a:solidFill>
                <a:latin typeface="Archivo Black"/>
                <a:ea typeface="Archivo Black"/>
                <a:cs typeface="Archivo Black"/>
                <a:sym typeface="Archivo Black"/>
              </a:defRPr>
            </a:lvl6pPr>
            <a:lvl7pPr indent="-381000" lvl="6" marL="3200400" marR="0" rtl="0" algn="l">
              <a:lnSpc>
                <a:spcPct val="100000"/>
              </a:lnSpc>
              <a:spcBef>
                <a:spcPts val="400"/>
              </a:spcBef>
              <a:spcAft>
                <a:spcPts val="0"/>
              </a:spcAft>
              <a:buClr>
                <a:schemeClr val="dk1"/>
              </a:buClr>
              <a:buSzPts val="2400"/>
              <a:buFont typeface="Archivo Black"/>
              <a:buChar char="•"/>
              <a:defRPr b="0" i="0" sz="2400" u="none" cap="none" strike="noStrike">
                <a:solidFill>
                  <a:schemeClr val="dk1"/>
                </a:solidFill>
                <a:latin typeface="Archivo Black"/>
                <a:ea typeface="Archivo Black"/>
                <a:cs typeface="Archivo Black"/>
                <a:sym typeface="Archivo Black"/>
              </a:defRPr>
            </a:lvl7pPr>
            <a:lvl8pPr indent="-381000" lvl="7" marL="3657600" marR="0" rtl="0" algn="l">
              <a:lnSpc>
                <a:spcPct val="100000"/>
              </a:lnSpc>
              <a:spcBef>
                <a:spcPts val="400"/>
              </a:spcBef>
              <a:spcAft>
                <a:spcPts val="0"/>
              </a:spcAft>
              <a:buClr>
                <a:schemeClr val="dk1"/>
              </a:buClr>
              <a:buSzPts val="2400"/>
              <a:buFont typeface="Archivo Black"/>
              <a:buChar char="•"/>
              <a:defRPr b="0" i="0" sz="2400" u="none" cap="none" strike="noStrike">
                <a:solidFill>
                  <a:schemeClr val="dk1"/>
                </a:solidFill>
                <a:latin typeface="Archivo Black"/>
                <a:ea typeface="Archivo Black"/>
                <a:cs typeface="Archivo Black"/>
                <a:sym typeface="Archivo Black"/>
              </a:defRPr>
            </a:lvl8pPr>
            <a:lvl9pPr indent="-381000" lvl="8" marL="4114800" marR="0" rtl="0" algn="l">
              <a:lnSpc>
                <a:spcPct val="100000"/>
              </a:lnSpc>
              <a:spcBef>
                <a:spcPts val="400"/>
              </a:spcBef>
              <a:spcAft>
                <a:spcPts val="0"/>
              </a:spcAft>
              <a:buClr>
                <a:schemeClr val="dk1"/>
              </a:buClr>
              <a:buSzPts val="2400"/>
              <a:buFont typeface="Archivo Black"/>
              <a:buChar char="•"/>
              <a:defRPr b="0" i="0" sz="2400" u="none" cap="none" strike="noStrike">
                <a:solidFill>
                  <a:schemeClr val="dk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6" name="Shape 56"/>
        <p:cNvGrpSpPr/>
        <p:nvPr/>
      </p:nvGrpSpPr>
      <p:grpSpPr>
        <a:xfrm>
          <a:off x="0" y="0"/>
          <a:ext cx="0" cy="0"/>
          <a:chOff x="0" y="0"/>
          <a:chExt cx="0" cy="0"/>
        </a:xfrm>
      </p:grpSpPr>
      <p:sp>
        <p:nvSpPr>
          <p:cNvPr id="57" name="Google Shape;57;p59"/>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dk1"/>
              </a:buClr>
              <a:buSzPts val="5400"/>
              <a:buFont typeface="Palatino Linotype"/>
              <a:buNone/>
              <a:defRPr b="1" i="0" sz="5400" u="none" cap="none" strike="noStrike">
                <a:solidFill>
                  <a:schemeClr val="dk1"/>
                </a:solidFill>
                <a:latin typeface="Palatino Linotype"/>
                <a:ea typeface="Palatino Linotype"/>
                <a:cs typeface="Palatino Linotype"/>
                <a:sym typeface="Palatino Linotyp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8" name="Google Shape;58;p59"/>
          <p:cNvSpPr txBox="1"/>
          <p:nvPr>
            <p:ph idx="1" type="body"/>
          </p:nvPr>
        </p:nvSpPr>
        <p:spPr>
          <a:xfrm>
            <a:off x="561385" y="1973740"/>
            <a:ext cx="16982146" cy="7178352"/>
          </a:xfrm>
          <a:prstGeom prst="rect">
            <a:avLst/>
          </a:prstGeom>
          <a:noFill/>
          <a:ln>
            <a:noFill/>
          </a:ln>
        </p:spPr>
        <p:txBody>
          <a:bodyPr anchorCtr="0" anchor="t" bIns="45700" lIns="91425" spcFirstLastPara="1" rIns="91425" wrap="square" tIns="45700">
            <a:normAutofit/>
          </a:bodyPr>
          <a:lstStyle>
            <a:lvl1pPr indent="-495300" lvl="0" marL="457200" marR="0" rtl="0" algn="l">
              <a:lnSpc>
                <a:spcPct val="90000"/>
              </a:lnSpc>
              <a:spcBef>
                <a:spcPts val="1500"/>
              </a:spcBef>
              <a:spcAft>
                <a:spcPts val="0"/>
              </a:spcAft>
              <a:buClr>
                <a:schemeClr val="dk1"/>
              </a:buClr>
              <a:buSzPts val="4200"/>
              <a:buFont typeface="Arial"/>
              <a:buChar char="•"/>
              <a:defRPr b="0" i="0" sz="4200" u="none" cap="none" strike="noStrike">
                <a:solidFill>
                  <a:schemeClr val="dk1"/>
                </a:solidFill>
                <a:latin typeface="Calibri"/>
                <a:ea typeface="Calibri"/>
                <a:cs typeface="Calibri"/>
                <a:sym typeface="Calibri"/>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59" name="Google Shape;59;p59"/>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1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1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1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1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1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1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1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1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drive.google.com/file/d/1X-CIkWD-QNK2nRVV53hDQuk__aY8SlXd/view" TargetMode="External"/><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35.png"/><Relationship Id="rId5" Type="http://schemas.openxmlformats.org/officeDocument/2006/relationships/image" Target="../media/image5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8.jp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4.jp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1.gif"/><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1.gif"/><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1.gif"/><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60.png"/><Relationship Id="rId5" Type="http://schemas.openxmlformats.org/officeDocument/2006/relationships/image" Target="../media/image56.png"/><Relationship Id="rId6" Type="http://schemas.openxmlformats.org/officeDocument/2006/relationships/image" Target="../media/image48.png"/><Relationship Id="rId7" Type="http://schemas.openxmlformats.org/officeDocument/2006/relationships/image" Target="../media/image52.png"/><Relationship Id="rId8"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6.png"/><Relationship Id="rId4" Type="http://schemas.openxmlformats.org/officeDocument/2006/relationships/image" Target="../media/image48.png"/><Relationship Id="rId5"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60.png"/><Relationship Id="rId5" Type="http://schemas.openxmlformats.org/officeDocument/2006/relationships/image" Target="../media/image56.png"/><Relationship Id="rId6" Type="http://schemas.openxmlformats.org/officeDocument/2006/relationships/image" Target="../media/image48.png"/><Relationship Id="rId7"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0.png"/><Relationship Id="rId4" Type="http://schemas.openxmlformats.org/officeDocument/2006/relationships/image" Target="../media/image73.png"/><Relationship Id="rId5" Type="http://schemas.openxmlformats.org/officeDocument/2006/relationships/image" Target="../media/image48.png"/><Relationship Id="rId6"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hyperlink" Target="https://www.gafutures.org/my-gafutures/" TargetMode="External"/><Relationship Id="rId5" Type="http://schemas.openxmlformats.org/officeDocument/2006/relationships/image" Target="../media/image64.png"/><Relationship Id="rId6"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4.png"/><Relationship Id="rId4" Type="http://schemas.openxmlformats.org/officeDocument/2006/relationships/image" Target="../media/image71.png"/><Relationship Id="rId5" Type="http://schemas.openxmlformats.org/officeDocument/2006/relationships/image" Target="../media/image6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77.png"/><Relationship Id="rId5" Type="http://schemas.openxmlformats.org/officeDocument/2006/relationships/image" Target="../media/image7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hyperlink" Target="mailto:halw@gsfc.or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5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7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6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8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39.png"/><Relationship Id="rId7"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94.jpg"/><Relationship Id="rId4" Type="http://schemas.openxmlformats.org/officeDocument/2006/relationships/image" Target="../media/image9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65.jpg"/><Relationship Id="rId4" Type="http://schemas.openxmlformats.org/officeDocument/2006/relationships/image" Target="../media/image70.jpg"/><Relationship Id="rId5" Type="http://schemas.openxmlformats.org/officeDocument/2006/relationships/image" Target="../media/image93.jpg"/><Relationship Id="rId6" Type="http://schemas.openxmlformats.org/officeDocument/2006/relationships/image" Target="../media/image7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7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8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8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9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0.png"/><Relationship Id="rId5" Type="http://schemas.openxmlformats.org/officeDocument/2006/relationships/image" Target="../media/image46.png"/><Relationship Id="rId6" Type="http://schemas.openxmlformats.org/officeDocument/2006/relationships/image" Target="../media/image8.png"/><Relationship Id="rId7"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8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hyperlink" Target="http://duckbrand.com/" TargetMode="External"/><Relationship Id="rId4" Type="http://schemas.openxmlformats.org/officeDocument/2006/relationships/image" Target="../media/image90.png"/><Relationship Id="rId5" Type="http://schemas.openxmlformats.org/officeDocument/2006/relationships/image" Target="../media/image85.png"/><Relationship Id="rId6" Type="http://schemas.openxmlformats.org/officeDocument/2006/relationships/image" Target="../media/image9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98.jpg"/><Relationship Id="rId4" Type="http://schemas.openxmlformats.org/officeDocument/2006/relationships/image" Target="../media/image80.jpg"/><Relationship Id="rId5" Type="http://schemas.openxmlformats.org/officeDocument/2006/relationships/image" Target="../media/image8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8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hyperlink" Target="mailto:milagros.lockart@gcpsk12.org" TargetMode="External"/><Relationship Id="rId5" Type="http://schemas.openxmlformats.org/officeDocument/2006/relationships/image" Target="../media/image3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9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8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99.pn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mailto:Jacqueline.cain@gcpsk12.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11.jpg"/><Relationship Id="rId11" Type="http://schemas.openxmlformats.org/officeDocument/2006/relationships/image" Target="../media/image18.jpg"/><Relationship Id="rId10" Type="http://schemas.openxmlformats.org/officeDocument/2006/relationships/image" Target="../media/image13.jpg"/><Relationship Id="rId9" Type="http://schemas.openxmlformats.org/officeDocument/2006/relationships/image" Target="../media/image19.jpg"/><Relationship Id="rId5" Type="http://schemas.openxmlformats.org/officeDocument/2006/relationships/image" Target="../media/image29.jpg"/><Relationship Id="rId6" Type="http://schemas.openxmlformats.org/officeDocument/2006/relationships/image" Target="../media/image40.jpg"/><Relationship Id="rId7" Type="http://schemas.openxmlformats.org/officeDocument/2006/relationships/image" Target="../media/image23.jpg"/><Relationship Id="rId8" Type="http://schemas.openxmlformats.org/officeDocument/2006/relationships/image" Target="../media/image3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98" name="Shape 98"/>
        <p:cNvGrpSpPr/>
        <p:nvPr/>
      </p:nvGrpSpPr>
      <p:grpSpPr>
        <a:xfrm>
          <a:off x="0" y="0"/>
          <a:ext cx="0" cy="0"/>
          <a:chOff x="0" y="0"/>
          <a:chExt cx="0" cy="0"/>
        </a:xfrm>
      </p:grpSpPr>
      <p:grpSp>
        <p:nvGrpSpPr>
          <p:cNvPr id="99" name="Google Shape;99;p1"/>
          <p:cNvGrpSpPr/>
          <p:nvPr/>
        </p:nvGrpSpPr>
        <p:grpSpPr>
          <a:xfrm>
            <a:off x="1028700" y="884039"/>
            <a:ext cx="16119430" cy="8302571"/>
            <a:chOff x="0" y="-38100"/>
            <a:chExt cx="4245446" cy="2186685"/>
          </a:xfrm>
        </p:grpSpPr>
        <p:sp>
          <p:nvSpPr>
            <p:cNvPr id="100" name="Google Shape;100;p1"/>
            <p:cNvSpPr/>
            <p:nvPr/>
          </p:nvSpPr>
          <p:spPr>
            <a:xfrm>
              <a:off x="0" y="0"/>
              <a:ext cx="4245446" cy="2148585"/>
            </a:xfrm>
            <a:custGeom>
              <a:rect b="b" l="l" r="r" t="t"/>
              <a:pathLst>
                <a:path extrusionOk="0" h="2148585" w="4245446">
                  <a:moveTo>
                    <a:pt x="24495" y="0"/>
                  </a:moveTo>
                  <a:lnTo>
                    <a:pt x="4220952" y="0"/>
                  </a:lnTo>
                  <a:cubicBezTo>
                    <a:pt x="4227448" y="0"/>
                    <a:pt x="4233678" y="2581"/>
                    <a:pt x="4238272" y="7174"/>
                  </a:cubicBezTo>
                  <a:cubicBezTo>
                    <a:pt x="4242865" y="11768"/>
                    <a:pt x="4245446" y="17998"/>
                    <a:pt x="4245446" y="24495"/>
                  </a:cubicBezTo>
                  <a:lnTo>
                    <a:pt x="4245446" y="2124091"/>
                  </a:lnTo>
                  <a:cubicBezTo>
                    <a:pt x="4245446" y="2130587"/>
                    <a:pt x="4242865" y="2136817"/>
                    <a:pt x="4238272" y="2141411"/>
                  </a:cubicBezTo>
                  <a:cubicBezTo>
                    <a:pt x="4233678" y="2146005"/>
                    <a:pt x="4227448" y="2148585"/>
                    <a:pt x="4220952" y="2148585"/>
                  </a:cubicBezTo>
                  <a:lnTo>
                    <a:pt x="24495" y="2148585"/>
                  </a:lnTo>
                  <a:cubicBezTo>
                    <a:pt x="17998" y="2148585"/>
                    <a:pt x="11768" y="2146005"/>
                    <a:pt x="7174" y="2141411"/>
                  </a:cubicBezTo>
                  <a:cubicBezTo>
                    <a:pt x="2581" y="2136817"/>
                    <a:pt x="0" y="2130587"/>
                    <a:pt x="0" y="2124091"/>
                  </a:cubicBezTo>
                  <a:lnTo>
                    <a:pt x="0" y="24495"/>
                  </a:lnTo>
                  <a:cubicBezTo>
                    <a:pt x="0" y="17998"/>
                    <a:pt x="2581" y="11768"/>
                    <a:pt x="7174" y="7174"/>
                  </a:cubicBezTo>
                  <a:cubicBezTo>
                    <a:pt x="11768" y="2581"/>
                    <a:pt x="17998" y="0"/>
                    <a:pt x="2449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1"/>
            <p:cNvSpPr txBox="1"/>
            <p:nvPr/>
          </p:nvSpPr>
          <p:spPr>
            <a:xfrm>
              <a:off x="0" y="-38100"/>
              <a:ext cx="4245446" cy="2186685"/>
            </a:xfrm>
            <a:prstGeom prst="rect">
              <a:avLst/>
            </a:prstGeom>
            <a:noFill/>
            <a:ln>
              <a:noFill/>
            </a:ln>
          </p:spPr>
          <p:txBody>
            <a:bodyPr anchorCtr="0" anchor="ctr" bIns="50800" lIns="50800" spcFirstLastPara="1" rIns="50800" wrap="square" tIns="50800">
              <a:noAutofit/>
            </a:bodyPr>
            <a:lstStyle/>
            <a:p>
              <a:pPr indent="0" lvl="0" marL="0" marR="0" rtl="0" algn="ctr">
                <a:lnSpc>
                  <a:spcPct val="140021"/>
                </a:lnSpc>
                <a:spcBef>
                  <a:spcPts val="0"/>
                </a:spcBef>
                <a:spcAft>
                  <a:spcPts val="0"/>
                </a:spcAft>
                <a:buClr>
                  <a:srgbClr val="000000"/>
                </a:buClr>
                <a:buSzPts val="1899"/>
                <a:buFont typeface="Arial"/>
                <a:buNone/>
              </a:pPr>
              <a:r>
                <a:rPr b="0" i="0" lang="en-US" sz="1899" u="none" cap="none" strike="noStrike">
                  <a:solidFill>
                    <a:srgbClr val="FFFFFF"/>
                  </a:solidFill>
                  <a:latin typeface="Open Sans"/>
                  <a:ea typeface="Open Sans"/>
                  <a:cs typeface="Open Sans"/>
                  <a:sym typeface="Open Sans"/>
                </a:rPr>
                <a:t>SlidesSlides</a:t>
              </a:r>
              <a:endParaRPr b="0" i="0" sz="1400" u="none" cap="none" strike="noStrike">
                <a:solidFill>
                  <a:srgbClr val="000000"/>
                </a:solidFill>
                <a:latin typeface="Arial"/>
                <a:ea typeface="Arial"/>
                <a:cs typeface="Arial"/>
                <a:sym typeface="Arial"/>
              </a:endParaRPr>
            </a:p>
          </p:txBody>
        </p:sp>
      </p:grpSp>
      <p:sp>
        <p:nvSpPr>
          <p:cNvPr id="102" name="Google Shape;102;p1"/>
          <p:cNvSpPr txBox="1"/>
          <p:nvPr/>
        </p:nvSpPr>
        <p:spPr>
          <a:xfrm>
            <a:off x="1653549" y="1834158"/>
            <a:ext cx="14285400" cy="30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446"/>
              <a:buFont typeface="Arial"/>
              <a:buNone/>
            </a:pPr>
            <a:r>
              <a:rPr b="0" i="0" lang="en-US" sz="9446" u="none" cap="none" strike="noStrike">
                <a:solidFill>
                  <a:srgbClr val="63928F"/>
                </a:solidFill>
                <a:latin typeface="Archivo Black"/>
                <a:ea typeface="Archivo Black"/>
                <a:cs typeface="Archivo Black"/>
                <a:sym typeface="Archivo Black"/>
              </a:rPr>
              <a:t>Senior Parent Night</a:t>
            </a:r>
            <a:endParaRPr b="0" i="0" sz="9446" u="none" cap="none" strike="noStrike">
              <a:solidFill>
                <a:srgbClr val="63928F"/>
              </a:solidFill>
              <a:latin typeface="Archivo Black"/>
              <a:ea typeface="Archivo Black"/>
              <a:cs typeface="Archivo Black"/>
              <a:sym typeface="Archivo Black"/>
            </a:endParaRPr>
          </a:p>
          <a:p>
            <a:pPr indent="0" lvl="0" marL="0" marR="0" rtl="0" algn="just">
              <a:lnSpc>
                <a:spcPct val="100000"/>
              </a:lnSpc>
              <a:spcBef>
                <a:spcPts val="0"/>
              </a:spcBef>
              <a:spcAft>
                <a:spcPts val="0"/>
              </a:spcAft>
              <a:buClr>
                <a:srgbClr val="000000"/>
              </a:buClr>
              <a:buSzPts val="10146"/>
              <a:buFont typeface="Arial"/>
              <a:buNone/>
            </a:pPr>
            <a:r>
              <a:rPr b="0" i="0" lang="en-US" sz="10146" u="none" cap="none" strike="noStrike">
                <a:solidFill>
                  <a:srgbClr val="EBBA3E"/>
                </a:solidFill>
                <a:latin typeface="Archivo Black"/>
                <a:ea typeface="Archivo Black"/>
                <a:cs typeface="Archivo Black"/>
                <a:sym typeface="Archivo Black"/>
              </a:rPr>
              <a:t>Class of 2025</a:t>
            </a:r>
            <a:endParaRPr b="0" i="0" sz="9600" u="none" cap="none" strike="noStrike">
              <a:solidFill>
                <a:srgbClr val="000000"/>
              </a:solidFill>
              <a:latin typeface="Arial"/>
              <a:ea typeface="Arial"/>
              <a:cs typeface="Arial"/>
              <a:sym typeface="Arial"/>
            </a:endParaRPr>
          </a:p>
        </p:txBody>
      </p:sp>
      <p:grpSp>
        <p:nvGrpSpPr>
          <p:cNvPr id="103" name="Google Shape;103;p1"/>
          <p:cNvGrpSpPr/>
          <p:nvPr/>
        </p:nvGrpSpPr>
        <p:grpSpPr>
          <a:xfrm>
            <a:off x="8852150" y="7598899"/>
            <a:ext cx="7927826" cy="1085652"/>
            <a:chOff x="0" y="-38100"/>
            <a:chExt cx="2087987" cy="285933"/>
          </a:xfrm>
        </p:grpSpPr>
        <p:sp>
          <p:nvSpPr>
            <p:cNvPr id="104" name="Google Shape;104;p1"/>
            <p:cNvSpPr/>
            <p:nvPr/>
          </p:nvSpPr>
          <p:spPr>
            <a:xfrm>
              <a:off x="0" y="0"/>
              <a:ext cx="2087987" cy="247833"/>
            </a:xfrm>
            <a:custGeom>
              <a:rect b="b" l="l" r="r" t="t"/>
              <a:pathLst>
                <a:path extrusionOk="0" h="247833" w="2087987">
                  <a:moveTo>
                    <a:pt x="49804" y="0"/>
                  </a:moveTo>
                  <a:lnTo>
                    <a:pt x="2038183" y="0"/>
                  </a:lnTo>
                  <a:cubicBezTo>
                    <a:pt x="2051392" y="0"/>
                    <a:pt x="2064060" y="5247"/>
                    <a:pt x="2073400" y="14587"/>
                  </a:cubicBezTo>
                  <a:cubicBezTo>
                    <a:pt x="2082740" y="23927"/>
                    <a:pt x="2087987" y="36595"/>
                    <a:pt x="2087987" y="49804"/>
                  </a:cubicBezTo>
                  <a:lnTo>
                    <a:pt x="2087987" y="198029"/>
                  </a:lnTo>
                  <a:cubicBezTo>
                    <a:pt x="2087987" y="211238"/>
                    <a:pt x="2082740" y="223906"/>
                    <a:pt x="2073400" y="233246"/>
                  </a:cubicBezTo>
                  <a:cubicBezTo>
                    <a:pt x="2064060" y="242586"/>
                    <a:pt x="2051392" y="247833"/>
                    <a:pt x="2038183" y="247833"/>
                  </a:cubicBezTo>
                  <a:lnTo>
                    <a:pt x="49804" y="247833"/>
                  </a:lnTo>
                  <a:cubicBezTo>
                    <a:pt x="36595" y="247833"/>
                    <a:pt x="23927" y="242586"/>
                    <a:pt x="14587" y="233246"/>
                  </a:cubicBezTo>
                  <a:cubicBezTo>
                    <a:pt x="5247" y="223906"/>
                    <a:pt x="0" y="211238"/>
                    <a:pt x="0" y="198029"/>
                  </a:cubicBezTo>
                  <a:lnTo>
                    <a:pt x="0" y="49804"/>
                  </a:lnTo>
                  <a:cubicBezTo>
                    <a:pt x="0" y="36595"/>
                    <a:pt x="5247" y="23927"/>
                    <a:pt x="14587" y="14587"/>
                  </a:cubicBezTo>
                  <a:cubicBezTo>
                    <a:pt x="23927" y="5247"/>
                    <a:pt x="36595" y="0"/>
                    <a:pt x="49804" y="0"/>
                  </a:cubicBezTo>
                  <a:close/>
                </a:path>
              </a:pathLst>
            </a:custGeom>
            <a:solidFill>
              <a:srgbClr val="FDCF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txBox="1"/>
            <p:nvPr/>
          </p:nvSpPr>
          <p:spPr>
            <a:xfrm>
              <a:off x="0" y="-38100"/>
              <a:ext cx="2087987" cy="2859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1"/>
          <p:cNvGrpSpPr/>
          <p:nvPr/>
        </p:nvGrpSpPr>
        <p:grpSpPr>
          <a:xfrm>
            <a:off x="2006123" y="4870333"/>
            <a:ext cx="7927878" cy="1085659"/>
            <a:chOff x="0" y="-38100"/>
            <a:chExt cx="2087987" cy="285933"/>
          </a:xfrm>
        </p:grpSpPr>
        <p:sp>
          <p:nvSpPr>
            <p:cNvPr id="107" name="Google Shape;107;p1"/>
            <p:cNvSpPr/>
            <p:nvPr/>
          </p:nvSpPr>
          <p:spPr>
            <a:xfrm>
              <a:off x="0" y="0"/>
              <a:ext cx="2087987" cy="247833"/>
            </a:xfrm>
            <a:custGeom>
              <a:rect b="b" l="l" r="r" t="t"/>
              <a:pathLst>
                <a:path extrusionOk="0" h="247833" w="2087987">
                  <a:moveTo>
                    <a:pt x="49804" y="0"/>
                  </a:moveTo>
                  <a:lnTo>
                    <a:pt x="2038183" y="0"/>
                  </a:lnTo>
                  <a:cubicBezTo>
                    <a:pt x="2051392" y="0"/>
                    <a:pt x="2064060" y="5247"/>
                    <a:pt x="2073400" y="14587"/>
                  </a:cubicBezTo>
                  <a:cubicBezTo>
                    <a:pt x="2082740" y="23927"/>
                    <a:pt x="2087987" y="36595"/>
                    <a:pt x="2087987" y="49804"/>
                  </a:cubicBezTo>
                  <a:lnTo>
                    <a:pt x="2087987" y="198029"/>
                  </a:lnTo>
                  <a:cubicBezTo>
                    <a:pt x="2087987" y="211238"/>
                    <a:pt x="2082740" y="223906"/>
                    <a:pt x="2073400" y="233246"/>
                  </a:cubicBezTo>
                  <a:cubicBezTo>
                    <a:pt x="2064060" y="242586"/>
                    <a:pt x="2051392" y="247833"/>
                    <a:pt x="2038183" y="247833"/>
                  </a:cubicBezTo>
                  <a:lnTo>
                    <a:pt x="49804" y="247833"/>
                  </a:lnTo>
                  <a:cubicBezTo>
                    <a:pt x="36595" y="247833"/>
                    <a:pt x="23927" y="242586"/>
                    <a:pt x="14587" y="233246"/>
                  </a:cubicBezTo>
                  <a:cubicBezTo>
                    <a:pt x="5247" y="223906"/>
                    <a:pt x="0" y="211238"/>
                    <a:pt x="0" y="198029"/>
                  </a:cubicBezTo>
                  <a:lnTo>
                    <a:pt x="0" y="49804"/>
                  </a:lnTo>
                  <a:cubicBezTo>
                    <a:pt x="0" y="36595"/>
                    <a:pt x="5247" y="23927"/>
                    <a:pt x="14587" y="14587"/>
                  </a:cubicBezTo>
                  <a:cubicBezTo>
                    <a:pt x="23927" y="5247"/>
                    <a:pt x="36595" y="0"/>
                    <a:pt x="49804"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
            <p:cNvSpPr txBox="1"/>
            <p:nvPr/>
          </p:nvSpPr>
          <p:spPr>
            <a:xfrm>
              <a:off x="0" y="-38100"/>
              <a:ext cx="2087987" cy="2859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4100"/>
                <a:buFont typeface="Arial"/>
                <a:buNone/>
              </a:pPr>
              <a:r>
                <a:rPr b="0" i="0" lang="en-US" sz="4100" u="none" cap="none" strike="noStrike">
                  <a:solidFill>
                    <a:schemeClr val="dk1"/>
                  </a:solidFill>
                  <a:latin typeface="Calibri"/>
                  <a:ea typeface="Calibri"/>
                  <a:cs typeface="Calibri"/>
                  <a:sym typeface="Calibri"/>
                </a:rPr>
                <a:t>Please sign in using the QR Code. </a:t>
              </a:r>
              <a:endParaRPr b="0" i="0" sz="4100" u="none" cap="none" strike="noStrike">
                <a:solidFill>
                  <a:schemeClr val="dk1"/>
                </a:solidFill>
                <a:latin typeface="Calibri"/>
                <a:ea typeface="Calibri"/>
                <a:cs typeface="Calibri"/>
                <a:sym typeface="Calibri"/>
              </a:endParaRPr>
            </a:p>
          </p:txBody>
        </p:sp>
      </p:grpSp>
      <p:sp>
        <p:nvSpPr>
          <p:cNvPr id="109" name="Google Shape;109;p1"/>
          <p:cNvSpPr txBox="1"/>
          <p:nvPr/>
        </p:nvSpPr>
        <p:spPr>
          <a:xfrm>
            <a:off x="9195628" y="7866550"/>
            <a:ext cx="6455100" cy="59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267"/>
              <a:buFont typeface="Arial"/>
              <a:buNone/>
            </a:pPr>
            <a:r>
              <a:rPr b="0" i="0" lang="en-US" sz="3866" u="none" cap="none" strike="noStrike">
                <a:solidFill>
                  <a:srgbClr val="FEFCF1"/>
                </a:solidFill>
                <a:latin typeface="Archivo Black"/>
                <a:ea typeface="Archivo Black"/>
                <a:cs typeface="Archivo Black"/>
                <a:sym typeface="Archivo Black"/>
              </a:rPr>
              <a:t>Welcome DHS Parents!</a:t>
            </a:r>
            <a:endParaRPr b="0" i="0" sz="100" u="none" cap="none" strike="noStrike">
              <a:solidFill>
                <a:srgbClr val="000000"/>
              </a:solidFill>
              <a:latin typeface="Arial"/>
              <a:ea typeface="Arial"/>
              <a:cs typeface="Arial"/>
              <a:sym typeface="Arial"/>
            </a:endParaRPr>
          </a:p>
        </p:txBody>
      </p:sp>
      <p:grpSp>
        <p:nvGrpSpPr>
          <p:cNvPr id="110" name="Google Shape;110;p1"/>
          <p:cNvGrpSpPr/>
          <p:nvPr/>
        </p:nvGrpSpPr>
        <p:grpSpPr>
          <a:xfrm>
            <a:off x="14280389" y="-484313"/>
            <a:ext cx="2196537" cy="2196537"/>
            <a:chOff x="0" y="0"/>
            <a:chExt cx="812800" cy="812800"/>
          </a:xfrm>
        </p:grpSpPr>
        <p:sp>
          <p:nvSpPr>
            <p:cNvPr id="111" name="Google Shape;111;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1"/>
          <p:cNvGrpSpPr/>
          <p:nvPr/>
        </p:nvGrpSpPr>
        <p:grpSpPr>
          <a:xfrm>
            <a:off x="15509269" y="460400"/>
            <a:ext cx="1113725" cy="1113725"/>
            <a:chOff x="0" y="0"/>
            <a:chExt cx="812800" cy="812800"/>
          </a:xfrm>
        </p:grpSpPr>
        <p:sp>
          <p:nvSpPr>
            <p:cNvPr id="114" name="Google Shape;114;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1"/>
          <p:cNvGrpSpPr/>
          <p:nvPr/>
        </p:nvGrpSpPr>
        <p:grpSpPr>
          <a:xfrm>
            <a:off x="15923231" y="-767318"/>
            <a:ext cx="3086100" cy="3086100"/>
            <a:chOff x="0" y="0"/>
            <a:chExt cx="812800" cy="812800"/>
          </a:xfrm>
        </p:grpSpPr>
        <p:sp>
          <p:nvSpPr>
            <p:cNvPr id="117" name="Google Shape;117;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1"/>
          <p:cNvGrpSpPr/>
          <p:nvPr/>
        </p:nvGrpSpPr>
        <p:grpSpPr>
          <a:xfrm>
            <a:off x="15828707" y="1330160"/>
            <a:ext cx="1093397" cy="1093397"/>
            <a:chOff x="0" y="0"/>
            <a:chExt cx="812800" cy="812800"/>
          </a:xfrm>
        </p:grpSpPr>
        <p:sp>
          <p:nvSpPr>
            <p:cNvPr id="120" name="Google Shape;120;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1"/>
          <p:cNvGrpSpPr/>
          <p:nvPr/>
        </p:nvGrpSpPr>
        <p:grpSpPr>
          <a:xfrm>
            <a:off x="16622994" y="1712224"/>
            <a:ext cx="2292566" cy="2292566"/>
            <a:chOff x="0" y="0"/>
            <a:chExt cx="812800" cy="812800"/>
          </a:xfrm>
        </p:grpSpPr>
        <p:sp>
          <p:nvSpPr>
            <p:cNvPr id="123" name="Google Shape;123;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1"/>
          <p:cNvGrpSpPr/>
          <p:nvPr/>
        </p:nvGrpSpPr>
        <p:grpSpPr>
          <a:xfrm>
            <a:off x="15378658" y="2402749"/>
            <a:ext cx="560294" cy="560294"/>
            <a:chOff x="0" y="0"/>
            <a:chExt cx="812800" cy="812800"/>
          </a:xfrm>
        </p:grpSpPr>
        <p:sp>
          <p:nvSpPr>
            <p:cNvPr id="126" name="Google Shape;126;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1"/>
          <p:cNvGrpSpPr/>
          <p:nvPr/>
        </p:nvGrpSpPr>
        <p:grpSpPr>
          <a:xfrm>
            <a:off x="13929168" y="2656479"/>
            <a:ext cx="351222" cy="351222"/>
            <a:chOff x="0" y="0"/>
            <a:chExt cx="812800" cy="812800"/>
          </a:xfrm>
        </p:grpSpPr>
        <p:sp>
          <p:nvSpPr>
            <p:cNvPr id="129" name="Google Shape;129;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1"/>
          <p:cNvGrpSpPr/>
          <p:nvPr/>
        </p:nvGrpSpPr>
        <p:grpSpPr>
          <a:xfrm>
            <a:off x="15721925" y="2848427"/>
            <a:ext cx="217027" cy="217027"/>
            <a:chOff x="0" y="0"/>
            <a:chExt cx="812800" cy="812800"/>
          </a:xfrm>
        </p:grpSpPr>
        <p:sp>
          <p:nvSpPr>
            <p:cNvPr id="132" name="Google Shape;132;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1"/>
          <p:cNvGrpSpPr/>
          <p:nvPr/>
        </p:nvGrpSpPr>
        <p:grpSpPr>
          <a:xfrm>
            <a:off x="797931" y="5224268"/>
            <a:ext cx="461538" cy="461538"/>
            <a:chOff x="0" y="0"/>
            <a:chExt cx="812800" cy="812800"/>
          </a:xfrm>
        </p:grpSpPr>
        <p:sp>
          <p:nvSpPr>
            <p:cNvPr id="135" name="Google Shape;135;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1"/>
          <p:cNvGrpSpPr/>
          <p:nvPr/>
        </p:nvGrpSpPr>
        <p:grpSpPr>
          <a:xfrm>
            <a:off x="16107733" y="3007701"/>
            <a:ext cx="115506" cy="115506"/>
            <a:chOff x="0" y="0"/>
            <a:chExt cx="812800" cy="812800"/>
          </a:xfrm>
        </p:grpSpPr>
        <p:sp>
          <p:nvSpPr>
            <p:cNvPr id="138" name="Google Shape;138;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1"/>
          <p:cNvGrpSpPr/>
          <p:nvPr/>
        </p:nvGrpSpPr>
        <p:grpSpPr>
          <a:xfrm>
            <a:off x="17741301" y="3458091"/>
            <a:ext cx="1093397" cy="1093397"/>
            <a:chOff x="0" y="0"/>
            <a:chExt cx="812800" cy="812800"/>
          </a:xfrm>
        </p:grpSpPr>
        <p:sp>
          <p:nvSpPr>
            <p:cNvPr id="141" name="Google Shape;141;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1"/>
          <p:cNvGrpSpPr/>
          <p:nvPr/>
        </p:nvGrpSpPr>
        <p:grpSpPr>
          <a:xfrm>
            <a:off x="14938821" y="-524009"/>
            <a:ext cx="984410" cy="984410"/>
            <a:chOff x="0" y="0"/>
            <a:chExt cx="812800" cy="812800"/>
          </a:xfrm>
        </p:grpSpPr>
        <p:sp>
          <p:nvSpPr>
            <p:cNvPr id="144" name="Google Shape;144;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6" name="Google Shape;146;p1"/>
          <p:cNvGrpSpPr/>
          <p:nvPr/>
        </p:nvGrpSpPr>
        <p:grpSpPr>
          <a:xfrm rot="10800000">
            <a:off x="2006117" y="8635024"/>
            <a:ext cx="2196537" cy="2196537"/>
            <a:chOff x="0" y="0"/>
            <a:chExt cx="812800" cy="812800"/>
          </a:xfrm>
        </p:grpSpPr>
        <p:sp>
          <p:nvSpPr>
            <p:cNvPr id="147" name="Google Shape;147;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9" name="Google Shape;149;p1"/>
          <p:cNvGrpSpPr/>
          <p:nvPr/>
        </p:nvGrpSpPr>
        <p:grpSpPr>
          <a:xfrm rot="10800000">
            <a:off x="1860049" y="8773122"/>
            <a:ext cx="1113725" cy="1113725"/>
            <a:chOff x="0" y="0"/>
            <a:chExt cx="812800" cy="812800"/>
          </a:xfrm>
        </p:grpSpPr>
        <p:sp>
          <p:nvSpPr>
            <p:cNvPr id="150" name="Google Shape;150;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1"/>
          <p:cNvGrpSpPr/>
          <p:nvPr/>
        </p:nvGrpSpPr>
        <p:grpSpPr>
          <a:xfrm rot="10800000">
            <a:off x="-526287" y="8028466"/>
            <a:ext cx="3086100" cy="3086100"/>
            <a:chOff x="0" y="0"/>
            <a:chExt cx="812800" cy="812800"/>
          </a:xfrm>
        </p:grpSpPr>
        <p:sp>
          <p:nvSpPr>
            <p:cNvPr id="153" name="Google Shape;153;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55" name="Google Shape;155;p1"/>
          <p:cNvGrpSpPr/>
          <p:nvPr/>
        </p:nvGrpSpPr>
        <p:grpSpPr>
          <a:xfrm rot="10800000">
            <a:off x="1560940" y="7923691"/>
            <a:ext cx="1093397" cy="1093397"/>
            <a:chOff x="0" y="0"/>
            <a:chExt cx="812800" cy="812800"/>
          </a:xfrm>
        </p:grpSpPr>
        <p:sp>
          <p:nvSpPr>
            <p:cNvPr id="156" name="Google Shape;156;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58" name="Google Shape;158;p1"/>
          <p:cNvGrpSpPr/>
          <p:nvPr/>
        </p:nvGrpSpPr>
        <p:grpSpPr>
          <a:xfrm rot="10800000">
            <a:off x="-432517" y="6342458"/>
            <a:ext cx="2292566" cy="2292566"/>
            <a:chOff x="0" y="0"/>
            <a:chExt cx="812800" cy="812800"/>
          </a:xfrm>
        </p:grpSpPr>
        <p:sp>
          <p:nvSpPr>
            <p:cNvPr id="159" name="Google Shape;159;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61" name="Google Shape;161;p1"/>
          <p:cNvGrpSpPr/>
          <p:nvPr/>
        </p:nvGrpSpPr>
        <p:grpSpPr>
          <a:xfrm rot="10800000">
            <a:off x="2544092" y="7384205"/>
            <a:ext cx="560294" cy="560294"/>
            <a:chOff x="0" y="0"/>
            <a:chExt cx="812800" cy="812800"/>
          </a:xfrm>
        </p:grpSpPr>
        <p:sp>
          <p:nvSpPr>
            <p:cNvPr id="162" name="Google Shape;162;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1"/>
          <p:cNvGrpSpPr/>
          <p:nvPr/>
        </p:nvGrpSpPr>
        <p:grpSpPr>
          <a:xfrm rot="10800000">
            <a:off x="2544092" y="7281794"/>
            <a:ext cx="217027" cy="217027"/>
            <a:chOff x="0" y="0"/>
            <a:chExt cx="812800" cy="812800"/>
          </a:xfrm>
        </p:grpSpPr>
        <p:sp>
          <p:nvSpPr>
            <p:cNvPr id="165" name="Google Shape;165;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1"/>
          <p:cNvGrpSpPr/>
          <p:nvPr/>
        </p:nvGrpSpPr>
        <p:grpSpPr>
          <a:xfrm rot="10800000">
            <a:off x="2259804" y="7224041"/>
            <a:ext cx="115506" cy="115506"/>
            <a:chOff x="0" y="0"/>
            <a:chExt cx="812800" cy="812800"/>
          </a:xfrm>
        </p:grpSpPr>
        <p:sp>
          <p:nvSpPr>
            <p:cNvPr id="168" name="Google Shape;168;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1"/>
          <p:cNvGrpSpPr/>
          <p:nvPr/>
        </p:nvGrpSpPr>
        <p:grpSpPr>
          <a:xfrm rot="10800000">
            <a:off x="-351655" y="5795759"/>
            <a:ext cx="1093397" cy="1093397"/>
            <a:chOff x="0" y="0"/>
            <a:chExt cx="812800" cy="812800"/>
          </a:xfrm>
        </p:grpSpPr>
        <p:sp>
          <p:nvSpPr>
            <p:cNvPr id="171" name="Google Shape;171;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1"/>
          <p:cNvGrpSpPr/>
          <p:nvPr/>
        </p:nvGrpSpPr>
        <p:grpSpPr>
          <a:xfrm rot="10800000">
            <a:off x="3544223" y="9186610"/>
            <a:ext cx="1400475" cy="1400475"/>
            <a:chOff x="0" y="0"/>
            <a:chExt cx="812800" cy="812800"/>
          </a:xfrm>
        </p:grpSpPr>
        <p:sp>
          <p:nvSpPr>
            <p:cNvPr id="174" name="Google Shape;174;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6" name="Google Shape;176;p1"/>
          <p:cNvGrpSpPr/>
          <p:nvPr/>
        </p:nvGrpSpPr>
        <p:grpSpPr>
          <a:xfrm rot="10800000">
            <a:off x="2559813" y="9886847"/>
            <a:ext cx="984410" cy="984410"/>
            <a:chOff x="0" y="0"/>
            <a:chExt cx="812800" cy="812800"/>
          </a:xfrm>
        </p:grpSpPr>
        <p:sp>
          <p:nvSpPr>
            <p:cNvPr id="177" name="Google Shape;177;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9" name="Google Shape;179;p1"/>
          <p:cNvSpPr/>
          <p:nvPr/>
        </p:nvSpPr>
        <p:spPr>
          <a:xfrm rot="2977784">
            <a:off x="15632523" y="8018644"/>
            <a:ext cx="612858" cy="612858"/>
          </a:xfrm>
          <a:custGeom>
            <a:rect b="b" l="l" r="r" t="t"/>
            <a:pathLst>
              <a:path extrusionOk="0" h="612858" w="612858">
                <a:moveTo>
                  <a:pt x="0" y="0"/>
                </a:moveTo>
                <a:lnTo>
                  <a:pt x="612858" y="0"/>
                </a:lnTo>
                <a:lnTo>
                  <a:pt x="612858" y="612858"/>
                </a:lnTo>
                <a:lnTo>
                  <a:pt x="0" y="61285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0" name="Google Shape;180;p1"/>
          <p:cNvSpPr txBox="1"/>
          <p:nvPr/>
        </p:nvSpPr>
        <p:spPr>
          <a:xfrm>
            <a:off x="4699225" y="385350"/>
            <a:ext cx="9646500" cy="338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500"/>
              <a:buFont typeface="Arial"/>
              <a:buNone/>
            </a:pPr>
            <a:r>
              <a:rPr b="1" i="0" lang="en-US" sz="2200" u="none" cap="none" strike="noStrike">
                <a:solidFill>
                  <a:srgbClr val="B84B45"/>
                </a:solidFill>
                <a:latin typeface="Open Sans"/>
                <a:ea typeface="Open Sans"/>
                <a:cs typeface="Open Sans"/>
                <a:sym typeface="Open Sans"/>
              </a:rPr>
              <a:t>Presented by  Duluth High School Counselors &amp; Title I Department</a:t>
            </a:r>
            <a:endParaRPr b="1" i="0" sz="2100" u="none" cap="none" strike="noStrike">
              <a:solidFill>
                <a:srgbClr val="B84B45"/>
              </a:solidFill>
              <a:latin typeface="Arial"/>
              <a:ea typeface="Arial"/>
              <a:cs typeface="Arial"/>
              <a:sym typeface="Arial"/>
            </a:endParaRPr>
          </a:p>
        </p:txBody>
      </p:sp>
      <p:sp>
        <p:nvSpPr>
          <p:cNvPr id="181" name="Google Shape;181;p1"/>
          <p:cNvSpPr txBox="1"/>
          <p:nvPr/>
        </p:nvSpPr>
        <p:spPr>
          <a:xfrm>
            <a:off x="2259800" y="385350"/>
            <a:ext cx="3969000" cy="292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500"/>
              <a:buFont typeface="Arial"/>
              <a:buNone/>
            </a:pPr>
            <a:r>
              <a:rPr b="1" i="0" lang="en-US" sz="1900" u="none" cap="none" strike="noStrike">
                <a:solidFill>
                  <a:srgbClr val="717F86"/>
                </a:solidFill>
                <a:latin typeface="Open Sans"/>
                <a:ea typeface="Open Sans"/>
                <a:cs typeface="Open Sans"/>
                <a:sym typeface="Open Sans"/>
              </a:rPr>
              <a:t>August 24, 2024</a:t>
            </a:r>
            <a:endParaRPr b="1" i="0" sz="2300" u="none" cap="none" strike="noStrike">
              <a:solidFill>
                <a:schemeClr val="accent5"/>
              </a:solidFill>
              <a:latin typeface="Arial"/>
              <a:ea typeface="Arial"/>
              <a:cs typeface="Arial"/>
              <a:sym typeface="Arial"/>
            </a:endParaRPr>
          </a:p>
        </p:txBody>
      </p:sp>
      <p:pic>
        <p:nvPicPr>
          <p:cNvPr id="182" name="Google Shape;182;p1"/>
          <p:cNvPicPr preferRelativeResize="0"/>
          <p:nvPr/>
        </p:nvPicPr>
        <p:blipFill rotWithShape="1">
          <a:blip r:embed="rId4">
            <a:alphaModFix/>
          </a:blip>
          <a:srcRect b="0" l="0" r="0" t="0"/>
          <a:stretch/>
        </p:blipFill>
        <p:spPr>
          <a:xfrm>
            <a:off x="11223025" y="3294000"/>
            <a:ext cx="4286250" cy="4286250"/>
          </a:xfrm>
          <a:prstGeom prst="rect">
            <a:avLst/>
          </a:prstGeom>
          <a:noFill/>
          <a:ln>
            <a:noFill/>
          </a:ln>
        </p:spPr>
      </p:pic>
      <p:pic>
        <p:nvPicPr>
          <p:cNvPr id="183" name="Google Shape;183;p1"/>
          <p:cNvPicPr preferRelativeResize="0"/>
          <p:nvPr/>
        </p:nvPicPr>
        <p:blipFill rotWithShape="1">
          <a:blip r:embed="rId5">
            <a:alphaModFix/>
          </a:blip>
          <a:srcRect b="0" l="0" r="0" t="0"/>
          <a:stretch/>
        </p:blipFill>
        <p:spPr>
          <a:xfrm>
            <a:off x="4605275" y="6198325"/>
            <a:ext cx="2745963" cy="2745963"/>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grpSp>
        <p:nvGrpSpPr>
          <p:cNvPr id="558" name="Google Shape;558;g2f6a8564890_0_88"/>
          <p:cNvGrpSpPr/>
          <p:nvPr/>
        </p:nvGrpSpPr>
        <p:grpSpPr>
          <a:xfrm>
            <a:off x="0" y="0"/>
            <a:ext cx="3792488" cy="10287226"/>
            <a:chOff x="0" y="0"/>
            <a:chExt cx="998838" cy="2709375"/>
          </a:xfrm>
        </p:grpSpPr>
        <p:sp>
          <p:nvSpPr>
            <p:cNvPr id="559" name="Google Shape;559;g2f6a8564890_0_88"/>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0" name="Google Shape;560;g2f6a8564890_0_88"/>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61" name="Google Shape;561;g2f6a8564890_0_88"/>
          <p:cNvGrpSpPr/>
          <p:nvPr/>
        </p:nvGrpSpPr>
        <p:grpSpPr>
          <a:xfrm>
            <a:off x="3623452" y="0"/>
            <a:ext cx="3792488" cy="10287226"/>
            <a:chOff x="0" y="0"/>
            <a:chExt cx="998838" cy="2709375"/>
          </a:xfrm>
        </p:grpSpPr>
        <p:sp>
          <p:nvSpPr>
            <p:cNvPr id="562" name="Google Shape;562;g2f6a8564890_0_88"/>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3" name="Google Shape;563;g2f6a8564890_0_88"/>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64" name="Google Shape;564;g2f6a8564890_0_88"/>
          <p:cNvGrpSpPr/>
          <p:nvPr/>
        </p:nvGrpSpPr>
        <p:grpSpPr>
          <a:xfrm>
            <a:off x="7246405" y="0"/>
            <a:ext cx="3792488" cy="10287226"/>
            <a:chOff x="0" y="0"/>
            <a:chExt cx="998838" cy="2709375"/>
          </a:xfrm>
        </p:grpSpPr>
        <p:sp>
          <p:nvSpPr>
            <p:cNvPr id="565" name="Google Shape;565;g2f6a8564890_0_88"/>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6" name="Google Shape;566;g2f6a8564890_0_88"/>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67" name="Google Shape;567;g2f6a8564890_0_88"/>
          <p:cNvGrpSpPr/>
          <p:nvPr/>
        </p:nvGrpSpPr>
        <p:grpSpPr>
          <a:xfrm>
            <a:off x="10869857" y="0"/>
            <a:ext cx="3792488" cy="10287226"/>
            <a:chOff x="0" y="0"/>
            <a:chExt cx="998838" cy="2709375"/>
          </a:xfrm>
        </p:grpSpPr>
        <p:sp>
          <p:nvSpPr>
            <p:cNvPr id="568" name="Google Shape;568;g2f6a8564890_0_88"/>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9" name="Google Shape;569;g2f6a8564890_0_88"/>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70" name="Google Shape;570;g2f6a8564890_0_88"/>
          <p:cNvGrpSpPr/>
          <p:nvPr/>
        </p:nvGrpSpPr>
        <p:grpSpPr>
          <a:xfrm>
            <a:off x="14495538" y="0"/>
            <a:ext cx="3792488" cy="10287226"/>
            <a:chOff x="0" y="0"/>
            <a:chExt cx="998838" cy="2709375"/>
          </a:xfrm>
        </p:grpSpPr>
        <p:sp>
          <p:nvSpPr>
            <p:cNvPr id="571" name="Google Shape;571;g2f6a8564890_0_88"/>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2" name="Google Shape;572;g2f6a8564890_0_88"/>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73" name="Google Shape;573;g2f6a8564890_0_88"/>
          <p:cNvGrpSpPr/>
          <p:nvPr/>
        </p:nvGrpSpPr>
        <p:grpSpPr>
          <a:xfrm>
            <a:off x="1028700" y="1028700"/>
            <a:ext cx="16230707" cy="8230066"/>
            <a:chOff x="0" y="0"/>
            <a:chExt cx="4274726" cy="2167575"/>
          </a:xfrm>
        </p:grpSpPr>
        <p:sp>
          <p:nvSpPr>
            <p:cNvPr id="574" name="Google Shape;574;g2f6a8564890_0_88"/>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5" name="Google Shape;575;g2f6a8564890_0_88"/>
            <p:cNvSpPr txBox="1"/>
            <p:nvPr/>
          </p:nvSpPr>
          <p:spPr>
            <a:xfrm>
              <a:off x="0" y="28575"/>
              <a:ext cx="4274700" cy="2139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76" name="Google Shape;576;g2f6a8564890_0_88"/>
          <p:cNvSpPr txBox="1"/>
          <p:nvPr/>
        </p:nvSpPr>
        <p:spPr>
          <a:xfrm>
            <a:off x="1094000" y="-846900"/>
            <a:ext cx="16100100" cy="3117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000000"/>
              </a:buClr>
              <a:buSzPts val="7200"/>
              <a:buFont typeface="Arial"/>
              <a:buNone/>
            </a:pPr>
            <a:r>
              <a:rPr b="1" i="0" lang="en-US" sz="7200" u="none" cap="none" strike="noStrike">
                <a:solidFill>
                  <a:srgbClr val="000000"/>
                </a:solidFill>
                <a:latin typeface="Fredoka"/>
                <a:ea typeface="Fredoka"/>
                <a:cs typeface="Fredoka"/>
                <a:sym typeface="Fredoka"/>
              </a:rPr>
              <a:t>Senior Class President</a:t>
            </a:r>
            <a:r>
              <a:rPr b="1" i="0" lang="en-US" sz="14400" u="none" cap="none" strike="noStrike">
                <a:solidFill>
                  <a:srgbClr val="000000"/>
                </a:solidFill>
                <a:latin typeface="Fredoka"/>
                <a:ea typeface="Fredoka"/>
                <a:cs typeface="Fredoka"/>
                <a:sym typeface="Fredoka"/>
              </a:rPr>
              <a:t> </a:t>
            </a:r>
            <a:endParaRPr b="1" i="0" sz="14400" u="none" cap="none" strike="noStrike">
              <a:solidFill>
                <a:srgbClr val="000000"/>
              </a:solidFill>
              <a:latin typeface="Fredoka"/>
              <a:ea typeface="Fredoka"/>
              <a:cs typeface="Fredoka"/>
              <a:sym typeface="Fredoka"/>
            </a:endParaRPr>
          </a:p>
          <a:p>
            <a:pPr indent="0" lvl="0" marL="0" marR="0" rtl="0" algn="ctr">
              <a:lnSpc>
                <a:spcPct val="90000"/>
              </a:lnSpc>
              <a:spcBef>
                <a:spcPts val="0"/>
              </a:spcBef>
              <a:spcAft>
                <a:spcPts val="0"/>
              </a:spcAft>
              <a:buClr>
                <a:schemeClr val="dk1"/>
              </a:buClr>
              <a:buSzPts val="8100"/>
              <a:buFont typeface="Arial"/>
              <a:buNone/>
            </a:pPr>
            <a:r>
              <a:rPr b="1" i="0" lang="en-US" sz="8100" u="none" cap="none" strike="noStrike">
                <a:solidFill>
                  <a:schemeClr val="dk1"/>
                </a:solidFill>
                <a:latin typeface="Fredoka"/>
                <a:ea typeface="Fredoka"/>
                <a:cs typeface="Fredoka"/>
                <a:sym typeface="Fredoka"/>
              </a:rPr>
              <a:t>Jessica Park </a:t>
            </a:r>
            <a:endParaRPr b="1" i="0" sz="8100" u="none" cap="none" strike="noStrike">
              <a:solidFill>
                <a:srgbClr val="000000"/>
              </a:solidFill>
              <a:latin typeface="Fredoka"/>
              <a:ea typeface="Fredoka"/>
              <a:cs typeface="Fredoka"/>
              <a:sym typeface="Fredoka"/>
            </a:endParaRPr>
          </a:p>
        </p:txBody>
      </p:sp>
      <p:pic>
        <p:nvPicPr>
          <p:cNvPr id="577" name="Google Shape;577;g2f6a8564890_0_88" title="copy_1A3BA73F-ADB5-4822-9497-610B68CE237B.mov">
            <a:hlinkClick r:id="rId3"/>
          </p:cNvPr>
          <p:cNvPicPr preferRelativeResize="0"/>
          <p:nvPr/>
        </p:nvPicPr>
        <p:blipFill rotWithShape="1">
          <a:blip r:embed="rId4">
            <a:alphaModFix/>
          </a:blip>
          <a:srcRect b="0" l="0" r="0" t="0"/>
          <a:stretch/>
        </p:blipFill>
        <p:spPr>
          <a:xfrm>
            <a:off x="2623602" y="2379480"/>
            <a:ext cx="13040795" cy="71204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1000"/>
                                        <p:tgtEl>
                                          <p:spTgt spid="5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grpSp>
        <p:nvGrpSpPr>
          <p:cNvPr id="582" name="Google Shape;582;g2f6a8564890_0_111"/>
          <p:cNvGrpSpPr/>
          <p:nvPr/>
        </p:nvGrpSpPr>
        <p:grpSpPr>
          <a:xfrm>
            <a:off x="0" y="0"/>
            <a:ext cx="3792488" cy="10287226"/>
            <a:chOff x="0" y="0"/>
            <a:chExt cx="998838" cy="2709375"/>
          </a:xfrm>
        </p:grpSpPr>
        <p:sp>
          <p:nvSpPr>
            <p:cNvPr id="583" name="Google Shape;583;g2f6a8564890_0_11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4" name="Google Shape;584;g2f6a8564890_0_111"/>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85" name="Google Shape;585;g2f6a8564890_0_111"/>
          <p:cNvGrpSpPr/>
          <p:nvPr/>
        </p:nvGrpSpPr>
        <p:grpSpPr>
          <a:xfrm>
            <a:off x="3623452" y="0"/>
            <a:ext cx="3792488" cy="10287226"/>
            <a:chOff x="0" y="0"/>
            <a:chExt cx="998838" cy="2709375"/>
          </a:xfrm>
        </p:grpSpPr>
        <p:sp>
          <p:nvSpPr>
            <p:cNvPr id="586" name="Google Shape;586;g2f6a8564890_0_11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7" name="Google Shape;587;g2f6a8564890_0_111"/>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88" name="Google Shape;588;g2f6a8564890_0_111"/>
          <p:cNvGrpSpPr/>
          <p:nvPr/>
        </p:nvGrpSpPr>
        <p:grpSpPr>
          <a:xfrm>
            <a:off x="7246405" y="0"/>
            <a:ext cx="3792488" cy="10287226"/>
            <a:chOff x="0" y="0"/>
            <a:chExt cx="998838" cy="2709375"/>
          </a:xfrm>
        </p:grpSpPr>
        <p:sp>
          <p:nvSpPr>
            <p:cNvPr id="589" name="Google Shape;589;g2f6a8564890_0_11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90" name="Google Shape;590;g2f6a8564890_0_111"/>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91" name="Google Shape;591;g2f6a8564890_0_111"/>
          <p:cNvGrpSpPr/>
          <p:nvPr/>
        </p:nvGrpSpPr>
        <p:grpSpPr>
          <a:xfrm>
            <a:off x="10869857" y="0"/>
            <a:ext cx="3792488" cy="10287226"/>
            <a:chOff x="0" y="0"/>
            <a:chExt cx="998838" cy="2709375"/>
          </a:xfrm>
        </p:grpSpPr>
        <p:sp>
          <p:nvSpPr>
            <p:cNvPr id="592" name="Google Shape;592;g2f6a8564890_0_11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93" name="Google Shape;593;g2f6a8564890_0_111"/>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94" name="Google Shape;594;g2f6a8564890_0_111"/>
          <p:cNvGrpSpPr/>
          <p:nvPr/>
        </p:nvGrpSpPr>
        <p:grpSpPr>
          <a:xfrm>
            <a:off x="14495538" y="0"/>
            <a:ext cx="3792488" cy="10287226"/>
            <a:chOff x="0" y="0"/>
            <a:chExt cx="998838" cy="2709375"/>
          </a:xfrm>
        </p:grpSpPr>
        <p:sp>
          <p:nvSpPr>
            <p:cNvPr id="595" name="Google Shape;595;g2f6a8564890_0_11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96" name="Google Shape;596;g2f6a8564890_0_111"/>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97" name="Google Shape;597;g2f6a8564890_0_111"/>
          <p:cNvGrpSpPr/>
          <p:nvPr/>
        </p:nvGrpSpPr>
        <p:grpSpPr>
          <a:xfrm>
            <a:off x="1028700" y="1028700"/>
            <a:ext cx="16230707" cy="8230066"/>
            <a:chOff x="0" y="0"/>
            <a:chExt cx="4274726" cy="2167575"/>
          </a:xfrm>
        </p:grpSpPr>
        <p:sp>
          <p:nvSpPr>
            <p:cNvPr id="598" name="Google Shape;598;g2f6a8564890_0_111"/>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99" name="Google Shape;599;g2f6a8564890_0_111"/>
            <p:cNvSpPr txBox="1"/>
            <p:nvPr/>
          </p:nvSpPr>
          <p:spPr>
            <a:xfrm>
              <a:off x="0" y="28575"/>
              <a:ext cx="4274700" cy="2139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600" name="Google Shape;600;g2f6a8564890_0_111"/>
          <p:cNvPicPr preferRelativeResize="0"/>
          <p:nvPr/>
        </p:nvPicPr>
        <p:blipFill rotWithShape="1">
          <a:blip r:embed="rId3">
            <a:alphaModFix/>
          </a:blip>
          <a:srcRect b="0" l="0" r="0" t="0"/>
          <a:stretch/>
        </p:blipFill>
        <p:spPr>
          <a:xfrm>
            <a:off x="12373400" y="1578841"/>
            <a:ext cx="4577850" cy="4565169"/>
          </a:xfrm>
          <a:prstGeom prst="rect">
            <a:avLst/>
          </a:prstGeom>
          <a:noFill/>
          <a:ln>
            <a:noFill/>
          </a:ln>
        </p:spPr>
      </p:pic>
      <p:sp>
        <p:nvSpPr>
          <p:cNvPr id="601" name="Google Shape;601;g2f6a8564890_0_111"/>
          <p:cNvSpPr txBox="1"/>
          <p:nvPr/>
        </p:nvSpPr>
        <p:spPr>
          <a:xfrm>
            <a:off x="1528493" y="1211094"/>
            <a:ext cx="15231000" cy="985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Clr>
                <a:srgbClr val="000000"/>
              </a:buClr>
              <a:buSzPts val="8000"/>
              <a:buFont typeface="Arial"/>
              <a:buNone/>
            </a:pPr>
            <a:r>
              <a:rPr b="1" i="0" lang="en-US" sz="8000" u="none" cap="none" strike="noStrike">
                <a:solidFill>
                  <a:srgbClr val="000000"/>
                </a:solidFill>
                <a:latin typeface="Fredoka"/>
                <a:ea typeface="Fredoka"/>
                <a:cs typeface="Fredoka"/>
                <a:sym typeface="Fredoka"/>
              </a:rPr>
              <a:t>Our Events</a:t>
            </a:r>
            <a:endParaRPr b="1" i="0" sz="1400" u="none" cap="none" strike="noStrike">
              <a:solidFill>
                <a:srgbClr val="000000"/>
              </a:solidFill>
              <a:latin typeface="Arial"/>
              <a:ea typeface="Arial"/>
              <a:cs typeface="Arial"/>
              <a:sym typeface="Arial"/>
            </a:endParaRPr>
          </a:p>
        </p:txBody>
      </p:sp>
      <p:grpSp>
        <p:nvGrpSpPr>
          <p:cNvPr id="602" name="Google Shape;602;g2f6a8564890_0_111"/>
          <p:cNvGrpSpPr/>
          <p:nvPr/>
        </p:nvGrpSpPr>
        <p:grpSpPr>
          <a:xfrm>
            <a:off x="1285623" y="6867368"/>
            <a:ext cx="4234125" cy="1744860"/>
            <a:chOff x="-113200" y="-748492"/>
            <a:chExt cx="5645500" cy="2326480"/>
          </a:xfrm>
        </p:grpSpPr>
        <p:sp>
          <p:nvSpPr>
            <p:cNvPr id="603" name="Google Shape;603;g2f6a8564890_0_111"/>
            <p:cNvSpPr txBox="1"/>
            <p:nvPr/>
          </p:nvSpPr>
          <p:spPr>
            <a:xfrm>
              <a:off x="-113200" y="-748492"/>
              <a:ext cx="5532300" cy="172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200"/>
                <a:buFont typeface="Arial"/>
                <a:buNone/>
              </a:pPr>
              <a:r>
                <a:rPr b="1" i="0" lang="en-US" sz="4200" u="none" cap="none" strike="noStrike">
                  <a:solidFill>
                    <a:srgbClr val="000000"/>
                  </a:solidFill>
                  <a:latin typeface="Fredoka"/>
                  <a:ea typeface="Fredoka"/>
                  <a:cs typeface="Fredoka"/>
                  <a:sym typeface="Fredoka"/>
                </a:rPr>
                <a:t>Senior Movie Night </a:t>
              </a:r>
              <a:endParaRPr b="1" i="0" sz="1400" u="none" cap="none" strike="noStrike">
                <a:solidFill>
                  <a:srgbClr val="000000"/>
                </a:solidFill>
                <a:latin typeface="Arial"/>
                <a:ea typeface="Arial"/>
                <a:cs typeface="Arial"/>
                <a:sym typeface="Arial"/>
              </a:endParaRPr>
            </a:p>
          </p:txBody>
        </p:sp>
        <p:sp>
          <p:nvSpPr>
            <p:cNvPr id="604" name="Google Shape;604;g2f6a8564890_0_111"/>
            <p:cNvSpPr txBox="1"/>
            <p:nvPr/>
          </p:nvSpPr>
          <p:spPr>
            <a:xfrm>
              <a:off x="0" y="962388"/>
              <a:ext cx="55323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Fredoka"/>
                  <a:ea typeface="Fredoka"/>
                  <a:cs typeface="Fredoka"/>
                  <a:sym typeface="Fredoka"/>
                </a:rPr>
                <a:t>Date to be Determined </a:t>
              </a:r>
              <a:endParaRPr b="1" i="0" sz="2600" u="none" cap="none" strike="noStrike">
                <a:solidFill>
                  <a:srgbClr val="000000"/>
                </a:solidFill>
                <a:latin typeface="Arial"/>
                <a:ea typeface="Arial"/>
                <a:cs typeface="Arial"/>
                <a:sym typeface="Arial"/>
              </a:endParaRPr>
            </a:p>
          </p:txBody>
        </p:sp>
      </p:grpSp>
      <p:grpSp>
        <p:nvGrpSpPr>
          <p:cNvPr id="605" name="Google Shape;605;g2f6a8564890_0_111"/>
          <p:cNvGrpSpPr/>
          <p:nvPr/>
        </p:nvGrpSpPr>
        <p:grpSpPr>
          <a:xfrm>
            <a:off x="6853998" y="7265068"/>
            <a:ext cx="4578950" cy="1547410"/>
            <a:chOff x="-1467" y="-218225"/>
            <a:chExt cx="6105267" cy="2063213"/>
          </a:xfrm>
        </p:grpSpPr>
        <p:sp>
          <p:nvSpPr>
            <p:cNvPr id="606" name="Google Shape;606;g2f6a8564890_0_111"/>
            <p:cNvSpPr txBox="1"/>
            <p:nvPr/>
          </p:nvSpPr>
          <p:spPr>
            <a:xfrm>
              <a:off x="-1467" y="-218225"/>
              <a:ext cx="61038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200"/>
                <a:buFont typeface="Arial"/>
                <a:buNone/>
              </a:pPr>
              <a:r>
                <a:rPr b="1" i="0" lang="en-US" sz="4200" u="none" cap="none" strike="noStrike">
                  <a:solidFill>
                    <a:srgbClr val="000000"/>
                  </a:solidFill>
                  <a:latin typeface="Fredoka"/>
                  <a:ea typeface="Fredoka"/>
                  <a:cs typeface="Fredoka"/>
                  <a:sym typeface="Fredoka"/>
                </a:rPr>
                <a:t>Senior Celebration </a:t>
              </a:r>
              <a:endParaRPr b="1" i="0" sz="1400" u="none" cap="none" strike="noStrike">
                <a:solidFill>
                  <a:srgbClr val="000000"/>
                </a:solidFill>
                <a:latin typeface="Arial"/>
                <a:ea typeface="Arial"/>
                <a:cs typeface="Arial"/>
                <a:sym typeface="Arial"/>
              </a:endParaRPr>
            </a:p>
          </p:txBody>
        </p:sp>
        <p:sp>
          <p:nvSpPr>
            <p:cNvPr id="607" name="Google Shape;607;g2f6a8564890_0_111"/>
            <p:cNvSpPr txBox="1"/>
            <p:nvPr/>
          </p:nvSpPr>
          <p:spPr>
            <a:xfrm>
              <a:off x="0" y="962388"/>
              <a:ext cx="6103800" cy="88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rgbClr val="000000"/>
                  </a:solidFill>
                  <a:latin typeface="Fredoka"/>
                  <a:ea typeface="Fredoka"/>
                  <a:cs typeface="Fredoka"/>
                  <a:sym typeface="Fredoka"/>
                </a:rPr>
                <a:t>April 18th</a:t>
              </a:r>
              <a:endParaRPr b="1" i="0" sz="3900" u="none" cap="none" strike="noStrike">
                <a:solidFill>
                  <a:srgbClr val="000000"/>
                </a:solidFill>
                <a:latin typeface="Arial"/>
                <a:ea typeface="Arial"/>
                <a:cs typeface="Arial"/>
                <a:sym typeface="Arial"/>
              </a:endParaRPr>
            </a:p>
          </p:txBody>
        </p:sp>
      </p:grpSp>
      <p:grpSp>
        <p:nvGrpSpPr>
          <p:cNvPr id="608" name="Google Shape;608;g2f6a8564890_0_111"/>
          <p:cNvGrpSpPr/>
          <p:nvPr/>
        </p:nvGrpSpPr>
        <p:grpSpPr>
          <a:xfrm>
            <a:off x="12581738" y="6277693"/>
            <a:ext cx="4161212" cy="2165460"/>
            <a:chOff x="-245800" y="-1534725"/>
            <a:chExt cx="5548283" cy="2887280"/>
          </a:xfrm>
        </p:grpSpPr>
        <p:sp>
          <p:nvSpPr>
            <p:cNvPr id="609" name="Google Shape;609;g2f6a8564890_0_111"/>
            <p:cNvSpPr txBox="1"/>
            <p:nvPr/>
          </p:nvSpPr>
          <p:spPr>
            <a:xfrm>
              <a:off x="-245800" y="-1534725"/>
              <a:ext cx="55482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200"/>
                <a:buFont typeface="Arial"/>
                <a:buNone/>
              </a:pPr>
              <a:r>
                <a:rPr b="1" i="0" lang="en-US" sz="4200" u="none" cap="none" strike="noStrike">
                  <a:solidFill>
                    <a:srgbClr val="000000"/>
                  </a:solidFill>
                  <a:latin typeface="Fredoka"/>
                  <a:ea typeface="Fredoka"/>
                  <a:cs typeface="Fredoka"/>
                  <a:sym typeface="Fredoka"/>
                </a:rPr>
                <a:t>Graduation </a:t>
              </a:r>
              <a:endParaRPr b="1" i="0" sz="1400" u="none" cap="none" strike="noStrike">
                <a:solidFill>
                  <a:srgbClr val="000000"/>
                </a:solidFill>
                <a:latin typeface="Arial"/>
                <a:ea typeface="Arial"/>
                <a:cs typeface="Arial"/>
                <a:sym typeface="Arial"/>
              </a:endParaRPr>
            </a:p>
          </p:txBody>
        </p:sp>
        <p:sp>
          <p:nvSpPr>
            <p:cNvPr id="610" name="Google Shape;610;g2f6a8564890_0_111"/>
            <p:cNvSpPr txBox="1"/>
            <p:nvPr/>
          </p:nvSpPr>
          <p:spPr>
            <a:xfrm>
              <a:off x="-245717" y="-494545"/>
              <a:ext cx="55482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Fredoka"/>
                  <a:ea typeface="Fredoka"/>
                  <a:cs typeface="Fredoka"/>
                  <a:sym typeface="Fredoka"/>
                </a:rPr>
                <a:t>Date to be announced! </a:t>
              </a:r>
              <a:endParaRPr b="1" i="0" sz="3000" u="none" cap="none" strike="noStrike">
                <a:solidFill>
                  <a:srgbClr val="000000"/>
                </a:solidFill>
                <a:latin typeface="Fredoka"/>
                <a:ea typeface="Fredoka"/>
                <a:cs typeface="Fredoka"/>
                <a:sym typeface="Fredoka"/>
              </a:endParaRPr>
            </a:p>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rgbClr val="000000"/>
                </a:solidFill>
                <a:latin typeface="Fredoka"/>
                <a:ea typeface="Fredoka"/>
                <a:cs typeface="Fredoka"/>
                <a:sym typeface="Fredoka"/>
              </a:endParaRPr>
            </a:p>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Fredoka"/>
                  <a:ea typeface="Fredoka"/>
                  <a:cs typeface="Fredoka"/>
                  <a:sym typeface="Fredoka"/>
                </a:rPr>
                <a:t>It will be in May 2025.</a:t>
              </a:r>
              <a:endParaRPr b="1" i="0" sz="3000" u="none" cap="none" strike="noStrike">
                <a:solidFill>
                  <a:srgbClr val="000000"/>
                </a:solidFill>
                <a:latin typeface="Arial"/>
                <a:ea typeface="Arial"/>
                <a:cs typeface="Arial"/>
                <a:sym typeface="Arial"/>
              </a:endParaRPr>
            </a:p>
          </p:txBody>
        </p:sp>
      </p:grpSp>
      <p:pic>
        <p:nvPicPr>
          <p:cNvPr id="611" name="Google Shape;611;g2f6a8564890_0_111" title="File:3D film 2.svg - Wikimedia Commons"/>
          <p:cNvPicPr preferRelativeResize="0"/>
          <p:nvPr/>
        </p:nvPicPr>
        <p:blipFill rotWithShape="1">
          <a:blip r:embed="rId4">
            <a:alphaModFix/>
          </a:blip>
          <a:srcRect b="0" l="0" r="0" t="0"/>
          <a:stretch/>
        </p:blipFill>
        <p:spPr>
          <a:xfrm>
            <a:off x="1285625" y="2883125"/>
            <a:ext cx="4886051" cy="3649274"/>
          </a:xfrm>
          <a:prstGeom prst="rect">
            <a:avLst/>
          </a:prstGeom>
          <a:noFill/>
          <a:ln>
            <a:noFill/>
          </a:ln>
        </p:spPr>
      </p:pic>
      <p:pic>
        <p:nvPicPr>
          <p:cNvPr id="612" name="Google Shape;612;g2f6a8564890_0_111" title="Castle Bounce House | This multi-color inflatable jumper is … | Flickr"/>
          <p:cNvPicPr preferRelativeResize="0"/>
          <p:nvPr/>
        </p:nvPicPr>
        <p:blipFill rotWithShape="1">
          <a:blip r:embed="rId5">
            <a:alphaModFix/>
          </a:blip>
          <a:srcRect b="0" l="0" r="0" t="0"/>
          <a:stretch/>
        </p:blipFill>
        <p:spPr>
          <a:xfrm>
            <a:off x="6929388" y="2349438"/>
            <a:ext cx="4686300" cy="4762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grpSp>
        <p:nvGrpSpPr>
          <p:cNvPr id="617" name="Google Shape;617;g2f6a8564890_0_145"/>
          <p:cNvGrpSpPr/>
          <p:nvPr/>
        </p:nvGrpSpPr>
        <p:grpSpPr>
          <a:xfrm>
            <a:off x="0" y="0"/>
            <a:ext cx="3792488" cy="10287226"/>
            <a:chOff x="0" y="0"/>
            <a:chExt cx="998838" cy="2709375"/>
          </a:xfrm>
        </p:grpSpPr>
        <p:sp>
          <p:nvSpPr>
            <p:cNvPr id="618" name="Google Shape;618;g2f6a8564890_0_14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9" name="Google Shape;619;g2f6a8564890_0_14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g2f6a8564890_0_145"/>
          <p:cNvGrpSpPr/>
          <p:nvPr/>
        </p:nvGrpSpPr>
        <p:grpSpPr>
          <a:xfrm>
            <a:off x="3623452" y="0"/>
            <a:ext cx="3792488" cy="10287226"/>
            <a:chOff x="0" y="0"/>
            <a:chExt cx="998838" cy="2709375"/>
          </a:xfrm>
        </p:grpSpPr>
        <p:sp>
          <p:nvSpPr>
            <p:cNvPr id="621" name="Google Shape;621;g2f6a8564890_0_14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2" name="Google Shape;622;g2f6a8564890_0_14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23" name="Google Shape;623;g2f6a8564890_0_145"/>
          <p:cNvGrpSpPr/>
          <p:nvPr/>
        </p:nvGrpSpPr>
        <p:grpSpPr>
          <a:xfrm>
            <a:off x="7246405" y="0"/>
            <a:ext cx="3792488" cy="10287226"/>
            <a:chOff x="0" y="0"/>
            <a:chExt cx="998838" cy="2709375"/>
          </a:xfrm>
        </p:grpSpPr>
        <p:sp>
          <p:nvSpPr>
            <p:cNvPr id="624" name="Google Shape;624;g2f6a8564890_0_14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5" name="Google Shape;625;g2f6a8564890_0_14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26" name="Google Shape;626;g2f6a8564890_0_145"/>
          <p:cNvGrpSpPr/>
          <p:nvPr/>
        </p:nvGrpSpPr>
        <p:grpSpPr>
          <a:xfrm>
            <a:off x="10869857" y="0"/>
            <a:ext cx="3792488" cy="10287226"/>
            <a:chOff x="0" y="0"/>
            <a:chExt cx="998838" cy="2709375"/>
          </a:xfrm>
        </p:grpSpPr>
        <p:sp>
          <p:nvSpPr>
            <p:cNvPr id="627" name="Google Shape;627;g2f6a8564890_0_14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8" name="Google Shape;628;g2f6a8564890_0_14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29" name="Google Shape;629;g2f6a8564890_0_145"/>
          <p:cNvGrpSpPr/>
          <p:nvPr/>
        </p:nvGrpSpPr>
        <p:grpSpPr>
          <a:xfrm>
            <a:off x="14495538" y="0"/>
            <a:ext cx="3792488" cy="10287226"/>
            <a:chOff x="0" y="0"/>
            <a:chExt cx="998838" cy="2709375"/>
          </a:xfrm>
        </p:grpSpPr>
        <p:sp>
          <p:nvSpPr>
            <p:cNvPr id="630" name="Google Shape;630;g2f6a8564890_0_14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1" name="Google Shape;631;g2f6a8564890_0_14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32" name="Google Shape;632;g2f6a8564890_0_145"/>
          <p:cNvGrpSpPr/>
          <p:nvPr/>
        </p:nvGrpSpPr>
        <p:grpSpPr>
          <a:xfrm>
            <a:off x="1028700" y="1028700"/>
            <a:ext cx="16230707" cy="8230066"/>
            <a:chOff x="0" y="0"/>
            <a:chExt cx="4274726" cy="2167575"/>
          </a:xfrm>
        </p:grpSpPr>
        <p:sp>
          <p:nvSpPr>
            <p:cNvPr id="633" name="Google Shape;633;g2f6a8564890_0_145"/>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4" name="Google Shape;634;g2f6a8564890_0_145"/>
            <p:cNvSpPr txBox="1"/>
            <p:nvPr/>
          </p:nvSpPr>
          <p:spPr>
            <a:xfrm>
              <a:off x="0" y="28575"/>
              <a:ext cx="4274700" cy="2139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35" name="Google Shape;635;g2f6a8564890_0_145"/>
          <p:cNvSpPr txBox="1"/>
          <p:nvPr/>
        </p:nvSpPr>
        <p:spPr>
          <a:xfrm>
            <a:off x="1362700" y="1434000"/>
            <a:ext cx="15896700" cy="1995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000000"/>
              </a:buClr>
              <a:buSzPts val="14400"/>
              <a:buFont typeface="Arial"/>
              <a:buNone/>
            </a:pPr>
            <a:r>
              <a:rPr b="1" i="0" lang="en-US" sz="14400" u="none" cap="none" strike="noStrike">
                <a:solidFill>
                  <a:srgbClr val="000000"/>
                </a:solidFill>
                <a:latin typeface="Fredoka"/>
                <a:ea typeface="Fredoka"/>
                <a:cs typeface="Fredoka"/>
                <a:sym typeface="Fredoka"/>
              </a:rPr>
              <a:t>Senior Class photo </a:t>
            </a:r>
            <a:endParaRPr b="1" i="0" sz="1400" u="none" cap="none" strike="noStrike">
              <a:solidFill>
                <a:srgbClr val="000000"/>
              </a:solidFill>
              <a:latin typeface="Arial"/>
              <a:ea typeface="Arial"/>
              <a:cs typeface="Arial"/>
              <a:sym typeface="Arial"/>
            </a:endParaRPr>
          </a:p>
        </p:txBody>
      </p:sp>
      <p:sp>
        <p:nvSpPr>
          <p:cNvPr id="636" name="Google Shape;636;g2f6a8564890_0_145"/>
          <p:cNvSpPr txBox="1"/>
          <p:nvPr/>
        </p:nvSpPr>
        <p:spPr>
          <a:xfrm>
            <a:off x="3220400" y="3693550"/>
            <a:ext cx="12683400" cy="231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600"/>
              <a:buFont typeface="Arial"/>
              <a:buNone/>
            </a:pPr>
            <a:r>
              <a:rPr b="0" i="0" lang="en-US" sz="8600" u="none" cap="none" strike="noStrike">
                <a:solidFill>
                  <a:schemeClr val="dk1"/>
                </a:solidFill>
                <a:latin typeface="Fredoka"/>
                <a:ea typeface="Fredoka"/>
                <a:cs typeface="Fredoka"/>
                <a:sym typeface="Fredoka"/>
              </a:rPr>
              <a:t>Mark your Calendar  October 29th, 2024 </a:t>
            </a:r>
            <a:endParaRPr b="0" i="0" sz="8600" u="none" cap="none" strike="noStrike">
              <a:solidFill>
                <a:schemeClr val="dk1"/>
              </a:solidFill>
              <a:latin typeface="Fredoka"/>
              <a:ea typeface="Fredoka"/>
              <a:cs typeface="Fredoka"/>
              <a:sym typeface="Fredoka"/>
            </a:endParaRPr>
          </a:p>
          <a:p>
            <a:pPr indent="0" lvl="0" marL="0" marR="0" rtl="0" algn="ctr">
              <a:lnSpc>
                <a:spcPct val="100000"/>
              </a:lnSpc>
              <a:spcBef>
                <a:spcPts val="0"/>
              </a:spcBef>
              <a:spcAft>
                <a:spcPts val="0"/>
              </a:spcAft>
              <a:buClr>
                <a:srgbClr val="000000"/>
              </a:buClr>
              <a:buSzPts val="8600"/>
              <a:buFont typeface="Arial"/>
              <a:buNone/>
            </a:pPr>
            <a:r>
              <a:rPr b="0" i="0" lang="en-US" sz="8600" u="none" cap="none" strike="noStrike">
                <a:solidFill>
                  <a:schemeClr val="dk1"/>
                </a:solidFill>
                <a:latin typeface="Fredoka"/>
                <a:ea typeface="Fredoka"/>
                <a:cs typeface="Fredoka"/>
                <a:sym typeface="Fredoka"/>
              </a:rPr>
              <a:t>during 1st period</a:t>
            </a:r>
            <a:endParaRPr b="0" i="0" sz="8600" u="none" cap="none" strike="noStrike">
              <a:solidFill>
                <a:schemeClr val="dk1"/>
              </a:solidFill>
              <a:latin typeface="Fredoka"/>
              <a:ea typeface="Fredoka"/>
              <a:cs typeface="Fredoka"/>
              <a:sym typeface="Fredoka"/>
            </a:endParaRPr>
          </a:p>
        </p:txBody>
      </p:sp>
      <p:pic>
        <p:nvPicPr>
          <p:cNvPr id="637" name="Google Shape;637;g2f6a8564890_0_145" title="Check Mark Clipart Images | Free Photos, PNG Stickers, Wallpapers ..."/>
          <p:cNvPicPr preferRelativeResize="0"/>
          <p:nvPr/>
        </p:nvPicPr>
        <p:blipFill rotWithShape="1">
          <a:blip r:embed="rId3">
            <a:alphaModFix/>
          </a:blip>
          <a:srcRect b="0" l="0" r="0" t="0"/>
          <a:stretch/>
        </p:blipFill>
        <p:spPr>
          <a:xfrm>
            <a:off x="1436375" y="3658263"/>
            <a:ext cx="2970550" cy="2970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grpSp>
        <p:nvGrpSpPr>
          <p:cNvPr id="642" name="Google Shape;642;g2f6a8564890_0_169"/>
          <p:cNvGrpSpPr/>
          <p:nvPr/>
        </p:nvGrpSpPr>
        <p:grpSpPr>
          <a:xfrm>
            <a:off x="0" y="0"/>
            <a:ext cx="3792488" cy="10287226"/>
            <a:chOff x="0" y="0"/>
            <a:chExt cx="998838" cy="2709375"/>
          </a:xfrm>
        </p:grpSpPr>
        <p:sp>
          <p:nvSpPr>
            <p:cNvPr id="643" name="Google Shape;643;g2f6a8564890_0_16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44" name="Google Shape;644;g2f6a8564890_0_169"/>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45" name="Google Shape;645;g2f6a8564890_0_169"/>
          <p:cNvGrpSpPr/>
          <p:nvPr/>
        </p:nvGrpSpPr>
        <p:grpSpPr>
          <a:xfrm>
            <a:off x="3699777" y="-37"/>
            <a:ext cx="3792488" cy="10287226"/>
            <a:chOff x="0" y="0"/>
            <a:chExt cx="998838" cy="2709375"/>
          </a:xfrm>
        </p:grpSpPr>
        <p:sp>
          <p:nvSpPr>
            <p:cNvPr id="646" name="Google Shape;646;g2f6a8564890_0_16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47" name="Google Shape;647;g2f6a8564890_0_169"/>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48" name="Google Shape;648;g2f6a8564890_0_169"/>
          <p:cNvGrpSpPr/>
          <p:nvPr/>
        </p:nvGrpSpPr>
        <p:grpSpPr>
          <a:xfrm>
            <a:off x="7246405" y="0"/>
            <a:ext cx="3792488" cy="10287226"/>
            <a:chOff x="0" y="0"/>
            <a:chExt cx="998838" cy="2709375"/>
          </a:xfrm>
        </p:grpSpPr>
        <p:sp>
          <p:nvSpPr>
            <p:cNvPr id="649" name="Google Shape;649;g2f6a8564890_0_16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50" name="Google Shape;650;g2f6a8564890_0_169"/>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51" name="Google Shape;651;g2f6a8564890_0_169"/>
          <p:cNvGrpSpPr/>
          <p:nvPr/>
        </p:nvGrpSpPr>
        <p:grpSpPr>
          <a:xfrm>
            <a:off x="10869857" y="0"/>
            <a:ext cx="3792488" cy="10287226"/>
            <a:chOff x="0" y="0"/>
            <a:chExt cx="998838" cy="2709375"/>
          </a:xfrm>
        </p:grpSpPr>
        <p:sp>
          <p:nvSpPr>
            <p:cNvPr id="652" name="Google Shape;652;g2f6a8564890_0_16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53" name="Google Shape;653;g2f6a8564890_0_169"/>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54" name="Google Shape;654;g2f6a8564890_0_169"/>
          <p:cNvGrpSpPr/>
          <p:nvPr/>
        </p:nvGrpSpPr>
        <p:grpSpPr>
          <a:xfrm>
            <a:off x="14495538" y="0"/>
            <a:ext cx="3792488" cy="10287226"/>
            <a:chOff x="0" y="0"/>
            <a:chExt cx="998838" cy="2709375"/>
          </a:xfrm>
        </p:grpSpPr>
        <p:sp>
          <p:nvSpPr>
            <p:cNvPr id="655" name="Google Shape;655;g2f6a8564890_0_16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56" name="Google Shape;656;g2f6a8564890_0_169"/>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57" name="Google Shape;657;g2f6a8564890_0_169"/>
          <p:cNvGrpSpPr/>
          <p:nvPr/>
        </p:nvGrpSpPr>
        <p:grpSpPr>
          <a:xfrm>
            <a:off x="1105000" y="1028713"/>
            <a:ext cx="16230707" cy="8230066"/>
            <a:chOff x="0" y="0"/>
            <a:chExt cx="4274726" cy="2167575"/>
          </a:xfrm>
        </p:grpSpPr>
        <p:sp>
          <p:nvSpPr>
            <p:cNvPr id="658" name="Google Shape;658;g2f6a8564890_0_169"/>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59" name="Google Shape;659;g2f6a8564890_0_169"/>
            <p:cNvSpPr txBox="1"/>
            <p:nvPr/>
          </p:nvSpPr>
          <p:spPr>
            <a:xfrm>
              <a:off x="0" y="28575"/>
              <a:ext cx="4274700" cy="2139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60" name="Google Shape;660;g2f6a8564890_0_169"/>
          <p:cNvSpPr txBox="1"/>
          <p:nvPr/>
        </p:nvSpPr>
        <p:spPr>
          <a:xfrm>
            <a:off x="7799050" y="1292210"/>
            <a:ext cx="8163600" cy="8619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Clr>
                <a:srgbClr val="000000"/>
              </a:buClr>
              <a:buSzPts val="8000"/>
              <a:buFont typeface="Arial"/>
              <a:buNone/>
            </a:pPr>
            <a:r>
              <a:rPr b="1" i="0" lang="en-US" sz="8000" u="none" cap="none" strike="noStrike">
                <a:solidFill>
                  <a:srgbClr val="000000"/>
                </a:solidFill>
                <a:latin typeface="Fredoka"/>
                <a:ea typeface="Fredoka"/>
                <a:cs typeface="Fredoka"/>
                <a:sym typeface="Fredoka"/>
              </a:rPr>
              <a:t>Communication </a:t>
            </a:r>
            <a:endParaRPr b="1" i="0" sz="1400" u="none" cap="none" strike="noStrike">
              <a:solidFill>
                <a:srgbClr val="000000"/>
              </a:solidFill>
              <a:latin typeface="Arial"/>
              <a:ea typeface="Arial"/>
              <a:cs typeface="Arial"/>
              <a:sym typeface="Arial"/>
            </a:endParaRPr>
          </a:p>
        </p:txBody>
      </p:sp>
      <p:sp>
        <p:nvSpPr>
          <p:cNvPr id="661" name="Google Shape;661;g2f6a8564890_0_169"/>
          <p:cNvSpPr txBox="1"/>
          <p:nvPr/>
        </p:nvSpPr>
        <p:spPr>
          <a:xfrm>
            <a:off x="7004425" y="2154100"/>
            <a:ext cx="10790700" cy="72651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00000"/>
              </a:lnSpc>
              <a:spcBef>
                <a:spcPts val="0"/>
              </a:spcBef>
              <a:spcAft>
                <a:spcPts val="0"/>
              </a:spcAft>
              <a:buClr>
                <a:schemeClr val="dk1"/>
              </a:buClr>
              <a:buSzPts val="8000"/>
              <a:buFont typeface="Fredoka"/>
              <a:buChar char="❏"/>
            </a:pPr>
            <a:r>
              <a:rPr b="0" i="0" lang="en-US" sz="8000" u="none" cap="none" strike="noStrike">
                <a:solidFill>
                  <a:schemeClr val="dk1"/>
                </a:solidFill>
                <a:latin typeface="Fredoka"/>
                <a:ea typeface="Fredoka"/>
                <a:cs typeface="Fredoka"/>
                <a:sym typeface="Fredoka"/>
              </a:rPr>
              <a:t>Parent Square </a:t>
            </a:r>
            <a:endParaRPr b="0" i="0" sz="8000" u="none" cap="none" strike="noStrike">
              <a:solidFill>
                <a:schemeClr val="dk1"/>
              </a:solidFill>
              <a:latin typeface="Fredoka"/>
              <a:ea typeface="Fredoka"/>
              <a:cs typeface="Fredoka"/>
              <a:sym typeface="Fredoka"/>
            </a:endParaRPr>
          </a:p>
          <a:p>
            <a:pPr indent="-457200" lvl="0" marL="457200" marR="0" rtl="0" algn="l">
              <a:lnSpc>
                <a:spcPct val="100000"/>
              </a:lnSpc>
              <a:spcBef>
                <a:spcPts val="0"/>
              </a:spcBef>
              <a:spcAft>
                <a:spcPts val="0"/>
              </a:spcAft>
              <a:buClr>
                <a:schemeClr val="dk1"/>
              </a:buClr>
              <a:buSzPts val="8000"/>
              <a:buFont typeface="Fredoka"/>
              <a:buChar char="❏"/>
            </a:pPr>
            <a:r>
              <a:rPr b="0" i="0" lang="en-US" sz="8000" u="none" cap="none" strike="noStrike">
                <a:solidFill>
                  <a:schemeClr val="dk1"/>
                </a:solidFill>
                <a:latin typeface="Fredoka"/>
                <a:ea typeface="Fredoka"/>
                <a:cs typeface="Fredoka"/>
                <a:sym typeface="Fredoka"/>
              </a:rPr>
              <a:t>Student Square </a:t>
            </a:r>
            <a:endParaRPr b="0" i="0" sz="8000" u="none" cap="none" strike="noStrike">
              <a:solidFill>
                <a:schemeClr val="dk1"/>
              </a:solidFill>
              <a:latin typeface="Fredoka"/>
              <a:ea typeface="Fredoka"/>
              <a:cs typeface="Fredoka"/>
              <a:sym typeface="Fredoka"/>
            </a:endParaRPr>
          </a:p>
          <a:p>
            <a:pPr indent="0" lvl="0" marL="0" marR="0" rtl="0" algn="l">
              <a:lnSpc>
                <a:spcPct val="100000"/>
              </a:lnSpc>
              <a:spcBef>
                <a:spcPts val="0"/>
              </a:spcBef>
              <a:spcAft>
                <a:spcPts val="0"/>
              </a:spcAft>
              <a:buClr>
                <a:srgbClr val="000000"/>
              </a:buClr>
              <a:buSzPts val="8000"/>
              <a:buFont typeface="Arial"/>
              <a:buNone/>
            </a:pPr>
            <a:r>
              <a:t/>
            </a:r>
            <a:endParaRPr b="0" i="0" sz="8000" u="none" cap="none" strike="noStrike">
              <a:solidFill>
                <a:schemeClr val="dk1"/>
              </a:solidFill>
              <a:latin typeface="Fredoka"/>
              <a:ea typeface="Fredoka"/>
              <a:cs typeface="Fredoka"/>
              <a:sym typeface="Fredoka"/>
            </a:endParaRPr>
          </a:p>
          <a:p>
            <a:pPr indent="0" lvl="0" marL="0" marR="0" rtl="0" algn="l">
              <a:lnSpc>
                <a:spcPct val="100000"/>
              </a:lnSpc>
              <a:spcBef>
                <a:spcPts val="0"/>
              </a:spcBef>
              <a:spcAft>
                <a:spcPts val="0"/>
              </a:spcAft>
              <a:buClr>
                <a:srgbClr val="000000"/>
              </a:buClr>
              <a:buSzPts val="6000"/>
              <a:buFont typeface="Arial"/>
              <a:buNone/>
            </a:pPr>
            <a:r>
              <a:rPr b="0" i="0" lang="en-US" sz="6000" u="none" cap="none" strike="noStrike">
                <a:solidFill>
                  <a:schemeClr val="dk1"/>
                </a:solidFill>
                <a:latin typeface="Fredoka"/>
                <a:ea typeface="Fredoka"/>
                <a:cs typeface="Fredoka"/>
                <a:sym typeface="Fredoka"/>
              </a:rPr>
              <a:t>Please make sure the school Has your correct email</a:t>
            </a:r>
            <a:r>
              <a:rPr b="0" i="0" lang="en-US" sz="8000" u="none" cap="none" strike="noStrike">
                <a:solidFill>
                  <a:schemeClr val="dk1"/>
                </a:solidFill>
                <a:latin typeface="Fredoka"/>
                <a:ea typeface="Fredoka"/>
                <a:cs typeface="Fredoka"/>
                <a:sym typeface="Fredoka"/>
              </a:rPr>
              <a:t>. </a:t>
            </a:r>
            <a:endParaRPr b="0" i="0" sz="8000" u="none" cap="none" strike="noStrike">
              <a:solidFill>
                <a:schemeClr val="dk1"/>
              </a:solidFill>
              <a:latin typeface="Fredoka"/>
              <a:ea typeface="Fredoka"/>
              <a:cs typeface="Fredoka"/>
              <a:sym typeface="Fredoka"/>
            </a:endParaRPr>
          </a:p>
          <a:p>
            <a:pPr indent="0" lvl="0" marL="0" marR="0" rtl="0" algn="l">
              <a:lnSpc>
                <a:spcPct val="100000"/>
              </a:lnSpc>
              <a:spcBef>
                <a:spcPts val="0"/>
              </a:spcBef>
              <a:spcAft>
                <a:spcPts val="0"/>
              </a:spcAft>
              <a:buClr>
                <a:srgbClr val="000000"/>
              </a:buClr>
              <a:buSzPts val="8000"/>
              <a:buFont typeface="Arial"/>
              <a:buNone/>
            </a:pPr>
            <a:r>
              <a:t/>
            </a:r>
            <a:endParaRPr b="0" i="0" sz="8000" u="none" cap="none" strike="noStrike">
              <a:solidFill>
                <a:schemeClr val="dk1"/>
              </a:solidFill>
              <a:latin typeface="Fredoka"/>
              <a:ea typeface="Fredoka"/>
              <a:cs typeface="Fredoka"/>
              <a:sym typeface="Fredoka"/>
            </a:endParaRPr>
          </a:p>
        </p:txBody>
      </p:sp>
      <p:pic>
        <p:nvPicPr>
          <p:cNvPr id="662" name="Google Shape;662;g2f6a8564890_0_169"/>
          <p:cNvPicPr preferRelativeResize="0"/>
          <p:nvPr/>
        </p:nvPicPr>
        <p:blipFill rotWithShape="1">
          <a:blip r:embed="rId3">
            <a:alphaModFix/>
          </a:blip>
          <a:srcRect b="0" l="0" r="0" t="0"/>
          <a:stretch/>
        </p:blipFill>
        <p:spPr>
          <a:xfrm>
            <a:off x="1842825" y="1693875"/>
            <a:ext cx="3470250" cy="3470250"/>
          </a:xfrm>
          <a:prstGeom prst="rect">
            <a:avLst/>
          </a:prstGeom>
          <a:noFill/>
          <a:ln>
            <a:noFill/>
          </a:ln>
        </p:spPr>
      </p:pic>
      <p:sp>
        <p:nvSpPr>
          <p:cNvPr id="663" name="Google Shape;663;g2f6a8564890_0_169"/>
          <p:cNvSpPr/>
          <p:nvPr/>
        </p:nvSpPr>
        <p:spPr>
          <a:xfrm rot="-509033">
            <a:off x="366325" y="5378968"/>
            <a:ext cx="5921911" cy="4000956"/>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redoka"/>
              <a:ea typeface="Fredoka"/>
              <a:cs typeface="Fredoka"/>
              <a:sym typeface="Fredoka"/>
            </a:endParaRPr>
          </a:p>
        </p:txBody>
      </p:sp>
      <p:sp>
        <p:nvSpPr>
          <p:cNvPr id="664" name="Google Shape;664;g2f6a8564890_0_169"/>
          <p:cNvSpPr txBox="1"/>
          <p:nvPr/>
        </p:nvSpPr>
        <p:spPr>
          <a:xfrm rot="-903394">
            <a:off x="1694063" y="6318668"/>
            <a:ext cx="4441580" cy="172477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900"/>
              <a:buFont typeface="Arial"/>
              <a:buNone/>
            </a:pPr>
            <a:r>
              <a:rPr b="0" i="0" lang="en-US" sz="4900" u="none" cap="none" strike="noStrike">
                <a:solidFill>
                  <a:schemeClr val="dk1"/>
                </a:solidFill>
                <a:latin typeface="Fredoka"/>
                <a:ea typeface="Fredoka"/>
                <a:cs typeface="Fredoka"/>
                <a:sym typeface="Fredoka"/>
              </a:rPr>
              <a:t>Smores are sent monthly. </a:t>
            </a:r>
            <a:endParaRPr b="0" i="0" sz="5700" u="none" cap="none" strike="noStrike">
              <a:solidFill>
                <a:schemeClr val="dk1"/>
              </a:solidFill>
              <a:latin typeface="Fredoka"/>
              <a:ea typeface="Fredoka"/>
              <a:cs typeface="Fredoka"/>
              <a:sym typeface="Fredok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grpSp>
        <p:nvGrpSpPr>
          <p:cNvPr id="669" name="Google Shape;669;g2f6a8564890_0_195"/>
          <p:cNvGrpSpPr/>
          <p:nvPr/>
        </p:nvGrpSpPr>
        <p:grpSpPr>
          <a:xfrm>
            <a:off x="0" y="0"/>
            <a:ext cx="3792488" cy="10287226"/>
            <a:chOff x="0" y="0"/>
            <a:chExt cx="998838" cy="2709375"/>
          </a:xfrm>
        </p:grpSpPr>
        <p:sp>
          <p:nvSpPr>
            <p:cNvPr id="670" name="Google Shape;670;g2f6a8564890_0_19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71" name="Google Shape;671;g2f6a8564890_0_19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72" name="Google Shape;672;g2f6a8564890_0_195"/>
          <p:cNvGrpSpPr/>
          <p:nvPr/>
        </p:nvGrpSpPr>
        <p:grpSpPr>
          <a:xfrm>
            <a:off x="3623452" y="0"/>
            <a:ext cx="3792488" cy="10287226"/>
            <a:chOff x="0" y="0"/>
            <a:chExt cx="998838" cy="2709375"/>
          </a:xfrm>
        </p:grpSpPr>
        <p:sp>
          <p:nvSpPr>
            <p:cNvPr id="673" name="Google Shape;673;g2f6a8564890_0_19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74" name="Google Shape;674;g2f6a8564890_0_19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75" name="Google Shape;675;g2f6a8564890_0_195"/>
          <p:cNvGrpSpPr/>
          <p:nvPr/>
        </p:nvGrpSpPr>
        <p:grpSpPr>
          <a:xfrm>
            <a:off x="7246405" y="0"/>
            <a:ext cx="3792488" cy="10287226"/>
            <a:chOff x="0" y="0"/>
            <a:chExt cx="998838" cy="2709375"/>
          </a:xfrm>
        </p:grpSpPr>
        <p:sp>
          <p:nvSpPr>
            <p:cNvPr id="676" name="Google Shape;676;g2f6a8564890_0_19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77" name="Google Shape;677;g2f6a8564890_0_19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78" name="Google Shape;678;g2f6a8564890_0_195"/>
          <p:cNvGrpSpPr/>
          <p:nvPr/>
        </p:nvGrpSpPr>
        <p:grpSpPr>
          <a:xfrm>
            <a:off x="10869857" y="0"/>
            <a:ext cx="3792488" cy="10287226"/>
            <a:chOff x="0" y="0"/>
            <a:chExt cx="998838" cy="2709375"/>
          </a:xfrm>
        </p:grpSpPr>
        <p:sp>
          <p:nvSpPr>
            <p:cNvPr id="679" name="Google Shape;679;g2f6a8564890_0_19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80" name="Google Shape;680;g2f6a8564890_0_19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81" name="Google Shape;681;g2f6a8564890_0_195"/>
          <p:cNvGrpSpPr/>
          <p:nvPr/>
        </p:nvGrpSpPr>
        <p:grpSpPr>
          <a:xfrm>
            <a:off x="14495538" y="0"/>
            <a:ext cx="3792488" cy="10287226"/>
            <a:chOff x="0" y="0"/>
            <a:chExt cx="998838" cy="2709375"/>
          </a:xfrm>
        </p:grpSpPr>
        <p:sp>
          <p:nvSpPr>
            <p:cNvPr id="682" name="Google Shape;682;g2f6a8564890_0_19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83" name="Google Shape;683;g2f6a8564890_0_19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84" name="Google Shape;684;g2f6a8564890_0_195"/>
          <p:cNvGrpSpPr/>
          <p:nvPr/>
        </p:nvGrpSpPr>
        <p:grpSpPr>
          <a:xfrm>
            <a:off x="1028700" y="1028700"/>
            <a:ext cx="16230707" cy="8230066"/>
            <a:chOff x="0" y="0"/>
            <a:chExt cx="4274726" cy="2167575"/>
          </a:xfrm>
        </p:grpSpPr>
        <p:sp>
          <p:nvSpPr>
            <p:cNvPr id="685" name="Google Shape;685;g2f6a8564890_0_195"/>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86" name="Google Shape;686;g2f6a8564890_0_195"/>
            <p:cNvSpPr txBox="1"/>
            <p:nvPr/>
          </p:nvSpPr>
          <p:spPr>
            <a:xfrm>
              <a:off x="0" y="28575"/>
              <a:ext cx="4274700" cy="2139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687" name="Google Shape;687;g2f6a8564890_0_195"/>
          <p:cNvPicPr preferRelativeResize="0"/>
          <p:nvPr/>
        </p:nvPicPr>
        <p:blipFill rotWithShape="1">
          <a:blip r:embed="rId3">
            <a:alphaModFix/>
          </a:blip>
          <a:srcRect b="0" l="69" r="78" t="0"/>
          <a:stretch/>
        </p:blipFill>
        <p:spPr>
          <a:xfrm>
            <a:off x="2180827" y="1730295"/>
            <a:ext cx="6609050" cy="6907599"/>
          </a:xfrm>
          <a:prstGeom prst="rect">
            <a:avLst/>
          </a:prstGeom>
          <a:noFill/>
          <a:ln>
            <a:noFill/>
          </a:ln>
        </p:spPr>
      </p:pic>
      <p:sp>
        <p:nvSpPr>
          <p:cNvPr id="688" name="Google Shape;688;g2f6a8564890_0_195"/>
          <p:cNvSpPr txBox="1"/>
          <p:nvPr/>
        </p:nvSpPr>
        <p:spPr>
          <a:xfrm>
            <a:off x="9498124" y="4399525"/>
            <a:ext cx="7447200" cy="1169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600"/>
              <a:buFont typeface="Arial"/>
              <a:buNone/>
            </a:pPr>
            <a:r>
              <a:rPr b="1" i="0" lang="en-US" sz="7600" u="none" cap="none" strike="noStrike">
                <a:solidFill>
                  <a:srgbClr val="000000"/>
                </a:solidFill>
                <a:latin typeface="Arial"/>
                <a:ea typeface="Arial"/>
                <a:cs typeface="Arial"/>
                <a:sym typeface="Arial"/>
              </a:rPr>
              <a:t>@duluthhs2025</a:t>
            </a:r>
            <a:endParaRPr b="1" i="0" sz="7600" u="none" cap="none" strike="noStrike">
              <a:solidFill>
                <a:srgbClr val="000000"/>
              </a:solidFill>
              <a:latin typeface="Arial"/>
              <a:ea typeface="Arial"/>
              <a:cs typeface="Arial"/>
              <a:sym typeface="Arial"/>
            </a:endParaRPr>
          </a:p>
        </p:txBody>
      </p:sp>
      <p:sp>
        <p:nvSpPr>
          <p:cNvPr id="689" name="Google Shape;689;g2f6a8564890_0_195"/>
          <p:cNvSpPr txBox="1"/>
          <p:nvPr/>
        </p:nvSpPr>
        <p:spPr>
          <a:xfrm>
            <a:off x="9735136" y="1730295"/>
            <a:ext cx="6973200" cy="1970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8000"/>
              <a:buFont typeface="Arial"/>
              <a:buNone/>
            </a:pPr>
            <a:r>
              <a:rPr b="1" i="0" lang="en-US" sz="8000" u="none" cap="none" strike="noStrike">
                <a:solidFill>
                  <a:srgbClr val="000000"/>
                </a:solidFill>
                <a:latin typeface="Fredoka"/>
                <a:ea typeface="Fredoka"/>
                <a:cs typeface="Fredoka"/>
                <a:sym typeface="Fredoka"/>
              </a:rPr>
              <a:t>Follow US on Instagram : </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grpSp>
        <p:nvGrpSpPr>
          <p:cNvPr id="694" name="Google Shape;694;g2f6a8564890_0_219"/>
          <p:cNvGrpSpPr/>
          <p:nvPr/>
        </p:nvGrpSpPr>
        <p:grpSpPr>
          <a:xfrm>
            <a:off x="0" y="0"/>
            <a:ext cx="3792488" cy="10287226"/>
            <a:chOff x="0" y="0"/>
            <a:chExt cx="998838" cy="2709375"/>
          </a:xfrm>
        </p:grpSpPr>
        <p:sp>
          <p:nvSpPr>
            <p:cNvPr id="695" name="Google Shape;695;g2f6a8564890_0_21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96" name="Google Shape;696;g2f6a8564890_0_219"/>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97" name="Google Shape;697;g2f6a8564890_0_219"/>
          <p:cNvGrpSpPr/>
          <p:nvPr/>
        </p:nvGrpSpPr>
        <p:grpSpPr>
          <a:xfrm>
            <a:off x="3623452" y="0"/>
            <a:ext cx="3792488" cy="10287226"/>
            <a:chOff x="0" y="0"/>
            <a:chExt cx="998838" cy="2709375"/>
          </a:xfrm>
        </p:grpSpPr>
        <p:sp>
          <p:nvSpPr>
            <p:cNvPr id="698" name="Google Shape;698;g2f6a8564890_0_21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99" name="Google Shape;699;g2f6a8564890_0_219"/>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00" name="Google Shape;700;g2f6a8564890_0_219"/>
          <p:cNvGrpSpPr/>
          <p:nvPr/>
        </p:nvGrpSpPr>
        <p:grpSpPr>
          <a:xfrm>
            <a:off x="7246405" y="0"/>
            <a:ext cx="3792488" cy="10287226"/>
            <a:chOff x="0" y="0"/>
            <a:chExt cx="998838" cy="2709375"/>
          </a:xfrm>
        </p:grpSpPr>
        <p:sp>
          <p:nvSpPr>
            <p:cNvPr id="701" name="Google Shape;701;g2f6a8564890_0_21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02" name="Google Shape;702;g2f6a8564890_0_219"/>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03" name="Google Shape;703;g2f6a8564890_0_219"/>
          <p:cNvGrpSpPr/>
          <p:nvPr/>
        </p:nvGrpSpPr>
        <p:grpSpPr>
          <a:xfrm>
            <a:off x="10869857" y="0"/>
            <a:ext cx="3792488" cy="10287226"/>
            <a:chOff x="0" y="0"/>
            <a:chExt cx="998838" cy="2709375"/>
          </a:xfrm>
        </p:grpSpPr>
        <p:sp>
          <p:nvSpPr>
            <p:cNvPr id="704" name="Google Shape;704;g2f6a8564890_0_21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05" name="Google Shape;705;g2f6a8564890_0_219"/>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06" name="Google Shape;706;g2f6a8564890_0_219"/>
          <p:cNvGrpSpPr/>
          <p:nvPr/>
        </p:nvGrpSpPr>
        <p:grpSpPr>
          <a:xfrm>
            <a:off x="14495538" y="0"/>
            <a:ext cx="3792488" cy="10287226"/>
            <a:chOff x="0" y="0"/>
            <a:chExt cx="998838" cy="2709375"/>
          </a:xfrm>
        </p:grpSpPr>
        <p:sp>
          <p:nvSpPr>
            <p:cNvPr id="707" name="Google Shape;707;g2f6a8564890_0_21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08" name="Google Shape;708;g2f6a8564890_0_219"/>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09" name="Google Shape;709;g2f6a8564890_0_219"/>
          <p:cNvGrpSpPr/>
          <p:nvPr/>
        </p:nvGrpSpPr>
        <p:grpSpPr>
          <a:xfrm>
            <a:off x="1028700" y="1028700"/>
            <a:ext cx="16230707" cy="8230066"/>
            <a:chOff x="0" y="0"/>
            <a:chExt cx="4274726" cy="2167575"/>
          </a:xfrm>
        </p:grpSpPr>
        <p:sp>
          <p:nvSpPr>
            <p:cNvPr id="710" name="Google Shape;710;g2f6a8564890_0_219"/>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11" name="Google Shape;711;g2f6a8564890_0_219"/>
            <p:cNvSpPr txBox="1"/>
            <p:nvPr/>
          </p:nvSpPr>
          <p:spPr>
            <a:xfrm>
              <a:off x="0" y="28575"/>
              <a:ext cx="4274700" cy="2139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12" name="Google Shape;712;g2f6a8564890_0_219"/>
          <p:cNvSpPr txBox="1"/>
          <p:nvPr/>
        </p:nvSpPr>
        <p:spPr>
          <a:xfrm>
            <a:off x="11965875" y="1730298"/>
            <a:ext cx="4742400" cy="172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pic>
        <p:nvPicPr>
          <p:cNvPr id="713" name="Google Shape;713;g2f6a8564890_0_219" title="Graduate picture .jpg"/>
          <p:cNvPicPr preferRelativeResize="0"/>
          <p:nvPr/>
        </p:nvPicPr>
        <p:blipFill rotWithShape="1">
          <a:blip r:embed="rId3">
            <a:alphaModFix/>
          </a:blip>
          <a:srcRect b="0" l="0" r="0" t="0"/>
          <a:stretch/>
        </p:blipFill>
        <p:spPr>
          <a:xfrm>
            <a:off x="3073325" y="2793304"/>
            <a:ext cx="4742400" cy="6323169"/>
          </a:xfrm>
          <a:prstGeom prst="rect">
            <a:avLst/>
          </a:prstGeom>
          <a:noFill/>
          <a:ln>
            <a:noFill/>
          </a:ln>
        </p:spPr>
      </p:pic>
      <p:sp>
        <p:nvSpPr>
          <p:cNvPr id="714" name="Google Shape;714;g2f6a8564890_0_219"/>
          <p:cNvSpPr txBox="1"/>
          <p:nvPr/>
        </p:nvSpPr>
        <p:spPr>
          <a:xfrm>
            <a:off x="7309100" y="0"/>
            <a:ext cx="6410400" cy="7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500"/>
              <a:buFont typeface="Arial"/>
              <a:buNone/>
            </a:pPr>
            <a:r>
              <a:rPr b="1" i="0" lang="en-US" sz="5500" u="none" cap="none" strike="noStrike">
                <a:solidFill>
                  <a:schemeClr val="dk1"/>
                </a:solidFill>
                <a:latin typeface="Fredoka"/>
                <a:ea typeface="Fredoka"/>
                <a:cs typeface="Fredoka"/>
                <a:sym typeface="Fredoka"/>
              </a:rPr>
              <a:t>Senior Dues</a:t>
            </a:r>
            <a:endParaRPr b="1" i="0" sz="5500" u="none" cap="none" strike="noStrike">
              <a:solidFill>
                <a:schemeClr val="dk1"/>
              </a:solidFill>
              <a:latin typeface="Fredoka"/>
              <a:ea typeface="Fredoka"/>
              <a:cs typeface="Fredoka"/>
              <a:sym typeface="Fredoka"/>
            </a:endParaRPr>
          </a:p>
        </p:txBody>
      </p:sp>
      <p:pic>
        <p:nvPicPr>
          <p:cNvPr id="715" name="Google Shape;715;g2f6a8564890_0_219" title="Scholastic Images.png"/>
          <p:cNvPicPr preferRelativeResize="0"/>
          <p:nvPr/>
        </p:nvPicPr>
        <p:blipFill rotWithShape="1">
          <a:blip r:embed="rId4">
            <a:alphaModFix/>
          </a:blip>
          <a:srcRect b="0" l="0" r="0" t="0"/>
          <a:stretch/>
        </p:blipFill>
        <p:spPr>
          <a:xfrm rot="-1337107">
            <a:off x="347425" y="620198"/>
            <a:ext cx="5567000" cy="2630725"/>
          </a:xfrm>
          <a:prstGeom prst="rect">
            <a:avLst/>
          </a:prstGeom>
          <a:noFill/>
          <a:ln>
            <a:noFill/>
          </a:ln>
        </p:spPr>
      </p:pic>
      <p:sp>
        <p:nvSpPr>
          <p:cNvPr id="716" name="Google Shape;716;g2f6a8564890_0_219"/>
          <p:cNvSpPr txBox="1"/>
          <p:nvPr/>
        </p:nvSpPr>
        <p:spPr>
          <a:xfrm>
            <a:off x="8760750" y="1694150"/>
            <a:ext cx="7947600" cy="491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400"/>
              <a:buFont typeface="Arial"/>
              <a:buNone/>
            </a:pPr>
            <a:r>
              <a:rPr b="1" i="0" lang="en-US" sz="7400" u="none" cap="none" strike="noStrike">
                <a:solidFill>
                  <a:schemeClr val="dk1"/>
                </a:solidFill>
                <a:latin typeface="Fredoka"/>
                <a:ea typeface="Fredoka"/>
                <a:cs typeface="Fredoka"/>
                <a:sym typeface="Fredoka"/>
              </a:rPr>
              <a:t>Pay your </a:t>
            </a:r>
            <a:endParaRPr b="1" i="0" sz="7400" u="none" cap="none" strike="noStrike">
              <a:solidFill>
                <a:schemeClr val="dk1"/>
              </a:solidFill>
              <a:latin typeface="Fredoka"/>
              <a:ea typeface="Fredoka"/>
              <a:cs typeface="Fredoka"/>
              <a:sym typeface="Fredoka"/>
            </a:endParaRPr>
          </a:p>
          <a:p>
            <a:pPr indent="0" lvl="0" marL="0" marR="0" rtl="0" algn="ctr">
              <a:lnSpc>
                <a:spcPct val="100000"/>
              </a:lnSpc>
              <a:spcBef>
                <a:spcPts val="0"/>
              </a:spcBef>
              <a:spcAft>
                <a:spcPts val="0"/>
              </a:spcAft>
              <a:buClr>
                <a:srgbClr val="000000"/>
              </a:buClr>
              <a:buSzPts val="7400"/>
              <a:buFont typeface="Arial"/>
              <a:buNone/>
            </a:pPr>
            <a:r>
              <a:rPr b="1" i="0" lang="en-US" sz="7400" u="none" cap="none" strike="noStrike">
                <a:solidFill>
                  <a:schemeClr val="dk1"/>
                </a:solidFill>
                <a:latin typeface="Fredoka"/>
                <a:ea typeface="Fredoka"/>
                <a:cs typeface="Fredoka"/>
                <a:sym typeface="Fredoka"/>
              </a:rPr>
              <a:t>Senior DUES </a:t>
            </a:r>
            <a:endParaRPr b="1" i="0" sz="7400" u="none" cap="none" strike="noStrike">
              <a:solidFill>
                <a:schemeClr val="dk1"/>
              </a:solidFill>
              <a:latin typeface="Fredoka"/>
              <a:ea typeface="Fredoka"/>
              <a:cs typeface="Fredoka"/>
              <a:sym typeface="Fredoka"/>
            </a:endParaRPr>
          </a:p>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dk1"/>
                </a:solidFill>
                <a:latin typeface="Fredoka"/>
                <a:ea typeface="Fredoka"/>
                <a:cs typeface="Fredoka"/>
                <a:sym typeface="Fredoka"/>
              </a:rPr>
              <a:t>(cap and gown fees) </a:t>
            </a:r>
            <a:endParaRPr b="1" i="0" sz="6600" u="none" cap="none" strike="noStrike">
              <a:solidFill>
                <a:schemeClr val="dk1"/>
              </a:solidFill>
              <a:latin typeface="Fredoka"/>
              <a:ea typeface="Fredoka"/>
              <a:cs typeface="Fredoka"/>
              <a:sym typeface="Fredoka"/>
            </a:endParaRPr>
          </a:p>
          <a:p>
            <a:pPr indent="0" lvl="0" marL="0" marR="0" rtl="0" algn="ctr">
              <a:lnSpc>
                <a:spcPct val="100000"/>
              </a:lnSpc>
              <a:spcBef>
                <a:spcPts val="0"/>
              </a:spcBef>
              <a:spcAft>
                <a:spcPts val="0"/>
              </a:spcAft>
              <a:buClr>
                <a:srgbClr val="000000"/>
              </a:buClr>
              <a:buSzPts val="7400"/>
              <a:buFont typeface="Arial"/>
              <a:buNone/>
            </a:pPr>
            <a:r>
              <a:t/>
            </a:r>
            <a:endParaRPr b="1" i="0" sz="7400" u="none" cap="none" strike="noStrike">
              <a:solidFill>
                <a:schemeClr val="dk1"/>
              </a:solidFill>
              <a:latin typeface="Fredoka"/>
              <a:ea typeface="Fredoka"/>
              <a:cs typeface="Fredoka"/>
              <a:sym typeface="Fredoka"/>
            </a:endParaRPr>
          </a:p>
          <a:p>
            <a:pPr indent="0" lvl="0" marL="0" marR="0" rtl="0" algn="ctr">
              <a:lnSpc>
                <a:spcPct val="100000"/>
              </a:lnSpc>
              <a:spcBef>
                <a:spcPts val="0"/>
              </a:spcBef>
              <a:spcAft>
                <a:spcPts val="0"/>
              </a:spcAft>
              <a:buClr>
                <a:srgbClr val="000000"/>
              </a:buClr>
              <a:buSzPts val="7400"/>
              <a:buFont typeface="Arial"/>
              <a:buNone/>
            </a:pPr>
            <a:r>
              <a:rPr b="1" i="0" lang="en-US" sz="7400" u="none" cap="none" strike="noStrike">
                <a:solidFill>
                  <a:schemeClr val="dk1"/>
                </a:solidFill>
                <a:latin typeface="Fredoka"/>
                <a:ea typeface="Fredoka"/>
                <a:cs typeface="Fredoka"/>
                <a:sym typeface="Fredoka"/>
              </a:rPr>
              <a:t>$150 dollars </a:t>
            </a:r>
            <a:endParaRPr b="1" i="0" sz="7400" u="none" cap="none" strike="noStrike">
              <a:solidFill>
                <a:schemeClr val="dk1"/>
              </a:solidFill>
              <a:latin typeface="Fredoka"/>
              <a:ea typeface="Fredoka"/>
              <a:cs typeface="Fredoka"/>
              <a:sym typeface="Fredoka"/>
            </a:endParaRPr>
          </a:p>
          <a:p>
            <a:pPr indent="0" lvl="0" marL="0" marR="0" rtl="0" algn="ctr">
              <a:lnSpc>
                <a:spcPct val="100000"/>
              </a:lnSpc>
              <a:spcBef>
                <a:spcPts val="0"/>
              </a:spcBef>
              <a:spcAft>
                <a:spcPts val="0"/>
              </a:spcAft>
              <a:buClr>
                <a:srgbClr val="000000"/>
              </a:buClr>
              <a:buSzPts val="7400"/>
              <a:buFont typeface="Arial"/>
              <a:buNone/>
            </a:pPr>
            <a:r>
              <a:t/>
            </a:r>
            <a:endParaRPr b="1" i="0" sz="7400" u="none" cap="none" strike="noStrike">
              <a:solidFill>
                <a:schemeClr val="dk1"/>
              </a:solidFill>
              <a:latin typeface="Fredoka"/>
              <a:ea typeface="Fredoka"/>
              <a:cs typeface="Fredoka"/>
              <a:sym typeface="Fredoka"/>
            </a:endParaRPr>
          </a:p>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chemeClr val="dk1"/>
                </a:solidFill>
                <a:latin typeface="Fredoka"/>
                <a:ea typeface="Fredoka"/>
                <a:cs typeface="Fredoka"/>
                <a:sym typeface="Fredoka"/>
              </a:rPr>
              <a:t>Scholasticimages.com</a:t>
            </a:r>
            <a:endParaRPr b="1" i="0" sz="6000" u="none" cap="none" strike="noStrike">
              <a:solidFill>
                <a:schemeClr val="dk1"/>
              </a:solidFill>
              <a:latin typeface="Fredoka"/>
              <a:ea typeface="Fredoka"/>
              <a:cs typeface="Fredoka"/>
              <a:sym typeface="Fredok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grpSp>
        <p:nvGrpSpPr>
          <p:cNvPr id="721" name="Google Shape;721;g2f6a8564890_0_245"/>
          <p:cNvGrpSpPr/>
          <p:nvPr/>
        </p:nvGrpSpPr>
        <p:grpSpPr>
          <a:xfrm>
            <a:off x="0" y="0"/>
            <a:ext cx="3792488" cy="10287226"/>
            <a:chOff x="0" y="0"/>
            <a:chExt cx="998838" cy="2709375"/>
          </a:xfrm>
        </p:grpSpPr>
        <p:sp>
          <p:nvSpPr>
            <p:cNvPr id="722" name="Google Shape;722;g2f6a8564890_0_24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23" name="Google Shape;723;g2f6a8564890_0_24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24" name="Google Shape;724;g2f6a8564890_0_245"/>
          <p:cNvGrpSpPr/>
          <p:nvPr/>
        </p:nvGrpSpPr>
        <p:grpSpPr>
          <a:xfrm>
            <a:off x="3623452" y="0"/>
            <a:ext cx="3792488" cy="10287226"/>
            <a:chOff x="0" y="0"/>
            <a:chExt cx="998838" cy="2709375"/>
          </a:xfrm>
        </p:grpSpPr>
        <p:sp>
          <p:nvSpPr>
            <p:cNvPr id="725" name="Google Shape;725;g2f6a8564890_0_24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26" name="Google Shape;726;g2f6a8564890_0_24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27" name="Google Shape;727;g2f6a8564890_0_245"/>
          <p:cNvGrpSpPr/>
          <p:nvPr/>
        </p:nvGrpSpPr>
        <p:grpSpPr>
          <a:xfrm>
            <a:off x="7246405" y="0"/>
            <a:ext cx="3792488" cy="10287226"/>
            <a:chOff x="0" y="0"/>
            <a:chExt cx="998838" cy="2709375"/>
          </a:xfrm>
        </p:grpSpPr>
        <p:sp>
          <p:nvSpPr>
            <p:cNvPr id="728" name="Google Shape;728;g2f6a8564890_0_24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29" name="Google Shape;729;g2f6a8564890_0_24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30" name="Google Shape;730;g2f6a8564890_0_245"/>
          <p:cNvGrpSpPr/>
          <p:nvPr/>
        </p:nvGrpSpPr>
        <p:grpSpPr>
          <a:xfrm>
            <a:off x="10869857" y="0"/>
            <a:ext cx="3792488" cy="10287226"/>
            <a:chOff x="0" y="0"/>
            <a:chExt cx="998838" cy="2709375"/>
          </a:xfrm>
        </p:grpSpPr>
        <p:sp>
          <p:nvSpPr>
            <p:cNvPr id="731" name="Google Shape;731;g2f6a8564890_0_24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32" name="Google Shape;732;g2f6a8564890_0_24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33" name="Google Shape;733;g2f6a8564890_0_245"/>
          <p:cNvGrpSpPr/>
          <p:nvPr/>
        </p:nvGrpSpPr>
        <p:grpSpPr>
          <a:xfrm>
            <a:off x="14495538" y="0"/>
            <a:ext cx="3792488" cy="10287226"/>
            <a:chOff x="0" y="0"/>
            <a:chExt cx="998838" cy="2709375"/>
          </a:xfrm>
        </p:grpSpPr>
        <p:sp>
          <p:nvSpPr>
            <p:cNvPr id="734" name="Google Shape;734;g2f6a8564890_0_245"/>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35" name="Google Shape;735;g2f6a8564890_0_245"/>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36" name="Google Shape;736;g2f6a8564890_0_245"/>
          <p:cNvGrpSpPr/>
          <p:nvPr/>
        </p:nvGrpSpPr>
        <p:grpSpPr>
          <a:xfrm>
            <a:off x="1027300" y="1028575"/>
            <a:ext cx="16230707" cy="8230066"/>
            <a:chOff x="0" y="0"/>
            <a:chExt cx="4274726" cy="2167575"/>
          </a:xfrm>
        </p:grpSpPr>
        <p:sp>
          <p:nvSpPr>
            <p:cNvPr id="737" name="Google Shape;737;g2f6a8564890_0_245"/>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38" name="Google Shape;738;g2f6a8564890_0_245"/>
            <p:cNvSpPr txBox="1"/>
            <p:nvPr/>
          </p:nvSpPr>
          <p:spPr>
            <a:xfrm>
              <a:off x="0" y="28575"/>
              <a:ext cx="4274700" cy="2139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39" name="Google Shape;739;g2f6a8564890_0_245"/>
          <p:cNvSpPr txBox="1"/>
          <p:nvPr/>
        </p:nvSpPr>
        <p:spPr>
          <a:xfrm>
            <a:off x="1394098" y="169939"/>
            <a:ext cx="15255600" cy="652500"/>
          </a:xfrm>
          <a:prstGeom prst="rect">
            <a:avLst/>
          </a:prstGeom>
          <a:noFill/>
          <a:ln>
            <a:noFill/>
          </a:ln>
        </p:spPr>
        <p:txBody>
          <a:bodyPr anchorCtr="0" anchor="t" bIns="0" lIns="0" spcFirstLastPara="1" rIns="0" wrap="square" tIns="0">
            <a:spAutoFit/>
          </a:bodyPr>
          <a:lstStyle/>
          <a:p>
            <a:pPr indent="0" lvl="0" marL="0" marR="0" rtl="0" algn="ctr">
              <a:lnSpc>
                <a:spcPct val="79996"/>
              </a:lnSpc>
              <a:spcBef>
                <a:spcPts val="0"/>
              </a:spcBef>
              <a:spcAft>
                <a:spcPts val="0"/>
              </a:spcAft>
              <a:buClr>
                <a:srgbClr val="000000"/>
              </a:buClr>
              <a:buSzPts val="5299"/>
              <a:buFont typeface="Arial"/>
              <a:buNone/>
            </a:pPr>
            <a:r>
              <a:rPr b="1" i="0" lang="en-US" sz="5299" u="none" cap="none" strike="noStrike">
                <a:solidFill>
                  <a:srgbClr val="000000"/>
                </a:solidFill>
                <a:latin typeface="Fredoka"/>
                <a:ea typeface="Fredoka"/>
                <a:cs typeface="Fredoka"/>
                <a:sym typeface="Fredoka"/>
              </a:rPr>
              <a:t>Yearbooks</a:t>
            </a:r>
            <a:endParaRPr b="1" i="0" sz="300" u="none" cap="none" strike="noStrike">
              <a:solidFill>
                <a:srgbClr val="000000"/>
              </a:solidFill>
              <a:latin typeface="Arial"/>
              <a:ea typeface="Arial"/>
              <a:cs typeface="Arial"/>
              <a:sym typeface="Arial"/>
            </a:endParaRPr>
          </a:p>
        </p:txBody>
      </p:sp>
      <p:pic>
        <p:nvPicPr>
          <p:cNvPr id="740" name="Google Shape;740;g2f6a8564890_0_245"/>
          <p:cNvPicPr preferRelativeResize="0"/>
          <p:nvPr/>
        </p:nvPicPr>
        <p:blipFill rotWithShape="1">
          <a:blip r:embed="rId3">
            <a:alphaModFix/>
          </a:blip>
          <a:srcRect b="0" l="0" r="0" t="0"/>
          <a:stretch/>
        </p:blipFill>
        <p:spPr>
          <a:xfrm>
            <a:off x="7415950" y="1100913"/>
            <a:ext cx="8181975" cy="8181975"/>
          </a:xfrm>
          <a:prstGeom prst="rect">
            <a:avLst/>
          </a:prstGeom>
          <a:noFill/>
          <a:ln>
            <a:noFill/>
          </a:ln>
        </p:spPr>
      </p:pic>
      <p:pic>
        <p:nvPicPr>
          <p:cNvPr id="741" name="Google Shape;741;g2f6a8564890_0_245"/>
          <p:cNvPicPr preferRelativeResize="0"/>
          <p:nvPr/>
        </p:nvPicPr>
        <p:blipFill rotWithShape="1">
          <a:blip r:embed="rId4">
            <a:alphaModFix/>
          </a:blip>
          <a:srcRect b="0" l="0" r="0" t="0"/>
          <a:stretch/>
        </p:blipFill>
        <p:spPr>
          <a:xfrm>
            <a:off x="1287125" y="3252975"/>
            <a:ext cx="5847300" cy="3508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grpSp>
        <p:nvGrpSpPr>
          <p:cNvPr id="746" name="Google Shape;746;g2f6a8564890_0_269"/>
          <p:cNvGrpSpPr/>
          <p:nvPr/>
        </p:nvGrpSpPr>
        <p:grpSpPr>
          <a:xfrm>
            <a:off x="0" y="0"/>
            <a:ext cx="3792488" cy="10287226"/>
            <a:chOff x="0" y="0"/>
            <a:chExt cx="998838" cy="2709375"/>
          </a:xfrm>
        </p:grpSpPr>
        <p:sp>
          <p:nvSpPr>
            <p:cNvPr id="747" name="Google Shape;747;g2f6a8564890_0_26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48" name="Google Shape;748;g2f6a8564890_0_269"/>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49" name="Google Shape;749;g2f6a8564890_0_269"/>
          <p:cNvGrpSpPr/>
          <p:nvPr/>
        </p:nvGrpSpPr>
        <p:grpSpPr>
          <a:xfrm>
            <a:off x="3623452" y="0"/>
            <a:ext cx="3792488" cy="10287226"/>
            <a:chOff x="0" y="0"/>
            <a:chExt cx="998838" cy="2709375"/>
          </a:xfrm>
        </p:grpSpPr>
        <p:sp>
          <p:nvSpPr>
            <p:cNvPr id="750" name="Google Shape;750;g2f6a8564890_0_26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51" name="Google Shape;751;g2f6a8564890_0_269"/>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52" name="Google Shape;752;g2f6a8564890_0_269"/>
          <p:cNvGrpSpPr/>
          <p:nvPr/>
        </p:nvGrpSpPr>
        <p:grpSpPr>
          <a:xfrm>
            <a:off x="7246405" y="0"/>
            <a:ext cx="3792488" cy="10287226"/>
            <a:chOff x="0" y="0"/>
            <a:chExt cx="998838" cy="2709375"/>
          </a:xfrm>
        </p:grpSpPr>
        <p:sp>
          <p:nvSpPr>
            <p:cNvPr id="753" name="Google Shape;753;g2f6a8564890_0_26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54" name="Google Shape;754;g2f6a8564890_0_269"/>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55" name="Google Shape;755;g2f6a8564890_0_269"/>
          <p:cNvGrpSpPr/>
          <p:nvPr/>
        </p:nvGrpSpPr>
        <p:grpSpPr>
          <a:xfrm>
            <a:off x="10869857" y="0"/>
            <a:ext cx="3792488" cy="10287226"/>
            <a:chOff x="0" y="0"/>
            <a:chExt cx="998838" cy="2709375"/>
          </a:xfrm>
        </p:grpSpPr>
        <p:sp>
          <p:nvSpPr>
            <p:cNvPr id="756" name="Google Shape;756;g2f6a8564890_0_26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57" name="Google Shape;757;g2f6a8564890_0_269"/>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58" name="Google Shape;758;g2f6a8564890_0_269"/>
          <p:cNvGrpSpPr/>
          <p:nvPr/>
        </p:nvGrpSpPr>
        <p:grpSpPr>
          <a:xfrm>
            <a:off x="14495538" y="0"/>
            <a:ext cx="3792488" cy="10287226"/>
            <a:chOff x="0" y="0"/>
            <a:chExt cx="998838" cy="2709375"/>
          </a:xfrm>
        </p:grpSpPr>
        <p:sp>
          <p:nvSpPr>
            <p:cNvPr id="759" name="Google Shape;759;g2f6a8564890_0_269"/>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60" name="Google Shape;760;g2f6a8564890_0_269"/>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61" name="Google Shape;761;g2f6a8564890_0_269"/>
          <p:cNvGrpSpPr/>
          <p:nvPr/>
        </p:nvGrpSpPr>
        <p:grpSpPr>
          <a:xfrm>
            <a:off x="1027300" y="1028575"/>
            <a:ext cx="16230707" cy="8230066"/>
            <a:chOff x="0" y="0"/>
            <a:chExt cx="4274726" cy="2167575"/>
          </a:xfrm>
        </p:grpSpPr>
        <p:sp>
          <p:nvSpPr>
            <p:cNvPr id="762" name="Google Shape;762;g2f6a8564890_0_269"/>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63" name="Google Shape;763;g2f6a8564890_0_269"/>
            <p:cNvSpPr txBox="1"/>
            <p:nvPr/>
          </p:nvSpPr>
          <p:spPr>
            <a:xfrm>
              <a:off x="0" y="28575"/>
              <a:ext cx="4274700" cy="2139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64" name="Google Shape;764;g2f6a8564890_0_269"/>
          <p:cNvSpPr txBox="1"/>
          <p:nvPr/>
        </p:nvSpPr>
        <p:spPr>
          <a:xfrm>
            <a:off x="753075" y="169950"/>
            <a:ext cx="15955200" cy="738900"/>
          </a:xfrm>
          <a:prstGeom prst="rect">
            <a:avLst/>
          </a:prstGeom>
          <a:noFill/>
          <a:ln>
            <a:noFill/>
          </a:ln>
        </p:spPr>
        <p:txBody>
          <a:bodyPr anchorCtr="0" anchor="t" bIns="0" lIns="0" spcFirstLastPara="1" rIns="0" wrap="square" tIns="0">
            <a:spAutoFit/>
          </a:bodyPr>
          <a:lstStyle/>
          <a:p>
            <a:pPr indent="0" lvl="0" marL="0" marR="0" rtl="0" algn="ctr">
              <a:lnSpc>
                <a:spcPct val="79996"/>
              </a:lnSpc>
              <a:spcBef>
                <a:spcPts val="0"/>
              </a:spcBef>
              <a:spcAft>
                <a:spcPts val="0"/>
              </a:spcAft>
              <a:buClr>
                <a:srgbClr val="000000"/>
              </a:buClr>
              <a:buSzPts val="6000"/>
              <a:buFont typeface="Arial"/>
              <a:buNone/>
            </a:pPr>
            <a:r>
              <a:rPr b="1" i="0" lang="en-US" sz="6000" u="none" cap="none" strike="noStrike">
                <a:solidFill>
                  <a:schemeClr val="dk1"/>
                </a:solidFill>
                <a:latin typeface="Fredoka"/>
                <a:ea typeface="Fredoka"/>
                <a:cs typeface="Fredoka"/>
                <a:sym typeface="Fredoka"/>
              </a:rPr>
              <a:t>Senior Memories and Spotlight Videos                       </a:t>
            </a:r>
            <a:endParaRPr b="1" i="0" sz="6000" u="none" cap="none" strike="noStrike">
              <a:solidFill>
                <a:schemeClr val="dk1"/>
              </a:solidFill>
              <a:latin typeface="Arial"/>
              <a:ea typeface="Arial"/>
              <a:cs typeface="Arial"/>
              <a:sym typeface="Arial"/>
            </a:endParaRPr>
          </a:p>
        </p:txBody>
      </p:sp>
      <p:pic>
        <p:nvPicPr>
          <p:cNvPr id="765" name="Google Shape;765;g2f6a8564890_0_269" title="Cinema Camera Vector Images | Free Photos, PNG Stickers ..."/>
          <p:cNvPicPr preferRelativeResize="0"/>
          <p:nvPr/>
        </p:nvPicPr>
        <p:blipFill rotWithShape="1">
          <a:blip r:embed="rId3">
            <a:alphaModFix/>
          </a:blip>
          <a:srcRect b="0" l="0" r="0" t="0"/>
          <a:stretch/>
        </p:blipFill>
        <p:spPr>
          <a:xfrm>
            <a:off x="1732025" y="1730300"/>
            <a:ext cx="5958650" cy="5958650"/>
          </a:xfrm>
          <a:prstGeom prst="rect">
            <a:avLst/>
          </a:prstGeom>
          <a:noFill/>
          <a:ln>
            <a:noFill/>
          </a:ln>
        </p:spPr>
      </p:pic>
      <p:sp>
        <p:nvSpPr>
          <p:cNvPr id="766" name="Google Shape;766;g2f6a8564890_0_269"/>
          <p:cNvSpPr txBox="1"/>
          <p:nvPr/>
        </p:nvSpPr>
        <p:spPr>
          <a:xfrm>
            <a:off x="8394423" y="1730300"/>
            <a:ext cx="8313900" cy="751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7000"/>
              <a:buFont typeface="Arial"/>
              <a:buNone/>
            </a:pPr>
            <a:r>
              <a:rPr b="1" i="0" lang="en-US" sz="7000" u="none" cap="none" strike="noStrike">
                <a:solidFill>
                  <a:srgbClr val="000000"/>
                </a:solidFill>
                <a:latin typeface="Fredoka"/>
                <a:ea typeface="Fredoka"/>
                <a:cs typeface="Fredoka"/>
                <a:sym typeface="Fredoka"/>
              </a:rPr>
              <a:t>The filming Days for Senior Memories will take place on:</a:t>
            </a:r>
            <a:endParaRPr b="1" i="0" sz="7000" u="none" cap="none" strike="noStrike">
              <a:solidFill>
                <a:srgbClr val="000000"/>
              </a:solidFill>
              <a:latin typeface="Fredoka"/>
              <a:ea typeface="Fredoka"/>
              <a:cs typeface="Fredoka"/>
              <a:sym typeface="Fredoka"/>
            </a:endParaRPr>
          </a:p>
          <a:p>
            <a:pPr indent="0" lvl="0" marL="0" marR="0" rtl="0" algn="l">
              <a:lnSpc>
                <a:spcPct val="80000"/>
              </a:lnSpc>
              <a:spcBef>
                <a:spcPts val="0"/>
              </a:spcBef>
              <a:spcAft>
                <a:spcPts val="0"/>
              </a:spcAft>
              <a:buClr>
                <a:srgbClr val="000000"/>
              </a:buClr>
              <a:buSzPts val="8000"/>
              <a:buFont typeface="Arial"/>
              <a:buNone/>
            </a:pPr>
            <a:r>
              <a:t/>
            </a:r>
            <a:endParaRPr b="1" i="0" sz="8000" u="none" cap="none" strike="noStrike">
              <a:solidFill>
                <a:srgbClr val="000000"/>
              </a:solidFill>
              <a:latin typeface="Fredoka"/>
              <a:ea typeface="Fredoka"/>
              <a:cs typeface="Fredoka"/>
              <a:sym typeface="Fredoka"/>
            </a:endParaRPr>
          </a:p>
          <a:p>
            <a:pPr indent="-457200" lvl="0" marL="457200" marR="0" rtl="0" algn="l">
              <a:lnSpc>
                <a:spcPct val="80000"/>
              </a:lnSpc>
              <a:spcBef>
                <a:spcPts val="0"/>
              </a:spcBef>
              <a:spcAft>
                <a:spcPts val="0"/>
              </a:spcAft>
              <a:buClr>
                <a:srgbClr val="000000"/>
              </a:buClr>
              <a:buSzPts val="6000"/>
              <a:buFont typeface="Fredoka"/>
              <a:buChar char="❏"/>
            </a:pPr>
            <a:r>
              <a:rPr b="1" i="0" lang="en-US" sz="6000" u="none" cap="none" strike="noStrike">
                <a:solidFill>
                  <a:srgbClr val="000000"/>
                </a:solidFill>
                <a:latin typeface="Fredoka"/>
                <a:ea typeface="Fredoka"/>
                <a:cs typeface="Fredoka"/>
                <a:sym typeface="Fredoka"/>
              </a:rPr>
              <a:t>Monday, September 30th </a:t>
            </a:r>
            <a:endParaRPr b="1" i="0" sz="6000" u="none" cap="none" strike="noStrike">
              <a:solidFill>
                <a:srgbClr val="000000"/>
              </a:solidFill>
              <a:latin typeface="Fredoka"/>
              <a:ea typeface="Fredoka"/>
              <a:cs typeface="Fredoka"/>
              <a:sym typeface="Fredoka"/>
            </a:endParaRPr>
          </a:p>
          <a:p>
            <a:pPr indent="-457200" lvl="0" marL="457200" marR="0" rtl="0" algn="l">
              <a:lnSpc>
                <a:spcPct val="80000"/>
              </a:lnSpc>
              <a:spcBef>
                <a:spcPts val="0"/>
              </a:spcBef>
              <a:spcAft>
                <a:spcPts val="0"/>
              </a:spcAft>
              <a:buClr>
                <a:srgbClr val="000000"/>
              </a:buClr>
              <a:buSzPts val="6000"/>
              <a:buFont typeface="Fredoka"/>
              <a:buChar char="❏"/>
            </a:pPr>
            <a:r>
              <a:rPr b="1" i="0" lang="en-US" sz="6000" u="none" cap="none" strike="noStrike">
                <a:solidFill>
                  <a:srgbClr val="000000"/>
                </a:solidFill>
                <a:latin typeface="Fredoka"/>
                <a:ea typeface="Fredoka"/>
                <a:cs typeface="Fredoka"/>
                <a:sym typeface="Fredoka"/>
              </a:rPr>
              <a:t>Wednesday, March 26th </a:t>
            </a:r>
            <a:endParaRPr b="1" i="0" sz="6000" u="none" cap="none" strike="noStrike">
              <a:solidFill>
                <a:srgbClr val="000000"/>
              </a:solidFill>
              <a:latin typeface="Fredoka"/>
              <a:ea typeface="Fredoka"/>
              <a:cs typeface="Fredoka"/>
              <a:sym typeface="Fredoka"/>
            </a:endParaRPr>
          </a:p>
          <a:p>
            <a:pPr indent="0" lvl="0" marL="0" marR="0" rtl="0" algn="l">
              <a:lnSpc>
                <a:spcPct val="80000"/>
              </a:lnSpc>
              <a:spcBef>
                <a:spcPts val="0"/>
              </a:spcBef>
              <a:spcAft>
                <a:spcPts val="0"/>
              </a:spcAft>
              <a:buClr>
                <a:srgbClr val="000000"/>
              </a:buClr>
              <a:buSzPts val="8000"/>
              <a:buFont typeface="Arial"/>
              <a:buNone/>
            </a:pPr>
            <a:r>
              <a:t/>
            </a:r>
            <a:endParaRPr b="1" i="0" sz="8000" u="none" cap="none" strike="noStrike">
              <a:solidFill>
                <a:srgbClr val="000000"/>
              </a:solidFill>
              <a:latin typeface="Fredoka"/>
              <a:ea typeface="Fredoka"/>
              <a:cs typeface="Fredoka"/>
              <a:sym typeface="Fredoka"/>
            </a:endParaRPr>
          </a:p>
        </p:txBody>
      </p:sp>
      <p:sp>
        <p:nvSpPr>
          <p:cNvPr id="767" name="Google Shape;767;g2f6a8564890_0_269"/>
          <p:cNvSpPr txBox="1"/>
          <p:nvPr/>
        </p:nvSpPr>
        <p:spPr>
          <a:xfrm>
            <a:off x="7081850" y="8165500"/>
            <a:ext cx="87912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0"/>
              <a:buFont typeface="Arial"/>
              <a:buNone/>
            </a:pPr>
            <a:r>
              <a:t/>
            </a:r>
            <a:endParaRPr b="0" i="0" sz="8000" u="none" cap="none" strike="noStrike">
              <a:solidFill>
                <a:schemeClr val="dk1"/>
              </a:solidFill>
              <a:latin typeface="Fredoka"/>
              <a:ea typeface="Fredoka"/>
              <a:cs typeface="Fredoka"/>
              <a:sym typeface="Fredoka"/>
            </a:endParaRPr>
          </a:p>
        </p:txBody>
      </p:sp>
      <p:sp>
        <p:nvSpPr>
          <p:cNvPr id="768" name="Google Shape;768;g2f6a8564890_0_269"/>
          <p:cNvSpPr/>
          <p:nvPr/>
        </p:nvSpPr>
        <p:spPr>
          <a:xfrm rot="-324369">
            <a:off x="786885" y="5894990"/>
            <a:ext cx="7570238" cy="4044605"/>
          </a:xfrm>
          <a:prstGeom prst="irregularSeal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redoka"/>
              <a:ea typeface="Fredoka"/>
              <a:cs typeface="Fredoka"/>
              <a:sym typeface="Fredoka"/>
            </a:endParaRPr>
          </a:p>
        </p:txBody>
      </p:sp>
      <p:sp>
        <p:nvSpPr>
          <p:cNvPr id="769" name="Google Shape;769;g2f6a8564890_0_269"/>
          <p:cNvSpPr txBox="1"/>
          <p:nvPr/>
        </p:nvSpPr>
        <p:spPr>
          <a:xfrm rot="-1017781">
            <a:off x="1759796" y="6929192"/>
            <a:ext cx="5174213" cy="178554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Fredoka"/>
                <a:ea typeface="Fredoka"/>
                <a:cs typeface="Fredoka"/>
                <a:sym typeface="Fredoka"/>
              </a:rPr>
              <a:t>Find out more in the senior SMORE</a:t>
            </a:r>
            <a:endParaRPr b="1" i="0" sz="4800" u="none" cap="none" strike="noStrike">
              <a:solidFill>
                <a:schemeClr val="dk1"/>
              </a:solidFill>
              <a:latin typeface="Fredoka"/>
              <a:ea typeface="Fredoka"/>
              <a:cs typeface="Fredoka"/>
              <a:sym typeface="Fredok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grpSp>
        <p:nvGrpSpPr>
          <p:cNvPr id="774" name="Google Shape;774;g2f6a8564890_0_296"/>
          <p:cNvGrpSpPr/>
          <p:nvPr/>
        </p:nvGrpSpPr>
        <p:grpSpPr>
          <a:xfrm>
            <a:off x="0" y="0"/>
            <a:ext cx="3792488" cy="10287226"/>
            <a:chOff x="0" y="0"/>
            <a:chExt cx="998838" cy="2709375"/>
          </a:xfrm>
        </p:grpSpPr>
        <p:sp>
          <p:nvSpPr>
            <p:cNvPr id="775" name="Google Shape;775;g2f6a8564890_0_29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76" name="Google Shape;776;g2f6a8564890_0_296"/>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77" name="Google Shape;777;g2f6a8564890_0_296"/>
          <p:cNvGrpSpPr/>
          <p:nvPr/>
        </p:nvGrpSpPr>
        <p:grpSpPr>
          <a:xfrm>
            <a:off x="3623452" y="0"/>
            <a:ext cx="3792488" cy="10287226"/>
            <a:chOff x="0" y="0"/>
            <a:chExt cx="998838" cy="2709375"/>
          </a:xfrm>
        </p:grpSpPr>
        <p:sp>
          <p:nvSpPr>
            <p:cNvPr id="778" name="Google Shape;778;g2f6a8564890_0_29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79" name="Google Shape;779;g2f6a8564890_0_296"/>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80" name="Google Shape;780;g2f6a8564890_0_296"/>
          <p:cNvGrpSpPr/>
          <p:nvPr/>
        </p:nvGrpSpPr>
        <p:grpSpPr>
          <a:xfrm>
            <a:off x="7246405" y="0"/>
            <a:ext cx="3792488" cy="10287226"/>
            <a:chOff x="0" y="0"/>
            <a:chExt cx="998838" cy="2709375"/>
          </a:xfrm>
        </p:grpSpPr>
        <p:sp>
          <p:nvSpPr>
            <p:cNvPr id="781" name="Google Shape;781;g2f6a8564890_0_29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82" name="Google Shape;782;g2f6a8564890_0_296"/>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83" name="Google Shape;783;g2f6a8564890_0_296"/>
          <p:cNvGrpSpPr/>
          <p:nvPr/>
        </p:nvGrpSpPr>
        <p:grpSpPr>
          <a:xfrm>
            <a:off x="10869857" y="0"/>
            <a:ext cx="3792488" cy="10287226"/>
            <a:chOff x="0" y="0"/>
            <a:chExt cx="998838" cy="2709375"/>
          </a:xfrm>
        </p:grpSpPr>
        <p:sp>
          <p:nvSpPr>
            <p:cNvPr id="784" name="Google Shape;784;g2f6a8564890_0_29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85" name="Google Shape;785;g2f6a8564890_0_296"/>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86" name="Google Shape;786;g2f6a8564890_0_296"/>
          <p:cNvGrpSpPr/>
          <p:nvPr/>
        </p:nvGrpSpPr>
        <p:grpSpPr>
          <a:xfrm>
            <a:off x="14495538" y="0"/>
            <a:ext cx="3792488" cy="10287226"/>
            <a:chOff x="0" y="0"/>
            <a:chExt cx="998838" cy="2709375"/>
          </a:xfrm>
        </p:grpSpPr>
        <p:sp>
          <p:nvSpPr>
            <p:cNvPr id="787" name="Google Shape;787;g2f6a8564890_0_29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88" name="Google Shape;788;g2f6a8564890_0_296"/>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89" name="Google Shape;789;g2f6a8564890_0_296"/>
          <p:cNvGrpSpPr/>
          <p:nvPr/>
        </p:nvGrpSpPr>
        <p:grpSpPr>
          <a:xfrm>
            <a:off x="1027300" y="1028575"/>
            <a:ext cx="16230707" cy="8230066"/>
            <a:chOff x="0" y="0"/>
            <a:chExt cx="4274726" cy="2167575"/>
          </a:xfrm>
        </p:grpSpPr>
        <p:sp>
          <p:nvSpPr>
            <p:cNvPr id="790" name="Google Shape;790;g2f6a8564890_0_296"/>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91" name="Google Shape;791;g2f6a8564890_0_296"/>
            <p:cNvSpPr txBox="1"/>
            <p:nvPr/>
          </p:nvSpPr>
          <p:spPr>
            <a:xfrm>
              <a:off x="0" y="28575"/>
              <a:ext cx="4274700" cy="2139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92" name="Google Shape;792;g2f6a8564890_0_296"/>
          <p:cNvSpPr txBox="1"/>
          <p:nvPr/>
        </p:nvSpPr>
        <p:spPr>
          <a:xfrm>
            <a:off x="1394098" y="169939"/>
            <a:ext cx="15255600" cy="652500"/>
          </a:xfrm>
          <a:prstGeom prst="rect">
            <a:avLst/>
          </a:prstGeom>
          <a:noFill/>
          <a:ln>
            <a:noFill/>
          </a:ln>
        </p:spPr>
        <p:txBody>
          <a:bodyPr anchorCtr="0" anchor="t" bIns="0" lIns="0" spcFirstLastPara="1" rIns="0" wrap="square" tIns="0">
            <a:spAutoFit/>
          </a:bodyPr>
          <a:lstStyle/>
          <a:p>
            <a:pPr indent="0" lvl="0" marL="0" marR="0" rtl="0" algn="ctr">
              <a:lnSpc>
                <a:spcPct val="79996"/>
              </a:lnSpc>
              <a:spcBef>
                <a:spcPts val="0"/>
              </a:spcBef>
              <a:spcAft>
                <a:spcPts val="0"/>
              </a:spcAft>
              <a:buClr>
                <a:srgbClr val="000000"/>
              </a:buClr>
              <a:buSzPts val="5299"/>
              <a:buFont typeface="Arial"/>
              <a:buNone/>
            </a:pPr>
            <a:r>
              <a:rPr b="1" i="0" lang="en-US" sz="5299" u="none" cap="none" strike="noStrike">
                <a:solidFill>
                  <a:srgbClr val="000000"/>
                </a:solidFill>
                <a:latin typeface="Fredoka"/>
                <a:ea typeface="Fredoka"/>
                <a:cs typeface="Fredoka"/>
                <a:sym typeface="Fredoka"/>
              </a:rPr>
              <a:t>Grad Nite</a:t>
            </a:r>
            <a:endParaRPr b="1" i="0" sz="300" u="none" cap="none" strike="noStrike">
              <a:solidFill>
                <a:srgbClr val="000000"/>
              </a:solidFill>
              <a:latin typeface="Arial"/>
              <a:ea typeface="Arial"/>
              <a:cs typeface="Arial"/>
              <a:sym typeface="Arial"/>
            </a:endParaRPr>
          </a:p>
        </p:txBody>
      </p:sp>
      <p:pic>
        <p:nvPicPr>
          <p:cNvPr id="793" name="Google Shape;793;g2f6a8564890_0_296"/>
          <p:cNvPicPr preferRelativeResize="0"/>
          <p:nvPr/>
        </p:nvPicPr>
        <p:blipFill rotWithShape="1">
          <a:blip r:embed="rId3">
            <a:alphaModFix/>
          </a:blip>
          <a:srcRect b="0" l="0" r="0" t="0"/>
          <a:stretch/>
        </p:blipFill>
        <p:spPr>
          <a:xfrm rot="-2160839">
            <a:off x="-54350" y="1995475"/>
            <a:ext cx="7234550" cy="3153525"/>
          </a:xfrm>
          <a:prstGeom prst="rect">
            <a:avLst/>
          </a:prstGeom>
          <a:noFill/>
          <a:ln>
            <a:noFill/>
          </a:ln>
        </p:spPr>
      </p:pic>
      <p:sp>
        <p:nvSpPr>
          <p:cNvPr id="794" name="Google Shape;794;g2f6a8564890_0_296"/>
          <p:cNvSpPr txBox="1"/>
          <p:nvPr/>
        </p:nvSpPr>
        <p:spPr>
          <a:xfrm>
            <a:off x="7326650" y="2789025"/>
            <a:ext cx="8454900" cy="388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800"/>
              <a:buFont typeface="Arial"/>
              <a:buNone/>
            </a:pPr>
            <a:r>
              <a:rPr b="1" i="1" lang="en-US" sz="7800" u="none" cap="none" strike="noStrike">
                <a:solidFill>
                  <a:srgbClr val="000000"/>
                </a:solidFill>
                <a:latin typeface="Fredoka"/>
                <a:ea typeface="Fredoka"/>
                <a:cs typeface="Fredoka"/>
                <a:sym typeface="Fredoka"/>
              </a:rPr>
              <a:t>2025 Grad Nite </a:t>
            </a:r>
            <a:r>
              <a:rPr b="1" i="1" lang="en-US" sz="6300" u="none" cap="none" strike="noStrike">
                <a:solidFill>
                  <a:srgbClr val="000000"/>
                </a:solidFill>
                <a:latin typeface="Fredoka"/>
                <a:ea typeface="Fredoka"/>
                <a:cs typeface="Fredoka"/>
                <a:sym typeface="Fredoka"/>
              </a:rPr>
              <a:t> Friday: May 2</a:t>
            </a:r>
            <a:r>
              <a:rPr b="1" baseline="30000" i="1" lang="en-US" sz="6300" u="none" cap="none" strike="noStrike">
                <a:solidFill>
                  <a:srgbClr val="000000"/>
                </a:solidFill>
                <a:latin typeface="Fredoka"/>
                <a:ea typeface="Fredoka"/>
                <a:cs typeface="Fredoka"/>
                <a:sym typeface="Fredoka"/>
              </a:rPr>
              <a:t>rd  </a:t>
            </a:r>
            <a:endParaRPr b="1" baseline="30000" i="1" sz="6300" u="none" cap="none" strike="noStrike">
              <a:solidFill>
                <a:srgbClr val="000000"/>
              </a:solidFill>
              <a:latin typeface="Fredoka"/>
              <a:ea typeface="Fredoka"/>
              <a:cs typeface="Fredoka"/>
              <a:sym typeface="Fredoka"/>
            </a:endParaRPr>
          </a:p>
          <a:p>
            <a:pPr indent="0" lvl="0" marL="0" marR="0" rtl="0" algn="ctr">
              <a:lnSpc>
                <a:spcPct val="115000"/>
              </a:lnSpc>
              <a:spcBef>
                <a:spcPts val="0"/>
              </a:spcBef>
              <a:spcAft>
                <a:spcPts val="0"/>
              </a:spcAft>
              <a:buClr>
                <a:srgbClr val="000000"/>
              </a:buClr>
              <a:buSzPts val="7800"/>
              <a:buFont typeface="Arial"/>
              <a:buNone/>
            </a:pPr>
            <a:r>
              <a:rPr b="1" i="1" lang="en-US" sz="7800" u="none" cap="none" strike="noStrike">
                <a:solidFill>
                  <a:srgbClr val="000000"/>
                </a:solidFill>
                <a:latin typeface="Fredoka"/>
                <a:ea typeface="Fredoka"/>
                <a:cs typeface="Fredoka"/>
                <a:sym typeface="Fredoka"/>
              </a:rPr>
              <a:t>7:00 PM – 2:00 AM</a:t>
            </a:r>
            <a:endParaRPr b="1" i="1" sz="7800" u="none" cap="none" strike="noStrike">
              <a:solidFill>
                <a:srgbClr val="000000"/>
              </a:solidFill>
              <a:latin typeface="Fredoka"/>
              <a:ea typeface="Fredoka"/>
              <a:cs typeface="Fredoka"/>
              <a:sym typeface="Fredoka"/>
            </a:endParaRPr>
          </a:p>
        </p:txBody>
      </p:sp>
      <p:pic>
        <p:nvPicPr>
          <p:cNvPr id="795" name="Google Shape;795;g2f6a8564890_0_296"/>
          <p:cNvPicPr preferRelativeResize="0"/>
          <p:nvPr/>
        </p:nvPicPr>
        <p:blipFill rotWithShape="1">
          <a:blip r:embed="rId4">
            <a:alphaModFix/>
          </a:blip>
          <a:srcRect b="0" l="0" r="0" t="0"/>
          <a:stretch/>
        </p:blipFill>
        <p:spPr>
          <a:xfrm>
            <a:off x="13989471" y="7843913"/>
            <a:ext cx="2553029" cy="809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grpSp>
        <p:nvGrpSpPr>
          <p:cNvPr id="800" name="Google Shape;800;g2f6a8564890_0_321"/>
          <p:cNvGrpSpPr/>
          <p:nvPr/>
        </p:nvGrpSpPr>
        <p:grpSpPr>
          <a:xfrm>
            <a:off x="0" y="0"/>
            <a:ext cx="3792488" cy="10287226"/>
            <a:chOff x="0" y="0"/>
            <a:chExt cx="998838" cy="2709375"/>
          </a:xfrm>
        </p:grpSpPr>
        <p:sp>
          <p:nvSpPr>
            <p:cNvPr id="801" name="Google Shape;801;g2f6a8564890_0_32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02" name="Google Shape;802;g2f6a8564890_0_321"/>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03" name="Google Shape;803;g2f6a8564890_0_321"/>
          <p:cNvGrpSpPr/>
          <p:nvPr/>
        </p:nvGrpSpPr>
        <p:grpSpPr>
          <a:xfrm>
            <a:off x="3623452" y="0"/>
            <a:ext cx="3792488" cy="10287226"/>
            <a:chOff x="0" y="0"/>
            <a:chExt cx="998838" cy="2709375"/>
          </a:xfrm>
        </p:grpSpPr>
        <p:sp>
          <p:nvSpPr>
            <p:cNvPr id="804" name="Google Shape;804;g2f6a8564890_0_32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05" name="Google Shape;805;g2f6a8564890_0_321"/>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06" name="Google Shape;806;g2f6a8564890_0_321"/>
          <p:cNvGrpSpPr/>
          <p:nvPr/>
        </p:nvGrpSpPr>
        <p:grpSpPr>
          <a:xfrm>
            <a:off x="7246405" y="0"/>
            <a:ext cx="3792488" cy="10287226"/>
            <a:chOff x="0" y="0"/>
            <a:chExt cx="998838" cy="2709375"/>
          </a:xfrm>
        </p:grpSpPr>
        <p:sp>
          <p:nvSpPr>
            <p:cNvPr id="807" name="Google Shape;807;g2f6a8564890_0_32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08" name="Google Shape;808;g2f6a8564890_0_321"/>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09" name="Google Shape;809;g2f6a8564890_0_321"/>
          <p:cNvGrpSpPr/>
          <p:nvPr/>
        </p:nvGrpSpPr>
        <p:grpSpPr>
          <a:xfrm>
            <a:off x="10869857" y="0"/>
            <a:ext cx="3792488" cy="10287226"/>
            <a:chOff x="0" y="0"/>
            <a:chExt cx="998838" cy="2709375"/>
          </a:xfrm>
        </p:grpSpPr>
        <p:sp>
          <p:nvSpPr>
            <p:cNvPr id="810" name="Google Shape;810;g2f6a8564890_0_32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11" name="Google Shape;811;g2f6a8564890_0_321"/>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12" name="Google Shape;812;g2f6a8564890_0_321"/>
          <p:cNvGrpSpPr/>
          <p:nvPr/>
        </p:nvGrpSpPr>
        <p:grpSpPr>
          <a:xfrm>
            <a:off x="14495538" y="0"/>
            <a:ext cx="3792488" cy="10287226"/>
            <a:chOff x="0" y="0"/>
            <a:chExt cx="998838" cy="2709375"/>
          </a:xfrm>
        </p:grpSpPr>
        <p:sp>
          <p:nvSpPr>
            <p:cNvPr id="813" name="Google Shape;813;g2f6a8564890_0_32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14" name="Google Shape;814;g2f6a8564890_0_321"/>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15" name="Google Shape;815;g2f6a8564890_0_321"/>
          <p:cNvGrpSpPr/>
          <p:nvPr/>
        </p:nvGrpSpPr>
        <p:grpSpPr>
          <a:xfrm>
            <a:off x="1027300" y="1028575"/>
            <a:ext cx="16230707" cy="8230066"/>
            <a:chOff x="0" y="0"/>
            <a:chExt cx="4274726" cy="2167575"/>
          </a:xfrm>
        </p:grpSpPr>
        <p:sp>
          <p:nvSpPr>
            <p:cNvPr id="816" name="Google Shape;816;g2f6a8564890_0_321"/>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17" name="Google Shape;817;g2f6a8564890_0_321"/>
            <p:cNvSpPr txBox="1"/>
            <p:nvPr/>
          </p:nvSpPr>
          <p:spPr>
            <a:xfrm>
              <a:off x="0" y="28575"/>
              <a:ext cx="4274700" cy="2139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18" name="Google Shape;818;g2f6a8564890_0_321"/>
          <p:cNvSpPr txBox="1"/>
          <p:nvPr/>
        </p:nvSpPr>
        <p:spPr>
          <a:xfrm>
            <a:off x="1394098" y="169939"/>
            <a:ext cx="15255600" cy="652500"/>
          </a:xfrm>
          <a:prstGeom prst="rect">
            <a:avLst/>
          </a:prstGeom>
          <a:noFill/>
          <a:ln>
            <a:noFill/>
          </a:ln>
        </p:spPr>
        <p:txBody>
          <a:bodyPr anchorCtr="0" anchor="t" bIns="0" lIns="0" spcFirstLastPara="1" rIns="0" wrap="square" tIns="0">
            <a:spAutoFit/>
          </a:bodyPr>
          <a:lstStyle/>
          <a:p>
            <a:pPr indent="0" lvl="0" marL="0" marR="0" rtl="0" algn="ctr">
              <a:lnSpc>
                <a:spcPct val="79996"/>
              </a:lnSpc>
              <a:spcBef>
                <a:spcPts val="0"/>
              </a:spcBef>
              <a:spcAft>
                <a:spcPts val="0"/>
              </a:spcAft>
              <a:buClr>
                <a:srgbClr val="000000"/>
              </a:buClr>
              <a:buSzPts val="5299"/>
              <a:buFont typeface="Arial"/>
              <a:buNone/>
            </a:pPr>
            <a:r>
              <a:rPr b="1" i="0" lang="en-US" sz="5299" u="none" cap="none" strike="noStrike">
                <a:solidFill>
                  <a:srgbClr val="000000"/>
                </a:solidFill>
                <a:latin typeface="Fredoka"/>
                <a:ea typeface="Fredoka"/>
                <a:cs typeface="Fredoka"/>
                <a:sym typeface="Fredoka"/>
              </a:rPr>
              <a:t>Grad Nite</a:t>
            </a:r>
            <a:endParaRPr b="1" i="0" sz="300" u="none" cap="none" strike="noStrike">
              <a:solidFill>
                <a:srgbClr val="000000"/>
              </a:solidFill>
              <a:latin typeface="Arial"/>
              <a:ea typeface="Arial"/>
              <a:cs typeface="Arial"/>
              <a:sym typeface="Arial"/>
            </a:endParaRPr>
          </a:p>
        </p:txBody>
      </p:sp>
      <p:pic>
        <p:nvPicPr>
          <p:cNvPr id="819" name="Google Shape;819;g2f6a8564890_0_321"/>
          <p:cNvPicPr preferRelativeResize="0"/>
          <p:nvPr/>
        </p:nvPicPr>
        <p:blipFill rotWithShape="1">
          <a:blip r:embed="rId3">
            <a:alphaModFix/>
          </a:blip>
          <a:srcRect b="0" l="0" r="0" t="0"/>
          <a:stretch/>
        </p:blipFill>
        <p:spPr>
          <a:xfrm rot="-2160839">
            <a:off x="-54350" y="1995475"/>
            <a:ext cx="7234550" cy="3153525"/>
          </a:xfrm>
          <a:prstGeom prst="rect">
            <a:avLst/>
          </a:prstGeom>
          <a:noFill/>
          <a:ln>
            <a:noFill/>
          </a:ln>
        </p:spPr>
      </p:pic>
      <p:pic>
        <p:nvPicPr>
          <p:cNvPr id="820" name="Google Shape;820;g2f6a8564890_0_321"/>
          <p:cNvPicPr preferRelativeResize="0"/>
          <p:nvPr/>
        </p:nvPicPr>
        <p:blipFill rotWithShape="1">
          <a:blip r:embed="rId4">
            <a:alphaModFix/>
          </a:blip>
          <a:srcRect b="0" l="0" r="0" t="0"/>
          <a:stretch/>
        </p:blipFill>
        <p:spPr>
          <a:xfrm>
            <a:off x="13989471" y="7843913"/>
            <a:ext cx="2553029" cy="809625"/>
          </a:xfrm>
          <a:prstGeom prst="rect">
            <a:avLst/>
          </a:prstGeom>
          <a:noFill/>
          <a:ln>
            <a:noFill/>
          </a:ln>
        </p:spPr>
      </p:pic>
      <p:sp>
        <p:nvSpPr>
          <p:cNvPr id="821" name="Google Shape;821;g2f6a8564890_0_321"/>
          <p:cNvSpPr txBox="1"/>
          <p:nvPr/>
        </p:nvSpPr>
        <p:spPr>
          <a:xfrm>
            <a:off x="7753950" y="1455775"/>
            <a:ext cx="8895900" cy="6778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200"/>
              <a:buFont typeface="Arial"/>
              <a:buNone/>
            </a:pPr>
            <a:r>
              <a:rPr b="1" i="0" lang="en-US" sz="4200" u="none" cap="none" strike="noStrike">
                <a:solidFill>
                  <a:srgbClr val="000000"/>
                </a:solidFill>
                <a:latin typeface="Fredoka"/>
                <a:ea typeface="Fredoka"/>
                <a:cs typeface="Fredoka"/>
                <a:sym typeface="Fredoka"/>
              </a:rPr>
              <a:t>Grad Nite Package </a:t>
            </a:r>
            <a:endParaRPr b="1" i="0" sz="4200" u="none" cap="none" strike="noStrike">
              <a:solidFill>
                <a:srgbClr val="000000"/>
              </a:solidFill>
              <a:latin typeface="Fredoka"/>
              <a:ea typeface="Fredoka"/>
              <a:cs typeface="Fredoka"/>
              <a:sym typeface="Fredoka"/>
            </a:endParaRPr>
          </a:p>
          <a:p>
            <a:pPr indent="-457200" lvl="0" marL="457200" marR="0" rtl="0" algn="l">
              <a:lnSpc>
                <a:spcPct val="115000"/>
              </a:lnSpc>
              <a:spcBef>
                <a:spcPts val="0"/>
              </a:spcBef>
              <a:spcAft>
                <a:spcPts val="0"/>
              </a:spcAft>
              <a:buClr>
                <a:srgbClr val="000000"/>
              </a:buClr>
              <a:buSzPts val="4200"/>
              <a:buFont typeface="Fredoka"/>
              <a:buChar char="●"/>
            </a:pPr>
            <a:r>
              <a:rPr b="0" i="0" lang="en-US" sz="4200" u="none" cap="none" strike="noStrike">
                <a:solidFill>
                  <a:srgbClr val="000000"/>
                </a:solidFill>
                <a:latin typeface="Fredoka"/>
                <a:ea typeface="Fredoka"/>
                <a:cs typeface="Fredoka"/>
                <a:sym typeface="Fredoka"/>
              </a:rPr>
              <a:t>Admission to Six Flags Over Georgia Grad Nite</a:t>
            </a:r>
            <a:endParaRPr b="0" i="0" sz="4200" u="none" cap="none" strike="noStrike">
              <a:solidFill>
                <a:srgbClr val="000000"/>
              </a:solidFill>
              <a:latin typeface="Fredoka"/>
              <a:ea typeface="Fredoka"/>
              <a:cs typeface="Fredoka"/>
              <a:sym typeface="Fredoka"/>
            </a:endParaRPr>
          </a:p>
          <a:p>
            <a:pPr indent="-457200" lvl="0" marL="457200" marR="0" rtl="0" algn="l">
              <a:lnSpc>
                <a:spcPct val="115000"/>
              </a:lnSpc>
              <a:spcBef>
                <a:spcPts val="0"/>
              </a:spcBef>
              <a:spcAft>
                <a:spcPts val="0"/>
              </a:spcAft>
              <a:buClr>
                <a:srgbClr val="000000"/>
              </a:buClr>
              <a:buSzPts val="4200"/>
              <a:buFont typeface="Fredoka"/>
              <a:buChar char="●"/>
            </a:pPr>
            <a:r>
              <a:rPr b="0" i="0" lang="en-US" sz="4200" u="none" cap="none" strike="noStrike">
                <a:solidFill>
                  <a:srgbClr val="000000"/>
                </a:solidFill>
                <a:latin typeface="Fredoka"/>
                <a:ea typeface="Fredoka"/>
                <a:cs typeface="Fredoka"/>
                <a:sym typeface="Fredoka"/>
              </a:rPr>
              <a:t>An All-You-Can-Eat Dinner Buffet </a:t>
            </a:r>
            <a:endParaRPr b="0" i="0" sz="4200" u="none" cap="none" strike="noStrike">
              <a:solidFill>
                <a:srgbClr val="000000"/>
              </a:solidFill>
              <a:latin typeface="Fredoka"/>
              <a:ea typeface="Fredoka"/>
              <a:cs typeface="Fredoka"/>
              <a:sym typeface="Fredoka"/>
            </a:endParaRPr>
          </a:p>
          <a:p>
            <a:pPr indent="-457200" lvl="0" marL="457200" marR="0" rtl="0" algn="l">
              <a:lnSpc>
                <a:spcPct val="115000"/>
              </a:lnSpc>
              <a:spcBef>
                <a:spcPts val="0"/>
              </a:spcBef>
              <a:spcAft>
                <a:spcPts val="0"/>
              </a:spcAft>
              <a:buClr>
                <a:srgbClr val="000000"/>
              </a:buClr>
              <a:buSzPts val="4200"/>
              <a:buFont typeface="Fredoka"/>
              <a:buChar char="●"/>
            </a:pPr>
            <a:r>
              <a:rPr b="0" i="0" lang="en-US" sz="4200" u="none" cap="none" strike="noStrike">
                <a:solidFill>
                  <a:srgbClr val="000000"/>
                </a:solidFill>
                <a:latin typeface="Fredoka"/>
                <a:ea typeface="Fredoka"/>
                <a:cs typeface="Fredoka"/>
                <a:sym typeface="Fredoka"/>
              </a:rPr>
              <a:t>FREE Grad Nite Souvenir</a:t>
            </a:r>
            <a:endParaRPr b="0" i="0" sz="4200" u="none" cap="none" strike="noStrike">
              <a:solidFill>
                <a:srgbClr val="000000"/>
              </a:solidFill>
              <a:latin typeface="Fredoka"/>
              <a:ea typeface="Fredoka"/>
              <a:cs typeface="Fredoka"/>
              <a:sym typeface="Fredoka"/>
            </a:endParaRPr>
          </a:p>
          <a:p>
            <a:pPr indent="-457200" lvl="0" marL="457200" marR="0" rtl="0" algn="l">
              <a:lnSpc>
                <a:spcPct val="115000"/>
              </a:lnSpc>
              <a:spcBef>
                <a:spcPts val="0"/>
              </a:spcBef>
              <a:spcAft>
                <a:spcPts val="0"/>
              </a:spcAft>
              <a:buClr>
                <a:srgbClr val="000000"/>
              </a:buClr>
              <a:buSzPts val="4200"/>
              <a:buFont typeface="Fredoka"/>
              <a:buChar char="●"/>
            </a:pPr>
            <a:r>
              <a:rPr b="0" i="0" lang="en-US" sz="4200" u="none" cap="none" strike="noStrike">
                <a:solidFill>
                  <a:srgbClr val="000000"/>
                </a:solidFill>
                <a:latin typeface="Fredoka"/>
                <a:ea typeface="Fredoka"/>
                <a:cs typeface="Fredoka"/>
                <a:sym typeface="Fredoka"/>
              </a:rPr>
              <a:t>One Photo Voucher</a:t>
            </a:r>
            <a:endParaRPr b="0" i="0" sz="4200" u="none" cap="none" strike="noStrike">
              <a:solidFill>
                <a:srgbClr val="000000"/>
              </a:solidFill>
              <a:latin typeface="Fredoka"/>
              <a:ea typeface="Fredoka"/>
              <a:cs typeface="Fredoka"/>
              <a:sym typeface="Fredoka"/>
            </a:endParaRPr>
          </a:p>
          <a:p>
            <a:pPr indent="-457200" lvl="0" marL="457200" marR="0" rtl="0" algn="l">
              <a:lnSpc>
                <a:spcPct val="115000"/>
              </a:lnSpc>
              <a:spcBef>
                <a:spcPts val="0"/>
              </a:spcBef>
              <a:spcAft>
                <a:spcPts val="0"/>
              </a:spcAft>
              <a:buClr>
                <a:srgbClr val="000000"/>
              </a:buClr>
              <a:buSzPts val="4200"/>
              <a:buFont typeface="Fredoka"/>
              <a:buChar char="●"/>
            </a:pPr>
            <a:r>
              <a:rPr b="0" i="0" lang="en-US" sz="4200" u="none" cap="none" strike="noStrike">
                <a:solidFill>
                  <a:srgbClr val="000000"/>
                </a:solidFill>
                <a:latin typeface="Fredoka"/>
                <a:ea typeface="Fredoka"/>
                <a:cs typeface="Fredoka"/>
                <a:sym typeface="Fredoka"/>
              </a:rPr>
              <a:t>Pre Reception</a:t>
            </a:r>
            <a:endParaRPr b="0" i="0" sz="4200" u="none" cap="none" strike="noStrike">
              <a:solidFill>
                <a:srgbClr val="000000"/>
              </a:solidFill>
              <a:latin typeface="Fredoka"/>
              <a:ea typeface="Fredoka"/>
              <a:cs typeface="Fredoka"/>
              <a:sym typeface="Fredoka"/>
            </a:endParaRPr>
          </a:p>
          <a:p>
            <a:pPr indent="-495300" lvl="1" marL="914400" marR="0" rtl="0" algn="l">
              <a:lnSpc>
                <a:spcPct val="115000"/>
              </a:lnSpc>
              <a:spcBef>
                <a:spcPts val="0"/>
              </a:spcBef>
              <a:spcAft>
                <a:spcPts val="0"/>
              </a:spcAft>
              <a:buClr>
                <a:srgbClr val="000000"/>
              </a:buClr>
              <a:buSzPts val="4200"/>
              <a:buFont typeface="Fredoka"/>
              <a:buChar char="○"/>
            </a:pPr>
            <a:r>
              <a:rPr b="0" i="0" lang="en-US" sz="4200" u="none" cap="none" strike="noStrike">
                <a:solidFill>
                  <a:srgbClr val="000000"/>
                </a:solidFill>
                <a:latin typeface="Fredoka"/>
                <a:ea typeface="Fredoka"/>
                <a:cs typeface="Fredoka"/>
                <a:sym typeface="Fredoka"/>
              </a:rPr>
              <a:t>Food &amp; Drinks</a:t>
            </a:r>
            <a:endParaRPr b="0" i="0" sz="4200" u="none" cap="none" strike="noStrike">
              <a:solidFill>
                <a:srgbClr val="000000"/>
              </a:solidFill>
              <a:latin typeface="Fredoka"/>
              <a:ea typeface="Fredoka"/>
              <a:cs typeface="Fredoka"/>
              <a:sym typeface="Fredoka"/>
            </a:endParaRPr>
          </a:p>
          <a:p>
            <a:pPr indent="-457200" lvl="0" marL="457200" marR="0" rtl="0" algn="l">
              <a:lnSpc>
                <a:spcPct val="115000"/>
              </a:lnSpc>
              <a:spcBef>
                <a:spcPts val="0"/>
              </a:spcBef>
              <a:spcAft>
                <a:spcPts val="0"/>
              </a:spcAft>
              <a:buClr>
                <a:srgbClr val="000000"/>
              </a:buClr>
              <a:buSzPts val="4200"/>
              <a:buFont typeface="Fredoka"/>
              <a:buChar char="●"/>
            </a:pPr>
            <a:r>
              <a:rPr b="0" i="0" lang="en-US" sz="4200" u="none" cap="none" strike="noStrike">
                <a:solidFill>
                  <a:srgbClr val="000000"/>
                </a:solidFill>
                <a:latin typeface="Fredoka"/>
                <a:ea typeface="Fredoka"/>
                <a:cs typeface="Fredoka"/>
                <a:sym typeface="Fredoka"/>
              </a:rPr>
              <a:t>Event T-shirt</a:t>
            </a:r>
            <a:endParaRPr b="0" i="0" sz="4200" u="none" cap="none" strike="noStrike">
              <a:solidFill>
                <a:srgbClr val="000000"/>
              </a:solidFill>
              <a:latin typeface="Fredoka"/>
              <a:ea typeface="Fredoka"/>
              <a:cs typeface="Fredoka"/>
              <a:sym typeface="Fredok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187" name="Shape 187"/>
        <p:cNvGrpSpPr/>
        <p:nvPr/>
      </p:nvGrpSpPr>
      <p:grpSpPr>
        <a:xfrm>
          <a:off x="0" y="0"/>
          <a:ext cx="0" cy="0"/>
          <a:chOff x="0" y="0"/>
          <a:chExt cx="0" cy="0"/>
        </a:xfrm>
      </p:grpSpPr>
      <p:sp>
        <p:nvSpPr>
          <p:cNvPr id="188" name="Google Shape;188;p2"/>
          <p:cNvSpPr/>
          <p:nvPr/>
        </p:nvSpPr>
        <p:spPr>
          <a:xfrm rot="2977784">
            <a:off x="16589741" y="8753499"/>
            <a:ext cx="1046562" cy="1046562"/>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cxnSp>
        <p:nvCxnSpPr>
          <p:cNvPr id="189" name="Google Shape;189;p2"/>
          <p:cNvCxnSpPr/>
          <p:nvPr/>
        </p:nvCxnSpPr>
        <p:spPr>
          <a:xfrm>
            <a:off x="7497228" y="1893898"/>
            <a:ext cx="2606183" cy="0"/>
          </a:xfrm>
          <a:prstGeom prst="straightConnector1">
            <a:avLst/>
          </a:prstGeom>
          <a:noFill/>
          <a:ln cap="flat" cmpd="sng" w="66675">
            <a:solidFill>
              <a:srgbClr val="8C9092"/>
            </a:solidFill>
            <a:prstDash val="solid"/>
            <a:round/>
            <a:headEnd len="sm" w="sm" type="none"/>
            <a:tailEnd len="sm" w="sm" type="none"/>
          </a:ln>
        </p:spPr>
      </p:cxnSp>
      <p:cxnSp>
        <p:nvCxnSpPr>
          <p:cNvPr id="190" name="Google Shape;190;p2"/>
          <p:cNvCxnSpPr/>
          <p:nvPr/>
        </p:nvCxnSpPr>
        <p:spPr>
          <a:xfrm>
            <a:off x="7497228" y="4035004"/>
            <a:ext cx="2606183" cy="0"/>
          </a:xfrm>
          <a:prstGeom prst="straightConnector1">
            <a:avLst/>
          </a:prstGeom>
          <a:noFill/>
          <a:ln cap="flat" cmpd="sng" w="66675">
            <a:solidFill>
              <a:srgbClr val="8C9092"/>
            </a:solidFill>
            <a:prstDash val="solid"/>
            <a:round/>
            <a:headEnd len="sm" w="sm" type="none"/>
            <a:tailEnd len="sm" w="sm" type="none"/>
          </a:ln>
        </p:spPr>
      </p:cxnSp>
      <p:cxnSp>
        <p:nvCxnSpPr>
          <p:cNvPr id="191" name="Google Shape;191;p2"/>
          <p:cNvCxnSpPr/>
          <p:nvPr/>
        </p:nvCxnSpPr>
        <p:spPr>
          <a:xfrm>
            <a:off x="7497228" y="6240919"/>
            <a:ext cx="2606183" cy="0"/>
          </a:xfrm>
          <a:prstGeom prst="straightConnector1">
            <a:avLst/>
          </a:prstGeom>
          <a:noFill/>
          <a:ln cap="flat" cmpd="sng" w="66675">
            <a:solidFill>
              <a:srgbClr val="8C9092"/>
            </a:solidFill>
            <a:prstDash val="solid"/>
            <a:round/>
            <a:headEnd len="sm" w="sm" type="none"/>
            <a:tailEnd len="sm" w="sm" type="none"/>
          </a:ln>
        </p:spPr>
      </p:cxnSp>
      <p:cxnSp>
        <p:nvCxnSpPr>
          <p:cNvPr id="192" name="Google Shape;192;p2"/>
          <p:cNvCxnSpPr/>
          <p:nvPr/>
        </p:nvCxnSpPr>
        <p:spPr>
          <a:xfrm>
            <a:off x="7497228" y="8378244"/>
            <a:ext cx="2606183" cy="0"/>
          </a:xfrm>
          <a:prstGeom prst="straightConnector1">
            <a:avLst/>
          </a:prstGeom>
          <a:noFill/>
          <a:ln cap="flat" cmpd="sng" w="66675">
            <a:solidFill>
              <a:srgbClr val="8C9092"/>
            </a:solidFill>
            <a:prstDash val="solid"/>
            <a:round/>
            <a:headEnd len="sm" w="sm" type="none"/>
            <a:tailEnd len="sm" w="sm" type="none"/>
          </a:ln>
        </p:spPr>
      </p:cxnSp>
      <p:grpSp>
        <p:nvGrpSpPr>
          <p:cNvPr id="193" name="Google Shape;193;p2"/>
          <p:cNvGrpSpPr/>
          <p:nvPr/>
        </p:nvGrpSpPr>
        <p:grpSpPr>
          <a:xfrm>
            <a:off x="1028700" y="7702"/>
            <a:ext cx="6497104" cy="10006694"/>
            <a:chOff x="0" y="-38100"/>
            <a:chExt cx="641689" cy="988315"/>
          </a:xfrm>
        </p:grpSpPr>
        <p:sp>
          <p:nvSpPr>
            <p:cNvPr id="194" name="Google Shape;194;p2"/>
            <p:cNvSpPr/>
            <p:nvPr/>
          </p:nvSpPr>
          <p:spPr>
            <a:xfrm>
              <a:off x="0" y="0"/>
              <a:ext cx="641689" cy="950215"/>
            </a:xfrm>
            <a:custGeom>
              <a:rect b="b" l="l" r="r" t="t"/>
              <a:pathLst>
                <a:path extrusionOk="0" h="950215" w="641689">
                  <a:moveTo>
                    <a:pt x="160865" y="0"/>
                  </a:moveTo>
                  <a:lnTo>
                    <a:pt x="480824" y="0"/>
                  </a:lnTo>
                  <a:cubicBezTo>
                    <a:pt x="569667" y="0"/>
                    <a:pt x="641689" y="72022"/>
                    <a:pt x="641689" y="160865"/>
                  </a:cubicBezTo>
                  <a:lnTo>
                    <a:pt x="641689" y="789350"/>
                  </a:lnTo>
                  <a:cubicBezTo>
                    <a:pt x="641689" y="878193"/>
                    <a:pt x="569667" y="950215"/>
                    <a:pt x="480824" y="950215"/>
                  </a:cubicBezTo>
                  <a:lnTo>
                    <a:pt x="160865" y="950215"/>
                  </a:lnTo>
                  <a:cubicBezTo>
                    <a:pt x="72022" y="950215"/>
                    <a:pt x="0" y="878193"/>
                    <a:pt x="0" y="789350"/>
                  </a:cubicBezTo>
                  <a:lnTo>
                    <a:pt x="0" y="160865"/>
                  </a:lnTo>
                  <a:cubicBezTo>
                    <a:pt x="0" y="72022"/>
                    <a:pt x="72022" y="0"/>
                    <a:pt x="160865" y="0"/>
                  </a:cubicBezTo>
                  <a:close/>
                </a:path>
              </a:pathLst>
            </a:custGeom>
            <a:solidFill>
              <a:srgbClr val="000000">
                <a:alpha val="0"/>
              </a:srgbClr>
            </a:solidFill>
            <a:ln cap="rnd" cmpd="sng" w="66675">
              <a:solidFill>
                <a:srgbClr val="8C909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2"/>
            <p:cNvSpPr txBox="1"/>
            <p:nvPr/>
          </p:nvSpPr>
          <p:spPr>
            <a:xfrm>
              <a:off x="0" y="-38100"/>
              <a:ext cx="641689" cy="98831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96" name="Google Shape;196;p2"/>
          <p:cNvGrpSpPr/>
          <p:nvPr/>
        </p:nvGrpSpPr>
        <p:grpSpPr>
          <a:xfrm>
            <a:off x="1516080" y="787292"/>
            <a:ext cx="5522344" cy="8505390"/>
            <a:chOff x="0" y="-38100"/>
            <a:chExt cx="641689" cy="988315"/>
          </a:xfrm>
        </p:grpSpPr>
        <p:sp>
          <p:nvSpPr>
            <p:cNvPr id="197" name="Google Shape;197;p2"/>
            <p:cNvSpPr/>
            <p:nvPr/>
          </p:nvSpPr>
          <p:spPr>
            <a:xfrm>
              <a:off x="0" y="0"/>
              <a:ext cx="641689" cy="950215"/>
            </a:xfrm>
            <a:custGeom>
              <a:rect b="b" l="l" r="r" t="t"/>
              <a:pathLst>
                <a:path extrusionOk="0" h="950215" w="641689">
                  <a:moveTo>
                    <a:pt x="160865" y="0"/>
                  </a:moveTo>
                  <a:lnTo>
                    <a:pt x="480824" y="0"/>
                  </a:lnTo>
                  <a:cubicBezTo>
                    <a:pt x="569667" y="0"/>
                    <a:pt x="641689" y="72022"/>
                    <a:pt x="641689" y="160865"/>
                  </a:cubicBezTo>
                  <a:lnTo>
                    <a:pt x="641689" y="789350"/>
                  </a:lnTo>
                  <a:cubicBezTo>
                    <a:pt x="641689" y="878193"/>
                    <a:pt x="569667" y="950215"/>
                    <a:pt x="480824" y="950215"/>
                  </a:cubicBezTo>
                  <a:lnTo>
                    <a:pt x="160865" y="950215"/>
                  </a:lnTo>
                  <a:cubicBezTo>
                    <a:pt x="72022" y="950215"/>
                    <a:pt x="0" y="878193"/>
                    <a:pt x="0" y="789350"/>
                  </a:cubicBezTo>
                  <a:lnTo>
                    <a:pt x="0" y="160865"/>
                  </a:lnTo>
                  <a:cubicBezTo>
                    <a:pt x="0" y="72022"/>
                    <a:pt x="72022" y="0"/>
                    <a:pt x="160865" y="0"/>
                  </a:cubicBezTo>
                  <a:close/>
                </a:path>
              </a:pathLst>
            </a:custGeom>
            <a:solidFill>
              <a:srgbClr val="96A4AB"/>
            </a:solidFill>
            <a:ln cap="rnd" cmpd="sng" w="66675">
              <a:solidFill>
                <a:srgbClr val="8C909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2"/>
            <p:cNvSpPr txBox="1"/>
            <p:nvPr/>
          </p:nvSpPr>
          <p:spPr>
            <a:xfrm>
              <a:off x="0" y="-38100"/>
              <a:ext cx="641689" cy="98831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2"/>
          <p:cNvGrpSpPr/>
          <p:nvPr/>
        </p:nvGrpSpPr>
        <p:grpSpPr>
          <a:xfrm>
            <a:off x="9778227" y="884038"/>
            <a:ext cx="6597220" cy="1875069"/>
            <a:chOff x="0" y="-38100"/>
            <a:chExt cx="1737528" cy="493842"/>
          </a:xfrm>
        </p:grpSpPr>
        <p:sp>
          <p:nvSpPr>
            <p:cNvPr id="200" name="Google Shape;200;p2"/>
            <p:cNvSpPr/>
            <p:nvPr/>
          </p:nvSpPr>
          <p:spPr>
            <a:xfrm>
              <a:off x="0" y="0"/>
              <a:ext cx="1737528" cy="455742"/>
            </a:xfrm>
            <a:custGeom>
              <a:rect b="b" l="l" r="r" t="t"/>
              <a:pathLst>
                <a:path extrusionOk="0" h="455742" w="1737528">
                  <a:moveTo>
                    <a:pt x="117352" y="0"/>
                  </a:moveTo>
                  <a:lnTo>
                    <a:pt x="1620176" y="0"/>
                  </a:lnTo>
                  <a:cubicBezTo>
                    <a:pt x="1684988" y="0"/>
                    <a:pt x="1737528" y="52540"/>
                    <a:pt x="1737528" y="117352"/>
                  </a:cubicBezTo>
                  <a:lnTo>
                    <a:pt x="1737528" y="338390"/>
                  </a:lnTo>
                  <a:cubicBezTo>
                    <a:pt x="1737528" y="403202"/>
                    <a:pt x="1684988" y="455742"/>
                    <a:pt x="1620176" y="455742"/>
                  </a:cubicBezTo>
                  <a:lnTo>
                    <a:pt x="117352" y="455742"/>
                  </a:lnTo>
                  <a:cubicBezTo>
                    <a:pt x="52540" y="455742"/>
                    <a:pt x="0" y="403202"/>
                    <a:pt x="0" y="338390"/>
                  </a:cubicBezTo>
                  <a:lnTo>
                    <a:pt x="0" y="117352"/>
                  </a:lnTo>
                  <a:cubicBezTo>
                    <a:pt x="0" y="52540"/>
                    <a:pt x="52540" y="0"/>
                    <a:pt x="117352"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2"/>
            <p:cNvSpPr txBox="1"/>
            <p:nvPr/>
          </p:nvSpPr>
          <p:spPr>
            <a:xfrm>
              <a:off x="0" y="-38100"/>
              <a:ext cx="1737528" cy="49384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2"/>
          <p:cNvGrpSpPr/>
          <p:nvPr/>
        </p:nvGrpSpPr>
        <p:grpSpPr>
          <a:xfrm>
            <a:off x="9698951" y="3055822"/>
            <a:ext cx="6597178" cy="1875057"/>
            <a:chOff x="0" y="-38100"/>
            <a:chExt cx="1737528" cy="493842"/>
          </a:xfrm>
        </p:grpSpPr>
        <p:sp>
          <p:nvSpPr>
            <p:cNvPr id="203" name="Google Shape;203;p2"/>
            <p:cNvSpPr/>
            <p:nvPr/>
          </p:nvSpPr>
          <p:spPr>
            <a:xfrm>
              <a:off x="0" y="0"/>
              <a:ext cx="1737528" cy="455742"/>
            </a:xfrm>
            <a:custGeom>
              <a:rect b="b" l="l" r="r" t="t"/>
              <a:pathLst>
                <a:path extrusionOk="0" h="455742" w="1737528">
                  <a:moveTo>
                    <a:pt x="117352" y="0"/>
                  </a:moveTo>
                  <a:lnTo>
                    <a:pt x="1620176" y="0"/>
                  </a:lnTo>
                  <a:cubicBezTo>
                    <a:pt x="1684988" y="0"/>
                    <a:pt x="1737528" y="52540"/>
                    <a:pt x="1737528" y="117352"/>
                  </a:cubicBezTo>
                  <a:lnTo>
                    <a:pt x="1737528" y="338390"/>
                  </a:lnTo>
                  <a:cubicBezTo>
                    <a:pt x="1737528" y="403202"/>
                    <a:pt x="1684988" y="455742"/>
                    <a:pt x="1620176" y="455742"/>
                  </a:cubicBezTo>
                  <a:lnTo>
                    <a:pt x="117352" y="455742"/>
                  </a:lnTo>
                  <a:cubicBezTo>
                    <a:pt x="52540" y="455742"/>
                    <a:pt x="0" y="403202"/>
                    <a:pt x="0" y="338390"/>
                  </a:cubicBezTo>
                  <a:lnTo>
                    <a:pt x="0" y="117352"/>
                  </a:lnTo>
                  <a:cubicBezTo>
                    <a:pt x="0" y="52540"/>
                    <a:pt x="52540" y="0"/>
                    <a:pt x="117352"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2"/>
            <p:cNvSpPr txBox="1"/>
            <p:nvPr/>
          </p:nvSpPr>
          <p:spPr>
            <a:xfrm>
              <a:off x="0" y="-38100"/>
              <a:ext cx="1737528" cy="49384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05" name="Google Shape;205;p2"/>
          <p:cNvGrpSpPr/>
          <p:nvPr/>
        </p:nvGrpSpPr>
        <p:grpSpPr>
          <a:xfrm>
            <a:off x="9698951" y="5227605"/>
            <a:ext cx="6597178" cy="1875057"/>
            <a:chOff x="0" y="-38100"/>
            <a:chExt cx="1737528" cy="493842"/>
          </a:xfrm>
        </p:grpSpPr>
        <p:sp>
          <p:nvSpPr>
            <p:cNvPr id="206" name="Google Shape;206;p2"/>
            <p:cNvSpPr/>
            <p:nvPr/>
          </p:nvSpPr>
          <p:spPr>
            <a:xfrm>
              <a:off x="0" y="0"/>
              <a:ext cx="1737528" cy="455742"/>
            </a:xfrm>
            <a:custGeom>
              <a:rect b="b" l="l" r="r" t="t"/>
              <a:pathLst>
                <a:path extrusionOk="0" h="455742" w="1737528">
                  <a:moveTo>
                    <a:pt x="117352" y="0"/>
                  </a:moveTo>
                  <a:lnTo>
                    <a:pt x="1620176" y="0"/>
                  </a:lnTo>
                  <a:cubicBezTo>
                    <a:pt x="1684988" y="0"/>
                    <a:pt x="1737528" y="52540"/>
                    <a:pt x="1737528" y="117352"/>
                  </a:cubicBezTo>
                  <a:lnTo>
                    <a:pt x="1737528" y="338390"/>
                  </a:lnTo>
                  <a:cubicBezTo>
                    <a:pt x="1737528" y="403202"/>
                    <a:pt x="1684988" y="455742"/>
                    <a:pt x="1620176" y="455742"/>
                  </a:cubicBezTo>
                  <a:lnTo>
                    <a:pt x="117352" y="455742"/>
                  </a:lnTo>
                  <a:cubicBezTo>
                    <a:pt x="52540" y="455742"/>
                    <a:pt x="0" y="403202"/>
                    <a:pt x="0" y="338390"/>
                  </a:cubicBezTo>
                  <a:lnTo>
                    <a:pt x="0" y="117352"/>
                  </a:lnTo>
                  <a:cubicBezTo>
                    <a:pt x="0" y="52540"/>
                    <a:pt x="52540" y="0"/>
                    <a:pt x="117352"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2"/>
            <p:cNvSpPr txBox="1"/>
            <p:nvPr/>
          </p:nvSpPr>
          <p:spPr>
            <a:xfrm>
              <a:off x="0" y="-38100"/>
              <a:ext cx="1737528" cy="49384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2"/>
          <p:cNvGrpSpPr/>
          <p:nvPr/>
        </p:nvGrpSpPr>
        <p:grpSpPr>
          <a:xfrm>
            <a:off x="9698951" y="7401723"/>
            <a:ext cx="6597178" cy="1875057"/>
            <a:chOff x="0" y="-38100"/>
            <a:chExt cx="1737528" cy="493842"/>
          </a:xfrm>
        </p:grpSpPr>
        <p:sp>
          <p:nvSpPr>
            <p:cNvPr id="209" name="Google Shape;209;p2"/>
            <p:cNvSpPr/>
            <p:nvPr/>
          </p:nvSpPr>
          <p:spPr>
            <a:xfrm>
              <a:off x="0" y="0"/>
              <a:ext cx="1737528" cy="455742"/>
            </a:xfrm>
            <a:custGeom>
              <a:rect b="b" l="l" r="r" t="t"/>
              <a:pathLst>
                <a:path extrusionOk="0" h="455742" w="1737528">
                  <a:moveTo>
                    <a:pt x="117352" y="0"/>
                  </a:moveTo>
                  <a:lnTo>
                    <a:pt x="1620176" y="0"/>
                  </a:lnTo>
                  <a:cubicBezTo>
                    <a:pt x="1684988" y="0"/>
                    <a:pt x="1737528" y="52540"/>
                    <a:pt x="1737528" y="117352"/>
                  </a:cubicBezTo>
                  <a:lnTo>
                    <a:pt x="1737528" y="338390"/>
                  </a:lnTo>
                  <a:cubicBezTo>
                    <a:pt x="1737528" y="403202"/>
                    <a:pt x="1684988" y="455742"/>
                    <a:pt x="1620176" y="455742"/>
                  </a:cubicBezTo>
                  <a:lnTo>
                    <a:pt x="117352" y="455742"/>
                  </a:lnTo>
                  <a:cubicBezTo>
                    <a:pt x="52540" y="455742"/>
                    <a:pt x="0" y="403202"/>
                    <a:pt x="0" y="338390"/>
                  </a:cubicBezTo>
                  <a:lnTo>
                    <a:pt x="0" y="117352"/>
                  </a:lnTo>
                  <a:cubicBezTo>
                    <a:pt x="0" y="52540"/>
                    <a:pt x="52540" y="0"/>
                    <a:pt x="117352" y="0"/>
                  </a:cubicBezTo>
                  <a:close/>
                </a:path>
              </a:pathLst>
            </a:custGeom>
            <a:solidFill>
              <a:srgbClr val="8C909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2"/>
            <p:cNvSpPr txBox="1"/>
            <p:nvPr/>
          </p:nvSpPr>
          <p:spPr>
            <a:xfrm>
              <a:off x="0" y="-38100"/>
              <a:ext cx="1737528" cy="49384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11" name="Google Shape;211;p2"/>
          <p:cNvSpPr txBox="1"/>
          <p:nvPr/>
        </p:nvSpPr>
        <p:spPr>
          <a:xfrm>
            <a:off x="1143154" y="4226275"/>
            <a:ext cx="6268200" cy="1812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886"/>
              <a:buFont typeface="Arial"/>
              <a:buNone/>
            </a:pPr>
            <a:r>
              <a:rPr b="0" i="0" lang="en-US" sz="5886" u="none" cap="none" strike="noStrike">
                <a:solidFill>
                  <a:srgbClr val="FEFCF1"/>
                </a:solidFill>
                <a:latin typeface="Archivo Black"/>
                <a:ea typeface="Archivo Black"/>
                <a:cs typeface="Archivo Black"/>
                <a:sym typeface="Archivo Black"/>
              </a:rPr>
              <a:t>Tonight’s</a:t>
            </a:r>
            <a:endParaRPr b="0" i="0" sz="5886" u="none" cap="none" strike="noStrike">
              <a:solidFill>
                <a:srgbClr val="FEFCF1"/>
              </a:solidFill>
              <a:latin typeface="Archivo Black"/>
              <a:ea typeface="Archivo Black"/>
              <a:cs typeface="Archivo Black"/>
              <a:sym typeface="Archivo Black"/>
            </a:endParaRPr>
          </a:p>
          <a:p>
            <a:pPr indent="0" lvl="0" marL="0" marR="0" rtl="0" algn="ctr">
              <a:lnSpc>
                <a:spcPct val="100000"/>
              </a:lnSpc>
              <a:spcBef>
                <a:spcPts val="0"/>
              </a:spcBef>
              <a:spcAft>
                <a:spcPts val="0"/>
              </a:spcAft>
              <a:buClr>
                <a:srgbClr val="000000"/>
              </a:buClr>
              <a:buSzPts val="5886"/>
              <a:buFont typeface="Arial"/>
              <a:buNone/>
            </a:pPr>
            <a:r>
              <a:rPr b="0" i="0" lang="en-US" sz="5886" u="none" cap="none" strike="noStrike">
                <a:solidFill>
                  <a:srgbClr val="FEFCF1"/>
                </a:solidFill>
                <a:latin typeface="Archivo Black"/>
                <a:ea typeface="Archivo Black"/>
                <a:cs typeface="Archivo Black"/>
                <a:sym typeface="Archivo Black"/>
              </a:rPr>
              <a:t>Agenda</a:t>
            </a:r>
            <a:endParaRPr b="0" i="0" sz="5886" u="none" cap="none" strike="noStrike">
              <a:solidFill>
                <a:srgbClr val="FEFCF1"/>
              </a:solidFill>
              <a:latin typeface="Archivo Black"/>
              <a:ea typeface="Archivo Black"/>
              <a:cs typeface="Archivo Black"/>
              <a:sym typeface="Archivo Black"/>
            </a:endParaRPr>
          </a:p>
        </p:txBody>
      </p:sp>
      <p:grpSp>
        <p:nvGrpSpPr>
          <p:cNvPr id="212" name="Google Shape;212;p2"/>
          <p:cNvGrpSpPr/>
          <p:nvPr/>
        </p:nvGrpSpPr>
        <p:grpSpPr>
          <a:xfrm>
            <a:off x="7872069" y="1038225"/>
            <a:ext cx="1559893" cy="1559893"/>
            <a:chOff x="0" y="0"/>
            <a:chExt cx="812800" cy="812800"/>
          </a:xfrm>
        </p:grpSpPr>
        <p:sp>
          <p:nvSpPr>
            <p:cNvPr id="213" name="Google Shape;213;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B4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2"/>
          <p:cNvGrpSpPr/>
          <p:nvPr/>
        </p:nvGrpSpPr>
        <p:grpSpPr>
          <a:xfrm>
            <a:off x="8039647" y="1205803"/>
            <a:ext cx="1224737" cy="1224737"/>
            <a:chOff x="0" y="0"/>
            <a:chExt cx="812800" cy="812800"/>
          </a:xfrm>
        </p:grpSpPr>
        <p:sp>
          <p:nvSpPr>
            <p:cNvPr id="216" name="Google Shape;216;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18" name="Google Shape;218;p2"/>
          <p:cNvSpPr txBox="1"/>
          <p:nvPr/>
        </p:nvSpPr>
        <p:spPr>
          <a:xfrm>
            <a:off x="8305114" y="1246671"/>
            <a:ext cx="678600" cy="2505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400"/>
              <a:buFont typeface="Arial"/>
              <a:buNone/>
            </a:pPr>
            <a:r>
              <a:rPr b="0" i="0" lang="en-US" sz="7400" u="none" cap="none" strike="noStrike">
                <a:solidFill>
                  <a:srgbClr val="FEFCF1"/>
                </a:solidFill>
                <a:latin typeface="Archivo Black"/>
                <a:ea typeface="Archivo Black"/>
                <a:cs typeface="Archivo Black"/>
                <a:sym typeface="Archivo Black"/>
              </a:rPr>
              <a:t>1S</a:t>
            </a:r>
            <a:endParaRPr b="0" i="0" sz="1400" u="none" cap="none" strike="noStrike">
              <a:solidFill>
                <a:srgbClr val="000000"/>
              </a:solidFill>
              <a:latin typeface="Arial"/>
              <a:ea typeface="Arial"/>
              <a:cs typeface="Arial"/>
              <a:sym typeface="Arial"/>
            </a:endParaRPr>
          </a:p>
        </p:txBody>
      </p:sp>
      <p:grpSp>
        <p:nvGrpSpPr>
          <p:cNvPr id="219" name="Google Shape;219;p2"/>
          <p:cNvGrpSpPr/>
          <p:nvPr/>
        </p:nvGrpSpPr>
        <p:grpSpPr>
          <a:xfrm>
            <a:off x="7872069" y="3221720"/>
            <a:ext cx="1559893" cy="1559893"/>
            <a:chOff x="0" y="0"/>
            <a:chExt cx="812800" cy="812800"/>
          </a:xfrm>
        </p:grpSpPr>
        <p:sp>
          <p:nvSpPr>
            <p:cNvPr id="220" name="Google Shape;220;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73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2"/>
          <p:cNvGrpSpPr/>
          <p:nvPr/>
        </p:nvGrpSpPr>
        <p:grpSpPr>
          <a:xfrm>
            <a:off x="8039647" y="3389298"/>
            <a:ext cx="1224737" cy="1224737"/>
            <a:chOff x="0" y="0"/>
            <a:chExt cx="812800" cy="812800"/>
          </a:xfrm>
        </p:grpSpPr>
        <p:sp>
          <p:nvSpPr>
            <p:cNvPr id="223" name="Google Shape;223;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25" name="Google Shape;225;p2"/>
          <p:cNvSpPr txBox="1"/>
          <p:nvPr/>
        </p:nvSpPr>
        <p:spPr>
          <a:xfrm>
            <a:off x="8190577" y="3490085"/>
            <a:ext cx="793200" cy="113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400"/>
              <a:buFont typeface="Arial"/>
              <a:buNone/>
            </a:pPr>
            <a:r>
              <a:rPr b="0" i="0" lang="en-US" sz="7400" u="none" cap="none" strike="noStrike">
                <a:solidFill>
                  <a:srgbClr val="FEFCF1"/>
                </a:solidFill>
                <a:latin typeface="Archivo Black"/>
                <a:ea typeface="Archivo Black"/>
                <a:cs typeface="Archivo Black"/>
                <a:sym typeface="Archivo Black"/>
              </a:rPr>
              <a:t>2</a:t>
            </a:r>
            <a:endParaRPr b="0" i="0" sz="1400" u="none" cap="none" strike="noStrike">
              <a:solidFill>
                <a:srgbClr val="000000"/>
              </a:solidFill>
              <a:latin typeface="Arial"/>
              <a:ea typeface="Arial"/>
              <a:cs typeface="Arial"/>
              <a:sym typeface="Arial"/>
            </a:endParaRPr>
          </a:p>
        </p:txBody>
      </p:sp>
      <p:grpSp>
        <p:nvGrpSpPr>
          <p:cNvPr id="226" name="Google Shape;226;p2"/>
          <p:cNvGrpSpPr/>
          <p:nvPr/>
        </p:nvGrpSpPr>
        <p:grpSpPr>
          <a:xfrm>
            <a:off x="7872069" y="5453410"/>
            <a:ext cx="1559893" cy="1559893"/>
            <a:chOff x="0" y="0"/>
            <a:chExt cx="812800" cy="812800"/>
          </a:xfrm>
        </p:grpSpPr>
        <p:sp>
          <p:nvSpPr>
            <p:cNvPr id="227" name="Google Shape;227;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CF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2"/>
          <p:cNvGrpSpPr/>
          <p:nvPr/>
        </p:nvGrpSpPr>
        <p:grpSpPr>
          <a:xfrm>
            <a:off x="8039647" y="5620988"/>
            <a:ext cx="1224737" cy="1224737"/>
            <a:chOff x="0" y="0"/>
            <a:chExt cx="812800" cy="812800"/>
          </a:xfrm>
        </p:grpSpPr>
        <p:sp>
          <p:nvSpPr>
            <p:cNvPr id="230" name="Google Shape;230;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32" name="Google Shape;232;p2"/>
          <p:cNvSpPr txBox="1"/>
          <p:nvPr/>
        </p:nvSpPr>
        <p:spPr>
          <a:xfrm>
            <a:off x="8255456" y="5669419"/>
            <a:ext cx="793200" cy="113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400"/>
              <a:buFont typeface="Arial"/>
              <a:buNone/>
            </a:pPr>
            <a:r>
              <a:rPr b="0" i="0" lang="en-US" sz="7400" u="none" cap="none" strike="noStrike">
                <a:solidFill>
                  <a:srgbClr val="FEFCF1"/>
                </a:solidFill>
                <a:latin typeface="Archivo Black"/>
                <a:ea typeface="Archivo Black"/>
                <a:cs typeface="Archivo Black"/>
                <a:sym typeface="Archivo Black"/>
              </a:rPr>
              <a:t>3</a:t>
            </a:r>
            <a:endParaRPr b="0" i="0" sz="1400" u="none" cap="none" strike="noStrike">
              <a:solidFill>
                <a:srgbClr val="000000"/>
              </a:solidFill>
              <a:latin typeface="Arial"/>
              <a:ea typeface="Arial"/>
              <a:cs typeface="Arial"/>
              <a:sym typeface="Arial"/>
            </a:endParaRPr>
          </a:p>
        </p:txBody>
      </p:sp>
      <p:grpSp>
        <p:nvGrpSpPr>
          <p:cNvPr id="233" name="Google Shape;233;p2"/>
          <p:cNvGrpSpPr/>
          <p:nvPr/>
        </p:nvGrpSpPr>
        <p:grpSpPr>
          <a:xfrm>
            <a:off x="7872069" y="7575278"/>
            <a:ext cx="1559893" cy="1559893"/>
            <a:chOff x="0" y="0"/>
            <a:chExt cx="812800" cy="812800"/>
          </a:xfrm>
        </p:grpSpPr>
        <p:sp>
          <p:nvSpPr>
            <p:cNvPr id="234" name="Google Shape;234;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BE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2"/>
          <p:cNvGrpSpPr/>
          <p:nvPr/>
        </p:nvGrpSpPr>
        <p:grpSpPr>
          <a:xfrm>
            <a:off x="8039647" y="7742855"/>
            <a:ext cx="1224737" cy="1224737"/>
            <a:chOff x="0" y="0"/>
            <a:chExt cx="812800" cy="812800"/>
          </a:xfrm>
        </p:grpSpPr>
        <p:sp>
          <p:nvSpPr>
            <p:cNvPr id="237" name="Google Shape;237;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909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39" name="Google Shape;239;p2"/>
          <p:cNvSpPr txBox="1"/>
          <p:nvPr/>
        </p:nvSpPr>
        <p:spPr>
          <a:xfrm>
            <a:off x="8309027" y="7843642"/>
            <a:ext cx="793200" cy="2505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400"/>
              <a:buFont typeface="Arial"/>
              <a:buNone/>
            </a:pPr>
            <a:r>
              <a:rPr b="0" i="0" lang="en-US" sz="7400" u="none" cap="none" strike="noStrike">
                <a:solidFill>
                  <a:srgbClr val="FEFCF1"/>
                </a:solidFill>
                <a:latin typeface="Archivo Black"/>
                <a:ea typeface="Archivo Black"/>
                <a:cs typeface="Archivo Black"/>
                <a:sym typeface="Archivo Black"/>
              </a:rPr>
              <a:t>4</a:t>
            </a:r>
            <a:endParaRPr b="0" i="0" sz="7400" u="none" cap="none" strike="noStrike">
              <a:solidFill>
                <a:srgbClr val="FEFCF1"/>
              </a:solidFill>
              <a:latin typeface="Archivo Black"/>
              <a:ea typeface="Archivo Black"/>
              <a:cs typeface="Archivo Black"/>
              <a:sym typeface="Archivo Black"/>
            </a:endParaRPr>
          </a:p>
          <a:p>
            <a:pPr indent="0" lvl="0" marL="0" marR="0" rtl="0" algn="l">
              <a:lnSpc>
                <a:spcPct val="120000"/>
              </a:lnSpc>
              <a:spcBef>
                <a:spcPts val="0"/>
              </a:spcBef>
              <a:spcAft>
                <a:spcPts val="0"/>
              </a:spcAft>
              <a:buClr>
                <a:srgbClr val="000000"/>
              </a:buClr>
              <a:buSzPts val="7400"/>
              <a:buFont typeface="Arial"/>
              <a:buNone/>
            </a:pPr>
            <a:r>
              <a:t/>
            </a:r>
            <a:endParaRPr b="0" i="0" sz="7400" u="none" cap="none" strike="noStrike">
              <a:solidFill>
                <a:srgbClr val="FEFCF1"/>
              </a:solidFill>
              <a:latin typeface="Archivo Black"/>
              <a:ea typeface="Archivo Black"/>
              <a:cs typeface="Archivo Black"/>
              <a:sym typeface="Archivo Black"/>
            </a:endParaRPr>
          </a:p>
        </p:txBody>
      </p:sp>
      <p:sp>
        <p:nvSpPr>
          <p:cNvPr id="240" name="Google Shape;240;p2"/>
          <p:cNvSpPr txBox="1"/>
          <p:nvPr/>
        </p:nvSpPr>
        <p:spPr>
          <a:xfrm>
            <a:off x="9968861" y="1198818"/>
            <a:ext cx="5745900" cy="1735800"/>
          </a:xfrm>
          <a:prstGeom prst="rect">
            <a:avLst/>
          </a:prstGeom>
          <a:noFill/>
          <a:ln>
            <a:noFill/>
          </a:ln>
        </p:spPr>
        <p:txBody>
          <a:bodyPr anchorCtr="0" anchor="t" bIns="0" lIns="0" spcFirstLastPara="1" rIns="0" wrap="square" tIns="0">
            <a:spAutoFit/>
          </a:bodyPr>
          <a:lstStyle/>
          <a:p>
            <a:pPr indent="-303529" lvl="1" marL="518160" marR="0" rtl="0" algn="l">
              <a:lnSpc>
                <a:spcPct val="139958"/>
              </a:lnSpc>
              <a:spcBef>
                <a:spcPts val="0"/>
              </a:spcBef>
              <a:spcAft>
                <a:spcPts val="0"/>
              </a:spcAft>
              <a:buClr>
                <a:srgbClr val="FFFFFF"/>
              </a:buClr>
              <a:buSzPts val="3100"/>
              <a:buFont typeface="Arial"/>
              <a:buChar char="•"/>
            </a:pPr>
            <a:r>
              <a:rPr b="1" i="0" lang="en-US" sz="3100" u="none" cap="none" strike="noStrike">
                <a:solidFill>
                  <a:srgbClr val="FFFFFF"/>
                </a:solidFill>
                <a:latin typeface="Open Sans"/>
                <a:ea typeface="Open Sans"/>
                <a:cs typeface="Open Sans"/>
                <a:sym typeface="Open Sans"/>
              </a:rPr>
              <a:t>Introductions</a:t>
            </a:r>
            <a:endParaRPr b="1" i="0" sz="3100" u="none" cap="none" strike="noStrike">
              <a:solidFill>
                <a:srgbClr val="FFFFFF"/>
              </a:solidFill>
              <a:latin typeface="Open Sans"/>
              <a:ea typeface="Open Sans"/>
              <a:cs typeface="Open Sans"/>
              <a:sym typeface="Open Sans"/>
            </a:endParaRPr>
          </a:p>
          <a:p>
            <a:pPr indent="-303529" lvl="1" marL="518160" marR="0" rtl="0" algn="l">
              <a:lnSpc>
                <a:spcPct val="139958"/>
              </a:lnSpc>
              <a:spcBef>
                <a:spcPts val="0"/>
              </a:spcBef>
              <a:spcAft>
                <a:spcPts val="0"/>
              </a:spcAft>
              <a:buClr>
                <a:srgbClr val="FFFFFF"/>
              </a:buClr>
              <a:buSzPts val="3100"/>
              <a:buFont typeface="Open Sans"/>
              <a:buChar char="•"/>
            </a:pPr>
            <a:r>
              <a:rPr b="1" i="0" lang="en-US" sz="3100" u="none" cap="none" strike="noStrike">
                <a:solidFill>
                  <a:srgbClr val="FFFFFF"/>
                </a:solidFill>
                <a:latin typeface="Open Sans"/>
                <a:ea typeface="Open Sans"/>
                <a:cs typeface="Open Sans"/>
                <a:sym typeface="Open Sans"/>
              </a:rPr>
              <a:t>Senior Class Information</a:t>
            </a:r>
            <a:endParaRPr b="1" i="0" sz="3100" u="none" cap="none" strike="noStrike">
              <a:solidFill>
                <a:srgbClr val="FFFFFF"/>
              </a:solidFill>
              <a:latin typeface="Open Sans"/>
              <a:ea typeface="Open Sans"/>
              <a:cs typeface="Open Sans"/>
              <a:sym typeface="Open Sans"/>
            </a:endParaRPr>
          </a:p>
          <a:p>
            <a:pPr indent="0" lvl="0" marL="0" marR="0" rtl="0" algn="l">
              <a:lnSpc>
                <a:spcPct val="139958"/>
              </a:lnSpc>
              <a:spcBef>
                <a:spcPts val="0"/>
              </a:spcBef>
              <a:spcAft>
                <a:spcPts val="0"/>
              </a:spcAft>
              <a:buClr>
                <a:srgbClr val="000000"/>
              </a:buClr>
              <a:buSzPts val="2400"/>
              <a:buFont typeface="Arial"/>
              <a:buNone/>
            </a:pPr>
            <a:r>
              <a:t/>
            </a:r>
            <a:endParaRPr b="0" i="0" sz="2600" u="none" cap="none" strike="noStrike">
              <a:solidFill>
                <a:srgbClr val="FFFFFF"/>
              </a:solidFill>
              <a:latin typeface="Open Sans"/>
              <a:ea typeface="Open Sans"/>
              <a:cs typeface="Open Sans"/>
              <a:sym typeface="Open Sans"/>
            </a:endParaRPr>
          </a:p>
        </p:txBody>
      </p:sp>
      <p:sp>
        <p:nvSpPr>
          <p:cNvPr id="241" name="Google Shape;241;p2"/>
          <p:cNvSpPr txBox="1"/>
          <p:nvPr/>
        </p:nvSpPr>
        <p:spPr>
          <a:xfrm>
            <a:off x="10082261" y="5901316"/>
            <a:ext cx="5788200" cy="1031400"/>
          </a:xfrm>
          <a:prstGeom prst="rect">
            <a:avLst/>
          </a:prstGeom>
          <a:noFill/>
          <a:ln>
            <a:noFill/>
          </a:ln>
        </p:spPr>
        <p:txBody>
          <a:bodyPr anchorCtr="0" anchor="t" bIns="0" lIns="0" spcFirstLastPara="1" rIns="0" wrap="square" tIns="0">
            <a:spAutoFit/>
          </a:bodyPr>
          <a:lstStyle/>
          <a:p>
            <a:pPr indent="-292734" lvl="1" marL="496571" marR="0" rtl="0" algn="l">
              <a:lnSpc>
                <a:spcPct val="140000"/>
              </a:lnSpc>
              <a:spcBef>
                <a:spcPts val="0"/>
              </a:spcBef>
              <a:spcAft>
                <a:spcPts val="0"/>
              </a:spcAft>
              <a:buClr>
                <a:srgbClr val="FFFFFF"/>
              </a:buClr>
              <a:buSzPts val="3000"/>
              <a:buFont typeface="Arial"/>
              <a:buChar char="•"/>
            </a:pPr>
            <a:r>
              <a:rPr b="1" i="0" lang="en-US" sz="3000" u="none" cap="none" strike="noStrike">
                <a:solidFill>
                  <a:srgbClr val="FFFFFF"/>
                </a:solidFill>
                <a:latin typeface="Open Sans"/>
                <a:ea typeface="Open Sans"/>
                <a:cs typeface="Open Sans"/>
                <a:sym typeface="Open Sans"/>
              </a:rPr>
              <a:t>Financial Aid Presentation</a:t>
            </a:r>
            <a:endParaRPr b="1" i="0" sz="30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t/>
            </a:r>
            <a:endParaRPr b="0" i="0" sz="2500" u="none" cap="none" strike="noStrike">
              <a:solidFill>
                <a:srgbClr val="FFFFFF"/>
              </a:solidFill>
              <a:latin typeface="Open Sans"/>
              <a:ea typeface="Open Sans"/>
              <a:cs typeface="Open Sans"/>
              <a:sym typeface="Open Sans"/>
            </a:endParaRPr>
          </a:p>
        </p:txBody>
      </p:sp>
      <p:sp>
        <p:nvSpPr>
          <p:cNvPr id="242" name="Google Shape;242;p2"/>
          <p:cNvSpPr txBox="1"/>
          <p:nvPr/>
        </p:nvSpPr>
        <p:spPr>
          <a:xfrm>
            <a:off x="9968861" y="3542264"/>
            <a:ext cx="5509800" cy="1634400"/>
          </a:xfrm>
          <a:prstGeom prst="rect">
            <a:avLst/>
          </a:prstGeom>
          <a:noFill/>
          <a:ln>
            <a:noFill/>
          </a:ln>
        </p:spPr>
        <p:txBody>
          <a:bodyPr anchorCtr="0" anchor="t" bIns="0" lIns="0" spcFirstLastPara="1" rIns="0" wrap="square" tIns="0">
            <a:spAutoFit/>
          </a:bodyPr>
          <a:lstStyle/>
          <a:p>
            <a:pPr indent="-290829" lvl="1" marL="518160" marR="0" rtl="0" algn="l">
              <a:lnSpc>
                <a:spcPct val="139958"/>
              </a:lnSpc>
              <a:spcBef>
                <a:spcPts val="0"/>
              </a:spcBef>
              <a:spcAft>
                <a:spcPts val="0"/>
              </a:spcAft>
              <a:buClr>
                <a:srgbClr val="FFFFFF"/>
              </a:buClr>
              <a:buSzPts val="2900"/>
              <a:buFont typeface="Arial"/>
              <a:buChar char="•"/>
            </a:pPr>
            <a:r>
              <a:rPr b="1" i="0" lang="en-US" sz="2900" u="none" cap="none" strike="noStrike">
                <a:solidFill>
                  <a:srgbClr val="FFFFFF"/>
                </a:solidFill>
                <a:latin typeface="Open Sans"/>
                <a:ea typeface="Open Sans"/>
                <a:cs typeface="Open Sans"/>
                <a:sym typeface="Open Sans"/>
              </a:rPr>
              <a:t>Application for Graduation</a:t>
            </a:r>
            <a:endParaRPr b="1" i="0" sz="2900" u="none" cap="none" strike="noStrike">
              <a:solidFill>
                <a:srgbClr val="000000"/>
              </a:solidFill>
              <a:latin typeface="Arial"/>
              <a:ea typeface="Arial"/>
              <a:cs typeface="Arial"/>
              <a:sym typeface="Arial"/>
            </a:endParaRPr>
          </a:p>
          <a:p>
            <a:pPr indent="-290829" lvl="1" marL="518160" marR="0" rtl="0" algn="l">
              <a:lnSpc>
                <a:spcPct val="139958"/>
              </a:lnSpc>
              <a:spcBef>
                <a:spcPts val="0"/>
              </a:spcBef>
              <a:spcAft>
                <a:spcPts val="0"/>
              </a:spcAft>
              <a:buClr>
                <a:srgbClr val="FFFFFF"/>
              </a:buClr>
              <a:buSzPts val="2900"/>
              <a:buFont typeface="Arial"/>
              <a:buChar char="•"/>
            </a:pPr>
            <a:r>
              <a:rPr b="1" i="0" lang="en-US" sz="2900" u="none" cap="none" strike="noStrike">
                <a:solidFill>
                  <a:srgbClr val="FFFFFF"/>
                </a:solidFill>
                <a:latin typeface="Open Sans"/>
                <a:ea typeface="Open Sans"/>
                <a:cs typeface="Open Sans"/>
                <a:sym typeface="Open Sans"/>
              </a:rPr>
              <a:t>College Planning Tips</a:t>
            </a:r>
            <a:endParaRPr b="1" i="0" sz="29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Clr>
                <a:srgbClr val="000000"/>
              </a:buClr>
              <a:buSzPts val="2400"/>
              <a:buFont typeface="Arial"/>
              <a:buNone/>
            </a:pPr>
            <a:r>
              <a:t/>
            </a:r>
            <a:endParaRPr b="0" i="0" sz="2500" u="none" cap="none" strike="noStrike">
              <a:solidFill>
                <a:srgbClr val="FFFFFF"/>
              </a:solidFill>
              <a:latin typeface="Open Sans"/>
              <a:ea typeface="Open Sans"/>
              <a:cs typeface="Open Sans"/>
              <a:sym typeface="Open Sans"/>
            </a:endParaRPr>
          </a:p>
        </p:txBody>
      </p:sp>
      <p:sp>
        <p:nvSpPr>
          <p:cNvPr id="243" name="Google Shape;243;p2"/>
          <p:cNvSpPr txBox="1"/>
          <p:nvPr/>
        </p:nvSpPr>
        <p:spPr>
          <a:xfrm>
            <a:off x="10103411" y="7784342"/>
            <a:ext cx="5788200" cy="2056500"/>
          </a:xfrm>
          <a:prstGeom prst="rect">
            <a:avLst/>
          </a:prstGeom>
          <a:noFill/>
          <a:ln>
            <a:noFill/>
          </a:ln>
        </p:spPr>
        <p:txBody>
          <a:bodyPr anchorCtr="0" anchor="t" bIns="0" lIns="0" spcFirstLastPara="1" rIns="0" wrap="square" tIns="0">
            <a:spAutoFit/>
          </a:bodyPr>
          <a:lstStyle/>
          <a:p>
            <a:pPr indent="-280035" lvl="1" marL="496571" marR="0" rtl="0" algn="l">
              <a:lnSpc>
                <a:spcPct val="140000"/>
              </a:lnSpc>
              <a:spcBef>
                <a:spcPts val="0"/>
              </a:spcBef>
              <a:spcAft>
                <a:spcPts val="0"/>
              </a:spcAft>
              <a:buClr>
                <a:srgbClr val="FFFFFF"/>
              </a:buClr>
              <a:buSzPts val="2800"/>
              <a:buFont typeface="Arial"/>
              <a:buChar char="•"/>
            </a:pPr>
            <a:r>
              <a:rPr b="1" i="0" lang="en-US" sz="2800" u="none" cap="none" strike="noStrike">
                <a:solidFill>
                  <a:srgbClr val="FFFFFF"/>
                </a:solidFill>
                <a:latin typeface="Open Sans"/>
                <a:ea typeface="Open Sans"/>
                <a:cs typeface="Open Sans"/>
                <a:sym typeface="Open Sans"/>
              </a:rPr>
              <a:t>PROBE College &amp; Career Fair </a:t>
            </a:r>
            <a:endParaRPr b="1" i="0" sz="2800" u="none" cap="none" strike="noStrike">
              <a:solidFill>
                <a:srgbClr val="FFFFFF"/>
              </a:solidFill>
              <a:latin typeface="Open Sans"/>
              <a:ea typeface="Open Sans"/>
              <a:cs typeface="Open Sans"/>
              <a:sym typeface="Open Sans"/>
            </a:endParaRPr>
          </a:p>
          <a:p>
            <a:pPr indent="-406400" lvl="2" marL="1371600" marR="0" rtl="0" algn="l">
              <a:lnSpc>
                <a:spcPct val="140000"/>
              </a:lnSpc>
              <a:spcBef>
                <a:spcPts val="0"/>
              </a:spcBef>
              <a:spcAft>
                <a:spcPts val="0"/>
              </a:spcAft>
              <a:buClr>
                <a:srgbClr val="FFFFFF"/>
              </a:buClr>
              <a:buSzPts val="2800"/>
              <a:buFont typeface="Open Sans"/>
              <a:buChar char="■"/>
            </a:pPr>
            <a:r>
              <a:rPr b="1" i="0" lang="en-US" sz="2800" u="none" cap="none" strike="noStrike">
                <a:solidFill>
                  <a:srgbClr val="FFFFFF"/>
                </a:solidFill>
                <a:latin typeface="Open Sans"/>
                <a:ea typeface="Open Sans"/>
                <a:cs typeface="Open Sans"/>
                <a:sym typeface="Open Sans"/>
              </a:rPr>
              <a:t>Location: Old Gym</a:t>
            </a:r>
            <a:endParaRPr b="1" i="0" sz="2800" u="none" cap="none" strike="noStrike">
              <a:solidFill>
                <a:srgbClr val="FFFFFF"/>
              </a:solidFill>
              <a:latin typeface="Open Sans"/>
              <a:ea typeface="Open Sans"/>
              <a:cs typeface="Open Sans"/>
              <a:sym typeface="Open Sans"/>
            </a:endParaRPr>
          </a:p>
          <a:p>
            <a:pPr indent="0" lvl="0" marL="914400" marR="0" rtl="0" algn="l">
              <a:lnSpc>
                <a:spcPct val="140000"/>
              </a:lnSpc>
              <a:spcBef>
                <a:spcPts val="0"/>
              </a:spcBef>
              <a:spcAft>
                <a:spcPts val="0"/>
              </a:spcAft>
              <a:buClr>
                <a:srgbClr val="000000"/>
              </a:buClr>
              <a:buSzPts val="2300"/>
              <a:buFont typeface="Arial"/>
              <a:buNone/>
            </a:pPr>
            <a:r>
              <a:t/>
            </a:r>
            <a:endParaRPr b="0" i="0" sz="2300" u="none" cap="none" strike="noStrike">
              <a:solidFill>
                <a:srgbClr val="FFFFFF"/>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300"/>
              <a:buFont typeface="Arial"/>
              <a:buNone/>
            </a:pPr>
            <a:r>
              <a:t/>
            </a:r>
            <a:endParaRPr b="0" i="0" sz="2300" u="none" cap="none" strike="noStrike">
              <a:solidFill>
                <a:srgbClr val="FFFFFF"/>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grpSp>
        <p:nvGrpSpPr>
          <p:cNvPr id="826" name="Google Shape;826;g2f6a8564890_0_346"/>
          <p:cNvGrpSpPr/>
          <p:nvPr/>
        </p:nvGrpSpPr>
        <p:grpSpPr>
          <a:xfrm>
            <a:off x="0" y="0"/>
            <a:ext cx="3792488" cy="10287226"/>
            <a:chOff x="0" y="0"/>
            <a:chExt cx="998838" cy="2709375"/>
          </a:xfrm>
        </p:grpSpPr>
        <p:sp>
          <p:nvSpPr>
            <p:cNvPr id="827" name="Google Shape;827;g2f6a8564890_0_34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28" name="Google Shape;828;g2f6a8564890_0_346"/>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29" name="Google Shape;829;g2f6a8564890_0_346"/>
          <p:cNvGrpSpPr/>
          <p:nvPr/>
        </p:nvGrpSpPr>
        <p:grpSpPr>
          <a:xfrm>
            <a:off x="3623452" y="0"/>
            <a:ext cx="3792488" cy="10287226"/>
            <a:chOff x="0" y="0"/>
            <a:chExt cx="998838" cy="2709375"/>
          </a:xfrm>
        </p:grpSpPr>
        <p:sp>
          <p:nvSpPr>
            <p:cNvPr id="830" name="Google Shape;830;g2f6a8564890_0_34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31" name="Google Shape;831;g2f6a8564890_0_346"/>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32" name="Google Shape;832;g2f6a8564890_0_346"/>
          <p:cNvGrpSpPr/>
          <p:nvPr/>
        </p:nvGrpSpPr>
        <p:grpSpPr>
          <a:xfrm>
            <a:off x="7246405" y="0"/>
            <a:ext cx="3792488" cy="10287226"/>
            <a:chOff x="0" y="0"/>
            <a:chExt cx="998838" cy="2709375"/>
          </a:xfrm>
        </p:grpSpPr>
        <p:sp>
          <p:nvSpPr>
            <p:cNvPr id="833" name="Google Shape;833;g2f6a8564890_0_34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34" name="Google Shape;834;g2f6a8564890_0_346"/>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35" name="Google Shape;835;g2f6a8564890_0_346"/>
          <p:cNvGrpSpPr/>
          <p:nvPr/>
        </p:nvGrpSpPr>
        <p:grpSpPr>
          <a:xfrm>
            <a:off x="10869857" y="0"/>
            <a:ext cx="3792488" cy="10287226"/>
            <a:chOff x="0" y="0"/>
            <a:chExt cx="998838" cy="2709375"/>
          </a:xfrm>
        </p:grpSpPr>
        <p:sp>
          <p:nvSpPr>
            <p:cNvPr id="836" name="Google Shape;836;g2f6a8564890_0_34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37" name="Google Shape;837;g2f6a8564890_0_346"/>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38" name="Google Shape;838;g2f6a8564890_0_346"/>
          <p:cNvGrpSpPr/>
          <p:nvPr/>
        </p:nvGrpSpPr>
        <p:grpSpPr>
          <a:xfrm>
            <a:off x="14495538" y="0"/>
            <a:ext cx="3792488" cy="10287226"/>
            <a:chOff x="0" y="0"/>
            <a:chExt cx="998838" cy="2709375"/>
          </a:xfrm>
        </p:grpSpPr>
        <p:sp>
          <p:nvSpPr>
            <p:cNvPr id="839" name="Google Shape;839;g2f6a8564890_0_346"/>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40" name="Google Shape;840;g2f6a8564890_0_346"/>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41" name="Google Shape;841;g2f6a8564890_0_346"/>
          <p:cNvGrpSpPr/>
          <p:nvPr/>
        </p:nvGrpSpPr>
        <p:grpSpPr>
          <a:xfrm>
            <a:off x="1027300" y="1028575"/>
            <a:ext cx="16230707" cy="8230066"/>
            <a:chOff x="0" y="0"/>
            <a:chExt cx="4274726" cy="2167575"/>
          </a:xfrm>
        </p:grpSpPr>
        <p:sp>
          <p:nvSpPr>
            <p:cNvPr id="842" name="Google Shape;842;g2f6a8564890_0_346"/>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43" name="Google Shape;843;g2f6a8564890_0_346"/>
            <p:cNvSpPr txBox="1"/>
            <p:nvPr/>
          </p:nvSpPr>
          <p:spPr>
            <a:xfrm>
              <a:off x="0" y="28575"/>
              <a:ext cx="4274700" cy="2139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44" name="Google Shape;844;g2f6a8564890_0_346"/>
          <p:cNvSpPr txBox="1"/>
          <p:nvPr/>
        </p:nvSpPr>
        <p:spPr>
          <a:xfrm>
            <a:off x="1394098" y="169939"/>
            <a:ext cx="15255600" cy="652500"/>
          </a:xfrm>
          <a:prstGeom prst="rect">
            <a:avLst/>
          </a:prstGeom>
          <a:noFill/>
          <a:ln>
            <a:noFill/>
          </a:ln>
        </p:spPr>
        <p:txBody>
          <a:bodyPr anchorCtr="0" anchor="t" bIns="0" lIns="0" spcFirstLastPara="1" rIns="0" wrap="square" tIns="0">
            <a:spAutoFit/>
          </a:bodyPr>
          <a:lstStyle/>
          <a:p>
            <a:pPr indent="0" lvl="0" marL="0" marR="0" rtl="0" algn="ctr">
              <a:lnSpc>
                <a:spcPct val="79996"/>
              </a:lnSpc>
              <a:spcBef>
                <a:spcPts val="0"/>
              </a:spcBef>
              <a:spcAft>
                <a:spcPts val="0"/>
              </a:spcAft>
              <a:buClr>
                <a:srgbClr val="000000"/>
              </a:buClr>
              <a:buSzPts val="5299"/>
              <a:buFont typeface="Arial"/>
              <a:buNone/>
            </a:pPr>
            <a:r>
              <a:rPr b="1" i="0" lang="en-US" sz="5299" u="none" cap="none" strike="noStrike">
                <a:solidFill>
                  <a:srgbClr val="000000"/>
                </a:solidFill>
                <a:latin typeface="Fredoka"/>
                <a:ea typeface="Fredoka"/>
                <a:cs typeface="Fredoka"/>
                <a:sym typeface="Fredoka"/>
              </a:rPr>
              <a:t>Grad Nite</a:t>
            </a:r>
            <a:endParaRPr b="1" i="0" sz="300" u="none" cap="none" strike="noStrike">
              <a:solidFill>
                <a:srgbClr val="000000"/>
              </a:solidFill>
              <a:latin typeface="Arial"/>
              <a:ea typeface="Arial"/>
              <a:cs typeface="Arial"/>
              <a:sym typeface="Arial"/>
            </a:endParaRPr>
          </a:p>
        </p:txBody>
      </p:sp>
      <p:pic>
        <p:nvPicPr>
          <p:cNvPr id="845" name="Google Shape;845;g2f6a8564890_0_346"/>
          <p:cNvPicPr preferRelativeResize="0"/>
          <p:nvPr/>
        </p:nvPicPr>
        <p:blipFill rotWithShape="1">
          <a:blip r:embed="rId3">
            <a:alphaModFix/>
          </a:blip>
          <a:srcRect b="0" l="0" r="0" t="0"/>
          <a:stretch/>
        </p:blipFill>
        <p:spPr>
          <a:xfrm rot="-2160839">
            <a:off x="-54350" y="1995475"/>
            <a:ext cx="7234550" cy="3153525"/>
          </a:xfrm>
          <a:prstGeom prst="rect">
            <a:avLst/>
          </a:prstGeom>
          <a:noFill/>
          <a:ln>
            <a:noFill/>
          </a:ln>
        </p:spPr>
      </p:pic>
      <p:pic>
        <p:nvPicPr>
          <p:cNvPr id="846" name="Google Shape;846;g2f6a8564890_0_346"/>
          <p:cNvPicPr preferRelativeResize="0"/>
          <p:nvPr/>
        </p:nvPicPr>
        <p:blipFill rotWithShape="1">
          <a:blip r:embed="rId4">
            <a:alphaModFix/>
          </a:blip>
          <a:srcRect b="0" l="0" r="0" t="0"/>
          <a:stretch/>
        </p:blipFill>
        <p:spPr>
          <a:xfrm>
            <a:off x="13989471" y="7843913"/>
            <a:ext cx="2553029" cy="809625"/>
          </a:xfrm>
          <a:prstGeom prst="rect">
            <a:avLst/>
          </a:prstGeom>
          <a:noFill/>
          <a:ln>
            <a:noFill/>
          </a:ln>
        </p:spPr>
      </p:pic>
      <p:sp>
        <p:nvSpPr>
          <p:cNvPr id="847" name="Google Shape;847;g2f6a8564890_0_346"/>
          <p:cNvSpPr txBox="1"/>
          <p:nvPr/>
        </p:nvSpPr>
        <p:spPr>
          <a:xfrm>
            <a:off x="7752075" y="1468775"/>
            <a:ext cx="8790300" cy="711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3600"/>
              <a:buFont typeface="Arial"/>
              <a:buNone/>
            </a:pPr>
            <a:r>
              <a:rPr b="1" i="0" lang="en-US" sz="3600" u="none" cap="none" strike="noStrike">
                <a:solidFill>
                  <a:srgbClr val="000000"/>
                </a:solidFill>
                <a:latin typeface="Fredoka"/>
                <a:ea typeface="Fredoka"/>
                <a:cs typeface="Fredoka"/>
                <a:sym typeface="Fredoka"/>
              </a:rPr>
              <a:t>Grad Nite Experience</a:t>
            </a:r>
            <a:endParaRPr b="1" i="0" sz="3600" u="none" cap="none" strike="noStrike">
              <a:solidFill>
                <a:srgbClr val="000000"/>
              </a:solidFill>
              <a:latin typeface="Fredoka"/>
              <a:ea typeface="Fredoka"/>
              <a:cs typeface="Fredoka"/>
              <a:sym typeface="Fredoka"/>
            </a:endParaRPr>
          </a:p>
          <a:p>
            <a:pPr indent="-457200" lvl="0" marL="457200" marR="0" rtl="0" algn="l">
              <a:lnSpc>
                <a:spcPct val="115000"/>
              </a:lnSpc>
              <a:spcBef>
                <a:spcPts val="0"/>
              </a:spcBef>
              <a:spcAft>
                <a:spcPts val="0"/>
              </a:spcAft>
              <a:buClr>
                <a:srgbClr val="000000"/>
              </a:buClr>
              <a:buSzPts val="3600"/>
              <a:buFont typeface="Fredoka"/>
              <a:buChar char="●"/>
            </a:pPr>
            <a:r>
              <a:rPr b="0" i="0" lang="en-US" sz="3600" u="none" cap="none" strike="noStrike">
                <a:solidFill>
                  <a:srgbClr val="000000"/>
                </a:solidFill>
                <a:latin typeface="Fredoka"/>
                <a:ea typeface="Fredoka"/>
                <a:cs typeface="Fredoka"/>
                <a:sym typeface="Fredoka"/>
              </a:rPr>
              <a:t>Completely PRIVATE admission – just the seniors and their chaperones (not open to the general public)</a:t>
            </a:r>
            <a:endParaRPr b="0" i="0" sz="3600" u="none" cap="none" strike="noStrike">
              <a:solidFill>
                <a:srgbClr val="000000"/>
              </a:solidFill>
              <a:latin typeface="Fredoka"/>
              <a:ea typeface="Fredoka"/>
              <a:cs typeface="Fredoka"/>
              <a:sym typeface="Fredoka"/>
            </a:endParaRPr>
          </a:p>
          <a:p>
            <a:pPr indent="-457200" lvl="0" marL="457200" marR="0" rtl="0" algn="l">
              <a:lnSpc>
                <a:spcPct val="115000"/>
              </a:lnSpc>
              <a:spcBef>
                <a:spcPts val="0"/>
              </a:spcBef>
              <a:spcAft>
                <a:spcPts val="0"/>
              </a:spcAft>
              <a:buClr>
                <a:srgbClr val="000000"/>
              </a:buClr>
              <a:buSzPts val="3600"/>
              <a:buFont typeface="Fredoka"/>
              <a:buChar char="●"/>
            </a:pPr>
            <a:r>
              <a:rPr b="0" i="0" lang="en-US" sz="3600" u="none" cap="none" strike="noStrike">
                <a:solidFill>
                  <a:srgbClr val="000000"/>
                </a:solidFill>
                <a:latin typeface="Fredoka"/>
                <a:ea typeface="Fredoka"/>
                <a:cs typeface="Fredoka"/>
                <a:sym typeface="Fredoka"/>
              </a:rPr>
              <a:t>World Class Thrilling Roller Coasters including our newest additions.</a:t>
            </a:r>
            <a:endParaRPr b="0" i="0" sz="3600" u="none" cap="none" strike="noStrike">
              <a:solidFill>
                <a:srgbClr val="000000"/>
              </a:solidFill>
              <a:latin typeface="Fredoka"/>
              <a:ea typeface="Fredoka"/>
              <a:cs typeface="Fredoka"/>
              <a:sym typeface="Fredoka"/>
            </a:endParaRPr>
          </a:p>
          <a:p>
            <a:pPr indent="-457200" lvl="0" marL="457200" marR="0" rtl="0" algn="l">
              <a:lnSpc>
                <a:spcPct val="115000"/>
              </a:lnSpc>
              <a:spcBef>
                <a:spcPts val="0"/>
              </a:spcBef>
              <a:spcAft>
                <a:spcPts val="0"/>
              </a:spcAft>
              <a:buClr>
                <a:srgbClr val="000000"/>
              </a:buClr>
              <a:buSzPts val="3600"/>
              <a:buFont typeface="Fredoka"/>
              <a:buChar char="●"/>
            </a:pPr>
            <a:r>
              <a:rPr b="0" i="0" lang="en-US" sz="3600" u="none" cap="none" strike="noStrike">
                <a:solidFill>
                  <a:srgbClr val="000000"/>
                </a:solidFill>
                <a:latin typeface="Fredoka"/>
                <a:ea typeface="Fredoka"/>
                <a:cs typeface="Fredoka"/>
                <a:sym typeface="Fredoka"/>
              </a:rPr>
              <a:t>Foam Parties </a:t>
            </a:r>
            <a:endParaRPr b="0" i="0" sz="3600" u="none" cap="none" strike="noStrike">
              <a:solidFill>
                <a:srgbClr val="000000"/>
              </a:solidFill>
              <a:latin typeface="Fredoka"/>
              <a:ea typeface="Fredoka"/>
              <a:cs typeface="Fredoka"/>
              <a:sym typeface="Fredoka"/>
            </a:endParaRPr>
          </a:p>
          <a:p>
            <a:pPr indent="-457200" lvl="0" marL="457200" marR="0" rtl="0" algn="l">
              <a:lnSpc>
                <a:spcPct val="115000"/>
              </a:lnSpc>
              <a:spcBef>
                <a:spcPts val="0"/>
              </a:spcBef>
              <a:spcAft>
                <a:spcPts val="0"/>
              </a:spcAft>
              <a:buClr>
                <a:srgbClr val="000000"/>
              </a:buClr>
              <a:buSzPts val="3600"/>
              <a:buFont typeface="Fredoka"/>
              <a:buChar char="●"/>
            </a:pPr>
            <a:r>
              <a:rPr b="0" i="0" lang="en-US" sz="3600" u="none" cap="none" strike="noStrike">
                <a:solidFill>
                  <a:srgbClr val="000000"/>
                </a:solidFill>
                <a:latin typeface="Fredoka"/>
                <a:ea typeface="Fredoka"/>
                <a:cs typeface="Fredoka"/>
                <a:sym typeface="Fredoka"/>
              </a:rPr>
              <a:t>Dance areas throughout the Park hosted by Live DJs</a:t>
            </a:r>
            <a:endParaRPr b="0" i="0" sz="3600" u="none" cap="none" strike="noStrike">
              <a:solidFill>
                <a:srgbClr val="000000"/>
              </a:solidFill>
              <a:latin typeface="Fredoka"/>
              <a:ea typeface="Fredoka"/>
              <a:cs typeface="Fredoka"/>
              <a:sym typeface="Fredoka"/>
            </a:endParaRPr>
          </a:p>
          <a:p>
            <a:pPr indent="-457200" lvl="0" marL="457200" marR="0" rtl="0" algn="l">
              <a:lnSpc>
                <a:spcPct val="115000"/>
              </a:lnSpc>
              <a:spcBef>
                <a:spcPts val="0"/>
              </a:spcBef>
              <a:spcAft>
                <a:spcPts val="0"/>
              </a:spcAft>
              <a:buClr>
                <a:srgbClr val="000000"/>
              </a:buClr>
              <a:buSzPts val="3600"/>
              <a:buFont typeface="Fredoka"/>
              <a:buChar char="●"/>
            </a:pPr>
            <a:r>
              <a:rPr b="0" i="0" lang="en-US" sz="3600" u="none" cap="none" strike="noStrike">
                <a:solidFill>
                  <a:srgbClr val="000000"/>
                </a:solidFill>
                <a:latin typeface="Fredoka"/>
                <a:ea typeface="Fredoka"/>
                <a:cs typeface="Fredoka"/>
                <a:sym typeface="Fredoka"/>
              </a:rPr>
              <a:t>And of course, the memories created with friends!  </a:t>
            </a:r>
            <a:endParaRPr b="0" i="0" sz="3600" u="none" cap="none" strike="noStrike">
              <a:solidFill>
                <a:srgbClr val="000000"/>
              </a:solidFill>
              <a:latin typeface="Fredoka"/>
              <a:ea typeface="Fredoka"/>
              <a:cs typeface="Fredoka"/>
              <a:sym typeface="Fredok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grpSp>
        <p:nvGrpSpPr>
          <p:cNvPr id="852" name="Google Shape;852;g2f6a8564890_0_371"/>
          <p:cNvGrpSpPr/>
          <p:nvPr/>
        </p:nvGrpSpPr>
        <p:grpSpPr>
          <a:xfrm>
            <a:off x="0" y="0"/>
            <a:ext cx="3792488" cy="10287226"/>
            <a:chOff x="0" y="0"/>
            <a:chExt cx="998838" cy="2709375"/>
          </a:xfrm>
        </p:grpSpPr>
        <p:sp>
          <p:nvSpPr>
            <p:cNvPr id="853" name="Google Shape;853;g2f6a8564890_0_37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54" name="Google Shape;854;g2f6a8564890_0_371"/>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55" name="Google Shape;855;g2f6a8564890_0_371"/>
          <p:cNvGrpSpPr/>
          <p:nvPr/>
        </p:nvGrpSpPr>
        <p:grpSpPr>
          <a:xfrm>
            <a:off x="3623452" y="0"/>
            <a:ext cx="3792488" cy="10287226"/>
            <a:chOff x="0" y="0"/>
            <a:chExt cx="998838" cy="2709375"/>
          </a:xfrm>
        </p:grpSpPr>
        <p:sp>
          <p:nvSpPr>
            <p:cNvPr id="856" name="Google Shape;856;g2f6a8564890_0_37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57" name="Google Shape;857;g2f6a8564890_0_371"/>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58" name="Google Shape;858;g2f6a8564890_0_371"/>
          <p:cNvGrpSpPr/>
          <p:nvPr/>
        </p:nvGrpSpPr>
        <p:grpSpPr>
          <a:xfrm>
            <a:off x="7246405" y="0"/>
            <a:ext cx="3792488" cy="10287226"/>
            <a:chOff x="0" y="0"/>
            <a:chExt cx="998838" cy="2709375"/>
          </a:xfrm>
        </p:grpSpPr>
        <p:sp>
          <p:nvSpPr>
            <p:cNvPr id="859" name="Google Shape;859;g2f6a8564890_0_37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60" name="Google Shape;860;g2f6a8564890_0_371"/>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61" name="Google Shape;861;g2f6a8564890_0_371"/>
          <p:cNvGrpSpPr/>
          <p:nvPr/>
        </p:nvGrpSpPr>
        <p:grpSpPr>
          <a:xfrm>
            <a:off x="10869857" y="0"/>
            <a:ext cx="3792488" cy="10287226"/>
            <a:chOff x="0" y="0"/>
            <a:chExt cx="998838" cy="2709375"/>
          </a:xfrm>
        </p:grpSpPr>
        <p:sp>
          <p:nvSpPr>
            <p:cNvPr id="862" name="Google Shape;862;g2f6a8564890_0_37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63" name="Google Shape;863;g2f6a8564890_0_371"/>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64" name="Google Shape;864;g2f6a8564890_0_371"/>
          <p:cNvGrpSpPr/>
          <p:nvPr/>
        </p:nvGrpSpPr>
        <p:grpSpPr>
          <a:xfrm>
            <a:off x="14495538" y="0"/>
            <a:ext cx="3792488" cy="10287226"/>
            <a:chOff x="0" y="0"/>
            <a:chExt cx="998838" cy="2709375"/>
          </a:xfrm>
        </p:grpSpPr>
        <p:sp>
          <p:nvSpPr>
            <p:cNvPr id="865" name="Google Shape;865;g2f6a8564890_0_371"/>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66" name="Google Shape;866;g2f6a8564890_0_371"/>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67" name="Google Shape;867;g2f6a8564890_0_371"/>
          <p:cNvGrpSpPr/>
          <p:nvPr/>
        </p:nvGrpSpPr>
        <p:grpSpPr>
          <a:xfrm>
            <a:off x="1028700" y="1028700"/>
            <a:ext cx="16230707" cy="8230066"/>
            <a:chOff x="0" y="0"/>
            <a:chExt cx="4274726" cy="2167575"/>
          </a:xfrm>
        </p:grpSpPr>
        <p:sp>
          <p:nvSpPr>
            <p:cNvPr id="868" name="Google Shape;868;g2f6a8564890_0_371"/>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69" name="Google Shape;869;g2f6a8564890_0_371"/>
            <p:cNvSpPr txBox="1"/>
            <p:nvPr/>
          </p:nvSpPr>
          <p:spPr>
            <a:xfrm>
              <a:off x="0" y="28575"/>
              <a:ext cx="4274700" cy="2139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870" name="Google Shape;870;g2f6a8564890_0_371"/>
          <p:cNvPicPr preferRelativeResize="0"/>
          <p:nvPr/>
        </p:nvPicPr>
        <p:blipFill rotWithShape="1">
          <a:blip r:embed="rId3">
            <a:alphaModFix/>
          </a:blip>
          <a:srcRect b="0" l="0" r="0" t="0"/>
          <a:stretch/>
        </p:blipFill>
        <p:spPr>
          <a:xfrm rot="964616">
            <a:off x="11714650" y="1730541"/>
            <a:ext cx="4577850" cy="4565169"/>
          </a:xfrm>
          <a:prstGeom prst="rect">
            <a:avLst/>
          </a:prstGeom>
          <a:noFill/>
          <a:ln>
            <a:noFill/>
          </a:ln>
        </p:spPr>
      </p:pic>
      <p:sp>
        <p:nvSpPr>
          <p:cNvPr id="871" name="Google Shape;871;g2f6a8564890_0_371"/>
          <p:cNvSpPr/>
          <p:nvPr/>
        </p:nvSpPr>
        <p:spPr>
          <a:xfrm>
            <a:off x="2075725" y="4899299"/>
            <a:ext cx="7738146" cy="4945050"/>
          </a:xfrm>
          <a:prstGeom prst="irregularSeal1">
            <a:avLst/>
          </a:prstGeom>
          <a:solidFill>
            <a:srgbClr val="99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redoka"/>
              <a:ea typeface="Fredoka"/>
              <a:cs typeface="Fredoka"/>
              <a:sym typeface="Fredoka"/>
            </a:endParaRPr>
          </a:p>
        </p:txBody>
      </p:sp>
      <p:sp>
        <p:nvSpPr>
          <p:cNvPr id="872" name="Google Shape;872;g2f6a8564890_0_371"/>
          <p:cNvSpPr txBox="1"/>
          <p:nvPr/>
        </p:nvSpPr>
        <p:spPr>
          <a:xfrm rot="-754134">
            <a:off x="3469418" y="5937104"/>
            <a:ext cx="4929843" cy="1831555"/>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900"/>
              <a:buFont typeface="Arial"/>
              <a:buNone/>
            </a:pPr>
            <a:r>
              <a:rPr b="1" i="0" lang="en-US" sz="6900" u="none" cap="none" strike="noStrike">
                <a:solidFill>
                  <a:schemeClr val="dk1"/>
                </a:solidFill>
                <a:latin typeface="Fredoka"/>
                <a:ea typeface="Fredoka"/>
                <a:cs typeface="Fredoka"/>
                <a:sym typeface="Fredoka"/>
              </a:rPr>
              <a:t>Make it a great year!! </a:t>
            </a:r>
            <a:endParaRPr b="1" i="0" sz="6900" u="none" cap="none" strike="noStrike">
              <a:solidFill>
                <a:schemeClr val="dk1"/>
              </a:solidFill>
              <a:latin typeface="Fredoka"/>
              <a:ea typeface="Fredoka"/>
              <a:cs typeface="Fredoka"/>
              <a:sym typeface="Fredoka"/>
            </a:endParaRPr>
          </a:p>
        </p:txBody>
      </p:sp>
      <p:sp>
        <p:nvSpPr>
          <p:cNvPr id="873" name="Google Shape;873;g2f6a8564890_0_371"/>
          <p:cNvSpPr txBox="1"/>
          <p:nvPr/>
        </p:nvSpPr>
        <p:spPr>
          <a:xfrm rot="385837">
            <a:off x="10760185" y="6471322"/>
            <a:ext cx="5815188" cy="99203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dk1"/>
                </a:solidFill>
                <a:latin typeface="Fredoka"/>
                <a:ea typeface="Fredoka"/>
                <a:cs typeface="Fredoka"/>
                <a:sym typeface="Fredoka"/>
              </a:rPr>
              <a:t>Good talk, GO CATS! </a:t>
            </a:r>
            <a:endParaRPr b="0" i="0" sz="4800" u="none" cap="none" strike="noStrike">
              <a:solidFill>
                <a:schemeClr val="dk1"/>
              </a:solidFill>
              <a:latin typeface="Fredoka"/>
              <a:ea typeface="Fredoka"/>
              <a:cs typeface="Fredoka"/>
              <a:sym typeface="Fredoka"/>
            </a:endParaRPr>
          </a:p>
        </p:txBody>
      </p:sp>
      <p:sp>
        <p:nvSpPr>
          <p:cNvPr id="874" name="Google Shape;874;g2f6a8564890_0_371"/>
          <p:cNvSpPr txBox="1"/>
          <p:nvPr/>
        </p:nvSpPr>
        <p:spPr>
          <a:xfrm>
            <a:off x="3931362" y="1400009"/>
            <a:ext cx="10731000" cy="595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000000"/>
              </a:buClr>
              <a:buSzPts val="4300"/>
              <a:buFont typeface="Arial"/>
              <a:buNone/>
            </a:pPr>
            <a:r>
              <a:rPr b="1" i="0" lang="en-US" sz="4300" u="none" cap="none" strike="noStrike">
                <a:solidFill>
                  <a:srgbClr val="9900FF"/>
                </a:solidFill>
                <a:latin typeface="Fredoka"/>
                <a:ea typeface="Fredoka"/>
                <a:cs typeface="Fredoka"/>
                <a:sym typeface="Fredoka"/>
              </a:rPr>
              <a:t>Duluth High School</a:t>
            </a:r>
            <a:endParaRPr b="1" i="0" sz="2100" u="none" cap="none" strike="noStrike">
              <a:solidFill>
                <a:srgbClr val="9900FF"/>
              </a:solidFill>
              <a:latin typeface="Arial"/>
              <a:ea typeface="Arial"/>
              <a:cs typeface="Arial"/>
              <a:sym typeface="Arial"/>
            </a:endParaRPr>
          </a:p>
        </p:txBody>
      </p:sp>
      <p:sp>
        <p:nvSpPr>
          <p:cNvPr id="875" name="Google Shape;875;g2f6a8564890_0_371"/>
          <p:cNvSpPr txBox="1"/>
          <p:nvPr/>
        </p:nvSpPr>
        <p:spPr>
          <a:xfrm>
            <a:off x="420787" y="1995802"/>
            <a:ext cx="10731000" cy="3546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Clr>
                <a:srgbClr val="000000"/>
              </a:buClr>
              <a:buSzPts val="14400"/>
              <a:buFont typeface="Arial"/>
              <a:buNone/>
            </a:pPr>
            <a:r>
              <a:rPr b="1" i="0" lang="en-US" sz="14400" u="none" cap="none" strike="noStrike">
                <a:solidFill>
                  <a:srgbClr val="000000"/>
                </a:solidFill>
                <a:latin typeface="Fredoka"/>
                <a:ea typeface="Fredoka"/>
                <a:cs typeface="Fredoka"/>
                <a:sym typeface="Fredoka"/>
              </a:rPr>
              <a:t>Class of 2025 </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879" name="Shape 879"/>
        <p:cNvGrpSpPr/>
        <p:nvPr/>
      </p:nvGrpSpPr>
      <p:grpSpPr>
        <a:xfrm>
          <a:off x="0" y="0"/>
          <a:ext cx="0" cy="0"/>
          <a:chOff x="0" y="0"/>
          <a:chExt cx="0" cy="0"/>
        </a:xfrm>
      </p:grpSpPr>
      <p:grpSp>
        <p:nvGrpSpPr>
          <p:cNvPr id="880" name="Google Shape;880;p7"/>
          <p:cNvGrpSpPr/>
          <p:nvPr/>
        </p:nvGrpSpPr>
        <p:grpSpPr>
          <a:xfrm>
            <a:off x="494659" y="578402"/>
            <a:ext cx="17298683" cy="8985534"/>
            <a:chOff x="0" y="-38100"/>
            <a:chExt cx="4556032" cy="2366560"/>
          </a:xfrm>
        </p:grpSpPr>
        <p:sp>
          <p:nvSpPr>
            <p:cNvPr id="881" name="Google Shape;881;p7"/>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7"/>
            <p:cNvSpPr txBox="1"/>
            <p:nvPr/>
          </p:nvSpPr>
          <p:spPr>
            <a:xfrm>
              <a:off x="0" y="-38100"/>
              <a:ext cx="4556032" cy="23665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883" name="Google Shape;883;p7"/>
          <p:cNvPicPr preferRelativeResize="0"/>
          <p:nvPr/>
        </p:nvPicPr>
        <p:blipFill rotWithShape="1">
          <a:blip r:embed="rId3">
            <a:alphaModFix/>
          </a:blip>
          <a:srcRect b="0" l="0" r="0" t="0"/>
          <a:stretch/>
        </p:blipFill>
        <p:spPr>
          <a:xfrm>
            <a:off x="1842438" y="3613600"/>
            <a:ext cx="5970368" cy="4710400"/>
          </a:xfrm>
          <a:prstGeom prst="rect">
            <a:avLst/>
          </a:prstGeom>
          <a:noFill/>
          <a:ln>
            <a:noFill/>
          </a:ln>
        </p:spPr>
      </p:pic>
      <p:grpSp>
        <p:nvGrpSpPr>
          <p:cNvPr id="884" name="Google Shape;884;p7"/>
          <p:cNvGrpSpPr/>
          <p:nvPr/>
        </p:nvGrpSpPr>
        <p:grpSpPr>
          <a:xfrm rot="-5400000">
            <a:off x="-383781" y="1796602"/>
            <a:ext cx="2196537" cy="2196537"/>
            <a:chOff x="0" y="0"/>
            <a:chExt cx="812800" cy="812800"/>
          </a:xfrm>
        </p:grpSpPr>
        <p:sp>
          <p:nvSpPr>
            <p:cNvPr id="885" name="Google Shape;885;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87" name="Google Shape;887;p7"/>
          <p:cNvGrpSpPr/>
          <p:nvPr/>
        </p:nvGrpSpPr>
        <p:grpSpPr>
          <a:xfrm rot="-5400000">
            <a:off x="560933" y="1650534"/>
            <a:ext cx="1113725" cy="1113725"/>
            <a:chOff x="0" y="0"/>
            <a:chExt cx="812800" cy="812800"/>
          </a:xfrm>
        </p:grpSpPr>
        <p:sp>
          <p:nvSpPr>
            <p:cNvPr id="888" name="Google Shape;888;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90" name="Google Shape;890;p7"/>
          <p:cNvGrpSpPr/>
          <p:nvPr/>
        </p:nvGrpSpPr>
        <p:grpSpPr>
          <a:xfrm rot="-5400000">
            <a:off x="-666786" y="-735802"/>
            <a:ext cx="3086100" cy="3086100"/>
            <a:chOff x="0" y="0"/>
            <a:chExt cx="812800" cy="812800"/>
          </a:xfrm>
        </p:grpSpPr>
        <p:sp>
          <p:nvSpPr>
            <p:cNvPr id="891" name="Google Shape;891;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93" name="Google Shape;893;p7"/>
          <p:cNvGrpSpPr/>
          <p:nvPr/>
        </p:nvGrpSpPr>
        <p:grpSpPr>
          <a:xfrm rot="-5400000">
            <a:off x="1430692" y="1351425"/>
            <a:ext cx="1093397" cy="1093397"/>
            <a:chOff x="0" y="0"/>
            <a:chExt cx="812800" cy="812800"/>
          </a:xfrm>
        </p:grpSpPr>
        <p:sp>
          <p:nvSpPr>
            <p:cNvPr id="894" name="Google Shape;894;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96" name="Google Shape;896;p7"/>
          <p:cNvGrpSpPr/>
          <p:nvPr/>
        </p:nvGrpSpPr>
        <p:grpSpPr>
          <a:xfrm rot="-5400000">
            <a:off x="1812756" y="-642032"/>
            <a:ext cx="2292566" cy="2292566"/>
            <a:chOff x="0" y="0"/>
            <a:chExt cx="812800" cy="812800"/>
          </a:xfrm>
        </p:grpSpPr>
        <p:sp>
          <p:nvSpPr>
            <p:cNvPr id="897" name="Google Shape;89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99" name="Google Shape;899;p7"/>
          <p:cNvGrpSpPr/>
          <p:nvPr/>
        </p:nvGrpSpPr>
        <p:grpSpPr>
          <a:xfrm rot="-5400000">
            <a:off x="2503281" y="2334577"/>
            <a:ext cx="560294" cy="560294"/>
            <a:chOff x="0" y="0"/>
            <a:chExt cx="812800" cy="812800"/>
          </a:xfrm>
        </p:grpSpPr>
        <p:sp>
          <p:nvSpPr>
            <p:cNvPr id="900" name="Google Shape;900;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02" name="Google Shape;902;p7"/>
          <p:cNvGrpSpPr/>
          <p:nvPr/>
        </p:nvGrpSpPr>
        <p:grpSpPr>
          <a:xfrm rot="-5400000">
            <a:off x="4652021" y="984896"/>
            <a:ext cx="351222" cy="351222"/>
            <a:chOff x="0" y="0"/>
            <a:chExt cx="812800" cy="812800"/>
          </a:xfrm>
        </p:grpSpPr>
        <p:sp>
          <p:nvSpPr>
            <p:cNvPr id="903" name="Google Shape;903;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05" name="Google Shape;905;p7"/>
          <p:cNvGrpSpPr/>
          <p:nvPr/>
        </p:nvGrpSpPr>
        <p:grpSpPr>
          <a:xfrm rot="-5400000">
            <a:off x="1452723" y="9042737"/>
            <a:ext cx="988622" cy="988622"/>
            <a:chOff x="0" y="0"/>
            <a:chExt cx="812800" cy="812800"/>
          </a:xfrm>
        </p:grpSpPr>
        <p:sp>
          <p:nvSpPr>
            <p:cNvPr id="906" name="Google Shape;906;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08" name="Google Shape;908;p7"/>
          <p:cNvGrpSpPr/>
          <p:nvPr/>
        </p:nvGrpSpPr>
        <p:grpSpPr>
          <a:xfrm rot="-5400000">
            <a:off x="11150364" y="9436642"/>
            <a:ext cx="260269" cy="260269"/>
            <a:chOff x="0" y="0"/>
            <a:chExt cx="812800" cy="812800"/>
          </a:xfrm>
        </p:grpSpPr>
        <p:sp>
          <p:nvSpPr>
            <p:cNvPr id="909" name="Google Shape;90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11" name="Google Shape;911;p7"/>
          <p:cNvGrpSpPr/>
          <p:nvPr/>
        </p:nvGrpSpPr>
        <p:grpSpPr>
          <a:xfrm rot="-5400000">
            <a:off x="1977391" y="4735182"/>
            <a:ext cx="408318" cy="408318"/>
            <a:chOff x="0" y="0"/>
            <a:chExt cx="812800" cy="812800"/>
          </a:xfrm>
        </p:grpSpPr>
        <p:sp>
          <p:nvSpPr>
            <p:cNvPr id="912" name="Google Shape;91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14" name="Google Shape;914;p7"/>
          <p:cNvGrpSpPr/>
          <p:nvPr/>
        </p:nvGrpSpPr>
        <p:grpSpPr>
          <a:xfrm rot="-5400000">
            <a:off x="2948959" y="2334577"/>
            <a:ext cx="217027" cy="217027"/>
            <a:chOff x="0" y="0"/>
            <a:chExt cx="812800" cy="812800"/>
          </a:xfrm>
        </p:grpSpPr>
        <p:sp>
          <p:nvSpPr>
            <p:cNvPr id="915" name="Google Shape;915;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17" name="Google Shape;917;p7"/>
          <p:cNvGrpSpPr/>
          <p:nvPr/>
        </p:nvGrpSpPr>
        <p:grpSpPr>
          <a:xfrm rot="-5400000">
            <a:off x="3108233" y="2050289"/>
            <a:ext cx="115506" cy="115506"/>
            <a:chOff x="0" y="0"/>
            <a:chExt cx="812800" cy="812800"/>
          </a:xfrm>
        </p:grpSpPr>
        <p:sp>
          <p:nvSpPr>
            <p:cNvPr id="918" name="Google Shape;918;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20" name="Google Shape;920;p7"/>
          <p:cNvGrpSpPr/>
          <p:nvPr/>
        </p:nvGrpSpPr>
        <p:grpSpPr>
          <a:xfrm rot="-5400000">
            <a:off x="3558623" y="-561170"/>
            <a:ext cx="1093397" cy="1093397"/>
            <a:chOff x="0" y="0"/>
            <a:chExt cx="812800" cy="812800"/>
          </a:xfrm>
        </p:grpSpPr>
        <p:sp>
          <p:nvSpPr>
            <p:cNvPr id="921" name="Google Shape;921;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23" name="Google Shape;923;p7"/>
          <p:cNvGrpSpPr/>
          <p:nvPr/>
        </p:nvGrpSpPr>
        <p:grpSpPr>
          <a:xfrm rot="-5400000">
            <a:off x="-139305" y="3334708"/>
            <a:ext cx="1400475" cy="1400475"/>
            <a:chOff x="0" y="0"/>
            <a:chExt cx="812800" cy="812800"/>
          </a:xfrm>
        </p:grpSpPr>
        <p:sp>
          <p:nvSpPr>
            <p:cNvPr id="924" name="Google Shape;924;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26" name="Google Shape;926;p7"/>
          <p:cNvGrpSpPr/>
          <p:nvPr/>
        </p:nvGrpSpPr>
        <p:grpSpPr>
          <a:xfrm rot="-5400000">
            <a:off x="-423477" y="2350298"/>
            <a:ext cx="984410" cy="984410"/>
            <a:chOff x="0" y="0"/>
            <a:chExt cx="812800" cy="812800"/>
          </a:xfrm>
        </p:grpSpPr>
        <p:sp>
          <p:nvSpPr>
            <p:cNvPr id="927" name="Google Shape;92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29" name="Google Shape;929;p7"/>
          <p:cNvSpPr txBox="1"/>
          <p:nvPr/>
        </p:nvSpPr>
        <p:spPr>
          <a:xfrm>
            <a:off x="4105350" y="1258450"/>
            <a:ext cx="13611900" cy="2370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rgbClr val="000000"/>
              </a:buClr>
              <a:buSzPts val="6999"/>
              <a:buFont typeface="Arial"/>
              <a:buNone/>
            </a:pPr>
            <a:r>
              <a:rPr b="0" i="0" lang="en-US" sz="6999" u="none" cap="none" strike="noStrike">
                <a:solidFill>
                  <a:srgbClr val="63928F"/>
                </a:solidFill>
                <a:latin typeface="Archivo Black"/>
                <a:ea typeface="Archivo Black"/>
                <a:cs typeface="Archivo Black"/>
                <a:sym typeface="Archivo Black"/>
              </a:rPr>
              <a:t>What You Need for Tonight</a:t>
            </a:r>
            <a:endParaRPr b="0" i="0" sz="6999" u="none" cap="none" strike="noStrike">
              <a:solidFill>
                <a:srgbClr val="63928F"/>
              </a:solidFill>
              <a:latin typeface="Archivo Black"/>
              <a:ea typeface="Archivo Black"/>
              <a:cs typeface="Archivo Black"/>
              <a:sym typeface="Archivo Black"/>
            </a:endParaRPr>
          </a:p>
          <a:p>
            <a:pPr indent="0" lvl="0" marL="0" marR="0" rtl="0" algn="l">
              <a:lnSpc>
                <a:spcPct val="120002"/>
              </a:lnSpc>
              <a:spcBef>
                <a:spcPts val="0"/>
              </a:spcBef>
              <a:spcAft>
                <a:spcPts val="0"/>
              </a:spcAft>
              <a:buClr>
                <a:srgbClr val="000000"/>
              </a:buClr>
              <a:buSzPts val="6999"/>
              <a:buFont typeface="Arial"/>
              <a:buNone/>
            </a:pPr>
            <a:r>
              <a:t/>
            </a:r>
            <a:endParaRPr b="0" i="0" sz="6999" u="none" cap="none" strike="noStrike">
              <a:solidFill>
                <a:srgbClr val="63928F"/>
              </a:solidFill>
              <a:latin typeface="Archivo Black"/>
              <a:ea typeface="Archivo Black"/>
              <a:cs typeface="Archivo Black"/>
              <a:sym typeface="Archivo Black"/>
            </a:endParaRPr>
          </a:p>
        </p:txBody>
      </p:sp>
      <p:sp>
        <p:nvSpPr>
          <p:cNvPr id="930" name="Google Shape;930;p7"/>
          <p:cNvSpPr txBox="1"/>
          <p:nvPr/>
        </p:nvSpPr>
        <p:spPr>
          <a:xfrm>
            <a:off x="8394100" y="2764250"/>
            <a:ext cx="8997300" cy="6093976"/>
          </a:xfrm>
          <a:prstGeom prst="rect">
            <a:avLst/>
          </a:prstGeom>
          <a:noFill/>
          <a:ln>
            <a:noFill/>
          </a:ln>
        </p:spPr>
        <p:txBody>
          <a:bodyPr anchorCtr="0" anchor="t" bIns="0" lIns="0" spcFirstLastPara="1" rIns="0" wrap="square" tIns="0">
            <a:spAutoFit/>
          </a:bodyPr>
          <a:lstStyle/>
          <a:p>
            <a:pPr indent="-444500" lvl="0" marL="457200" marR="0" rtl="0" algn="l">
              <a:lnSpc>
                <a:spcPct val="150000"/>
              </a:lnSpc>
              <a:spcBef>
                <a:spcPts val="0"/>
              </a:spcBef>
              <a:spcAft>
                <a:spcPts val="0"/>
              </a:spcAft>
              <a:buClr>
                <a:srgbClr val="D65C55"/>
              </a:buClr>
              <a:buSzPts val="4700"/>
              <a:buFont typeface="Archivo Black"/>
              <a:buAutoNum type="arabicPeriod"/>
            </a:pPr>
            <a:r>
              <a:rPr b="0" i="0" lang="en-US" sz="4400" u="none" cap="none" strike="noStrike">
                <a:solidFill>
                  <a:srgbClr val="D65C55"/>
                </a:solidFill>
                <a:latin typeface="Archivo Black"/>
                <a:ea typeface="Archivo Black"/>
                <a:cs typeface="Archivo Black"/>
                <a:sym typeface="Archivo Black"/>
              </a:rPr>
              <a:t> A Copy of your child’s </a:t>
            </a:r>
            <a:r>
              <a:rPr b="0" i="0" lang="en-US" sz="4400" u="sng" cap="none" strike="noStrike">
                <a:solidFill>
                  <a:srgbClr val="D65C55"/>
                </a:solidFill>
                <a:latin typeface="Archivo Black"/>
                <a:ea typeface="Archivo Black"/>
                <a:cs typeface="Archivo Black"/>
                <a:sym typeface="Archivo Black"/>
              </a:rPr>
              <a:t>Senior Application for Graduation</a:t>
            </a:r>
            <a:r>
              <a:rPr b="0" i="0" lang="en-US" sz="4400" u="none" cap="none" strike="noStrike">
                <a:solidFill>
                  <a:srgbClr val="D65C55"/>
                </a:solidFill>
                <a:latin typeface="Archivo Black"/>
                <a:ea typeface="Archivo Black"/>
                <a:cs typeface="Archivo Black"/>
                <a:sym typeface="Archivo Black"/>
              </a:rPr>
              <a:t> (at the check-in table)</a:t>
            </a:r>
            <a:endParaRPr b="0" i="0" sz="4400" u="none" cap="none" strike="noStrike">
              <a:solidFill>
                <a:srgbClr val="D65C55"/>
              </a:solidFill>
              <a:latin typeface="Archivo Black"/>
              <a:ea typeface="Archivo Black"/>
              <a:cs typeface="Archivo Black"/>
              <a:sym typeface="Archivo Black"/>
            </a:endParaRPr>
          </a:p>
          <a:p>
            <a:pPr indent="-444500" lvl="0" marL="457200" marR="0" rtl="0" algn="l">
              <a:lnSpc>
                <a:spcPct val="150000"/>
              </a:lnSpc>
              <a:spcBef>
                <a:spcPts val="0"/>
              </a:spcBef>
              <a:spcAft>
                <a:spcPts val="0"/>
              </a:spcAft>
              <a:buClr>
                <a:srgbClr val="D65C55"/>
              </a:buClr>
              <a:buSzPts val="4700"/>
              <a:buFont typeface="Archivo Black"/>
              <a:buAutoNum type="arabicPeriod"/>
            </a:pPr>
            <a:r>
              <a:rPr b="0" i="0" lang="en-US" sz="4400" u="none" cap="none" strike="noStrike">
                <a:solidFill>
                  <a:srgbClr val="D65C55"/>
                </a:solidFill>
                <a:latin typeface="Archivo Black"/>
                <a:ea typeface="Archivo Black"/>
                <a:cs typeface="Archivo Black"/>
                <a:sym typeface="Archivo Black"/>
              </a:rPr>
              <a:t> Senior Information Packet</a:t>
            </a:r>
            <a:endParaRPr b="0" i="0" sz="4400" u="none" cap="none" strike="noStrike">
              <a:solidFill>
                <a:srgbClr val="D65C55"/>
              </a:solidFill>
              <a:latin typeface="Archivo Black"/>
              <a:ea typeface="Archivo Black"/>
              <a:cs typeface="Archivo Black"/>
              <a:sym typeface="Archivo Black"/>
            </a:endParaRPr>
          </a:p>
          <a:p>
            <a:pPr indent="-444500" lvl="0" marL="457200" marR="0" rtl="0" algn="l">
              <a:lnSpc>
                <a:spcPct val="150000"/>
              </a:lnSpc>
              <a:spcBef>
                <a:spcPts val="0"/>
              </a:spcBef>
              <a:spcAft>
                <a:spcPts val="0"/>
              </a:spcAft>
              <a:buClr>
                <a:srgbClr val="D65C55"/>
              </a:buClr>
              <a:buSzPts val="4700"/>
              <a:buFont typeface="Archivo Black"/>
              <a:buAutoNum type="arabicPeriod"/>
            </a:pPr>
            <a:r>
              <a:rPr b="0" i="0" lang="en-US" sz="4400" u="none" cap="none" strike="noStrike">
                <a:solidFill>
                  <a:srgbClr val="D65C55"/>
                </a:solidFill>
                <a:latin typeface="Archivo Black"/>
                <a:ea typeface="Archivo Black"/>
                <a:cs typeface="Archivo Black"/>
                <a:sym typeface="Archivo Black"/>
              </a:rPr>
              <a:t> Flyer for PROBE Fair</a:t>
            </a:r>
            <a:endParaRPr b="0" i="0" sz="4400" u="none" cap="none" strike="noStrike">
              <a:solidFill>
                <a:srgbClr val="D65C55"/>
              </a:solidFill>
              <a:latin typeface="Archivo Black"/>
              <a:ea typeface="Archivo Black"/>
              <a:cs typeface="Archivo Black"/>
              <a:sym typeface="Archivo Black"/>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934" name="Shape 934"/>
        <p:cNvGrpSpPr/>
        <p:nvPr/>
      </p:nvGrpSpPr>
      <p:grpSpPr>
        <a:xfrm>
          <a:off x="0" y="0"/>
          <a:ext cx="0" cy="0"/>
          <a:chOff x="0" y="0"/>
          <a:chExt cx="0" cy="0"/>
        </a:xfrm>
      </p:grpSpPr>
      <p:sp>
        <p:nvSpPr>
          <p:cNvPr id="935" name="Google Shape;935;p14"/>
          <p:cNvSpPr/>
          <p:nvPr/>
        </p:nvSpPr>
        <p:spPr>
          <a:xfrm rot="2977784">
            <a:off x="16589741" y="8753499"/>
            <a:ext cx="1046562" cy="1046562"/>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936" name="Google Shape;936;p14"/>
          <p:cNvGrpSpPr/>
          <p:nvPr/>
        </p:nvGrpSpPr>
        <p:grpSpPr>
          <a:xfrm rot="-5400000">
            <a:off x="-383781" y="1796602"/>
            <a:ext cx="2196537" cy="2196537"/>
            <a:chOff x="0" y="0"/>
            <a:chExt cx="812800" cy="812800"/>
          </a:xfrm>
        </p:grpSpPr>
        <p:sp>
          <p:nvSpPr>
            <p:cNvPr id="937" name="Google Shape;93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39" name="Google Shape;939;p14"/>
          <p:cNvGrpSpPr/>
          <p:nvPr/>
        </p:nvGrpSpPr>
        <p:grpSpPr>
          <a:xfrm rot="-5400000">
            <a:off x="560933" y="1650534"/>
            <a:ext cx="1113725" cy="1113725"/>
            <a:chOff x="0" y="0"/>
            <a:chExt cx="812800" cy="812800"/>
          </a:xfrm>
        </p:grpSpPr>
        <p:sp>
          <p:nvSpPr>
            <p:cNvPr id="940" name="Google Shape;94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42" name="Google Shape;942;p14"/>
          <p:cNvGrpSpPr/>
          <p:nvPr/>
        </p:nvGrpSpPr>
        <p:grpSpPr>
          <a:xfrm rot="-5400000">
            <a:off x="-666786" y="-735802"/>
            <a:ext cx="3086100" cy="3086100"/>
            <a:chOff x="0" y="0"/>
            <a:chExt cx="812800" cy="812800"/>
          </a:xfrm>
        </p:grpSpPr>
        <p:sp>
          <p:nvSpPr>
            <p:cNvPr id="943" name="Google Shape;94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45" name="Google Shape;945;p14"/>
          <p:cNvGrpSpPr/>
          <p:nvPr/>
        </p:nvGrpSpPr>
        <p:grpSpPr>
          <a:xfrm rot="-5400000">
            <a:off x="1430692" y="1351425"/>
            <a:ext cx="1093397" cy="1093397"/>
            <a:chOff x="0" y="0"/>
            <a:chExt cx="812800" cy="812800"/>
          </a:xfrm>
        </p:grpSpPr>
        <p:sp>
          <p:nvSpPr>
            <p:cNvPr id="946" name="Google Shape;94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48" name="Google Shape;948;p14"/>
          <p:cNvGrpSpPr/>
          <p:nvPr/>
        </p:nvGrpSpPr>
        <p:grpSpPr>
          <a:xfrm rot="-5400000">
            <a:off x="1812756" y="-642032"/>
            <a:ext cx="2292566" cy="2292566"/>
            <a:chOff x="0" y="0"/>
            <a:chExt cx="812800" cy="812800"/>
          </a:xfrm>
        </p:grpSpPr>
        <p:sp>
          <p:nvSpPr>
            <p:cNvPr id="949" name="Google Shape;94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51" name="Google Shape;951;p14"/>
          <p:cNvGrpSpPr/>
          <p:nvPr/>
        </p:nvGrpSpPr>
        <p:grpSpPr>
          <a:xfrm rot="-5400000">
            <a:off x="4652021" y="984896"/>
            <a:ext cx="351222" cy="351222"/>
            <a:chOff x="0" y="0"/>
            <a:chExt cx="812800" cy="812800"/>
          </a:xfrm>
        </p:grpSpPr>
        <p:sp>
          <p:nvSpPr>
            <p:cNvPr id="952" name="Google Shape;95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54" name="Google Shape;954;p14"/>
          <p:cNvGrpSpPr/>
          <p:nvPr/>
        </p:nvGrpSpPr>
        <p:grpSpPr>
          <a:xfrm rot="-5400000">
            <a:off x="-494311" y="8763989"/>
            <a:ext cx="988622" cy="988622"/>
            <a:chOff x="0" y="0"/>
            <a:chExt cx="812800" cy="812800"/>
          </a:xfrm>
        </p:grpSpPr>
        <p:sp>
          <p:nvSpPr>
            <p:cNvPr id="955" name="Google Shape;95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57" name="Google Shape;957;p14"/>
          <p:cNvGrpSpPr/>
          <p:nvPr/>
        </p:nvGrpSpPr>
        <p:grpSpPr>
          <a:xfrm rot="-5400000">
            <a:off x="11722556" y="9276780"/>
            <a:ext cx="337721" cy="337721"/>
            <a:chOff x="0" y="0"/>
            <a:chExt cx="812800" cy="812800"/>
          </a:xfrm>
        </p:grpSpPr>
        <p:sp>
          <p:nvSpPr>
            <p:cNvPr id="958" name="Google Shape;95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60" name="Google Shape;960;p14"/>
          <p:cNvGrpSpPr/>
          <p:nvPr/>
        </p:nvGrpSpPr>
        <p:grpSpPr>
          <a:xfrm rot="-5400000">
            <a:off x="8444428" y="402315"/>
            <a:ext cx="129912" cy="129912"/>
            <a:chOff x="0" y="0"/>
            <a:chExt cx="812800" cy="812800"/>
          </a:xfrm>
        </p:grpSpPr>
        <p:sp>
          <p:nvSpPr>
            <p:cNvPr id="961" name="Google Shape;96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63" name="Google Shape;963;p14"/>
          <p:cNvGrpSpPr/>
          <p:nvPr/>
        </p:nvGrpSpPr>
        <p:grpSpPr>
          <a:xfrm rot="-5400000">
            <a:off x="3558623" y="-561170"/>
            <a:ext cx="1093397" cy="1093397"/>
            <a:chOff x="0" y="0"/>
            <a:chExt cx="812800" cy="812800"/>
          </a:xfrm>
        </p:grpSpPr>
        <p:sp>
          <p:nvSpPr>
            <p:cNvPr id="964" name="Google Shape;96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66" name="Google Shape;966;p14"/>
          <p:cNvGrpSpPr/>
          <p:nvPr/>
        </p:nvGrpSpPr>
        <p:grpSpPr>
          <a:xfrm rot="-5400000">
            <a:off x="-139305" y="3334708"/>
            <a:ext cx="1400475" cy="1400475"/>
            <a:chOff x="0" y="0"/>
            <a:chExt cx="812800" cy="812800"/>
          </a:xfrm>
        </p:grpSpPr>
        <p:sp>
          <p:nvSpPr>
            <p:cNvPr id="967" name="Google Shape;96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69" name="Google Shape;969;p14"/>
          <p:cNvGrpSpPr/>
          <p:nvPr/>
        </p:nvGrpSpPr>
        <p:grpSpPr>
          <a:xfrm rot="-5400000">
            <a:off x="-423477" y="2350298"/>
            <a:ext cx="984410" cy="984410"/>
            <a:chOff x="0" y="0"/>
            <a:chExt cx="812800" cy="812800"/>
          </a:xfrm>
        </p:grpSpPr>
        <p:sp>
          <p:nvSpPr>
            <p:cNvPr id="970" name="Google Shape;97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72" name="Google Shape;972;p14"/>
          <p:cNvSpPr txBox="1"/>
          <p:nvPr/>
        </p:nvSpPr>
        <p:spPr>
          <a:xfrm>
            <a:off x="3558625" y="2098200"/>
            <a:ext cx="5473800" cy="2154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14"/>
          <p:cNvSpPr txBox="1"/>
          <p:nvPr/>
        </p:nvSpPr>
        <p:spPr>
          <a:xfrm>
            <a:off x="2613403" y="2215833"/>
            <a:ext cx="6966000" cy="704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4400"/>
              <a:buFont typeface="Arial"/>
              <a:buNone/>
            </a:pPr>
            <a:r>
              <a:rPr b="0" i="0" lang="en-US" sz="4700" u="sng" cap="none" strike="noStrike">
                <a:solidFill>
                  <a:schemeClr val="accent6"/>
                </a:solidFill>
                <a:latin typeface="Archivo Black"/>
                <a:ea typeface="Archivo Black"/>
                <a:cs typeface="Archivo Black"/>
                <a:sym typeface="Archivo Black"/>
              </a:rPr>
              <a:t>Senior Information Packet</a:t>
            </a:r>
            <a:endParaRPr b="0" i="0" sz="4700" u="sng" cap="none" strike="noStrike">
              <a:solidFill>
                <a:schemeClr val="accent6"/>
              </a:solidFill>
              <a:latin typeface="Archivo Black"/>
              <a:ea typeface="Archivo Black"/>
              <a:cs typeface="Archivo Black"/>
              <a:sym typeface="Archivo Black"/>
            </a:endParaRPr>
          </a:p>
          <a:p>
            <a:pPr indent="0" lvl="0" marL="0" marR="0" rtl="0" algn="l">
              <a:lnSpc>
                <a:spcPct val="115000"/>
              </a:lnSpc>
              <a:spcBef>
                <a:spcPts val="0"/>
              </a:spcBef>
              <a:spcAft>
                <a:spcPts val="0"/>
              </a:spcAft>
              <a:buClr>
                <a:srgbClr val="000000"/>
              </a:buClr>
              <a:buSzPts val="4400"/>
              <a:buFont typeface="Arial"/>
              <a:buNone/>
            </a:pPr>
            <a:r>
              <a:t/>
            </a:r>
            <a:endParaRPr b="0" i="0" sz="4700" u="none" cap="none" strike="noStrike">
              <a:solidFill>
                <a:schemeClr val="accent6"/>
              </a:solidFill>
              <a:latin typeface="Archivo Black"/>
              <a:ea typeface="Archivo Black"/>
              <a:cs typeface="Archivo Black"/>
              <a:sym typeface="Archivo Black"/>
            </a:endParaRPr>
          </a:p>
          <a:p>
            <a:pPr indent="0" lvl="0" marL="0" marR="0" rtl="0" algn="l">
              <a:lnSpc>
                <a:spcPct val="115000"/>
              </a:lnSpc>
              <a:spcBef>
                <a:spcPts val="0"/>
              </a:spcBef>
              <a:spcAft>
                <a:spcPts val="0"/>
              </a:spcAft>
              <a:buClr>
                <a:srgbClr val="000000"/>
              </a:buClr>
              <a:buSzPts val="2600"/>
              <a:buFont typeface="Arial"/>
              <a:buNone/>
            </a:pPr>
            <a:r>
              <a:rPr b="0" i="0" lang="en-US" sz="2900" u="none" cap="none" strike="noStrike">
                <a:solidFill>
                  <a:schemeClr val="accent5"/>
                </a:solidFill>
                <a:latin typeface="Archivo Black"/>
                <a:ea typeface="Archivo Black"/>
                <a:cs typeface="Archivo Black"/>
                <a:sym typeface="Archivo Black"/>
              </a:rPr>
              <a:t>Please use this resource as you navigate your child’s senior year. </a:t>
            </a:r>
            <a:endParaRPr b="0" i="0" sz="2900" u="none" cap="none" strike="noStrike">
              <a:solidFill>
                <a:schemeClr val="accent5"/>
              </a:solidFill>
              <a:latin typeface="Archivo Black"/>
              <a:ea typeface="Archivo Black"/>
              <a:cs typeface="Archivo Black"/>
              <a:sym typeface="Archivo Black"/>
            </a:endParaRPr>
          </a:p>
          <a:p>
            <a:pPr indent="0" lvl="0" marL="0" marR="0" rtl="0" algn="l">
              <a:lnSpc>
                <a:spcPct val="115000"/>
              </a:lnSpc>
              <a:spcBef>
                <a:spcPts val="0"/>
              </a:spcBef>
              <a:spcAft>
                <a:spcPts val="0"/>
              </a:spcAft>
              <a:buClr>
                <a:srgbClr val="000000"/>
              </a:buClr>
              <a:buSzPts val="2600"/>
              <a:buFont typeface="Arial"/>
              <a:buNone/>
            </a:pPr>
            <a:r>
              <a:t/>
            </a:r>
            <a:endParaRPr sz="2900">
              <a:solidFill>
                <a:schemeClr val="accent5"/>
              </a:solidFill>
              <a:latin typeface="Archivo Black"/>
              <a:ea typeface="Archivo Black"/>
              <a:cs typeface="Archivo Black"/>
              <a:sym typeface="Archivo Black"/>
            </a:endParaRPr>
          </a:p>
          <a:p>
            <a:pPr indent="0" lvl="0" marL="0" marR="0" rtl="0" algn="l">
              <a:lnSpc>
                <a:spcPct val="115000"/>
              </a:lnSpc>
              <a:spcBef>
                <a:spcPts val="0"/>
              </a:spcBef>
              <a:spcAft>
                <a:spcPts val="0"/>
              </a:spcAft>
              <a:buClr>
                <a:srgbClr val="000000"/>
              </a:buClr>
              <a:buSzPts val="2600"/>
              <a:buFont typeface="Arial"/>
              <a:buNone/>
            </a:pPr>
            <a:r>
              <a:rPr b="0" i="0" lang="en-US" sz="2900" u="none" cap="none" strike="noStrike">
                <a:solidFill>
                  <a:schemeClr val="accent5"/>
                </a:solidFill>
                <a:latin typeface="Archivo Black"/>
                <a:ea typeface="Archivo Black"/>
                <a:cs typeface="Archivo Black"/>
                <a:sym typeface="Archivo Black"/>
              </a:rPr>
              <a:t>Included :</a:t>
            </a:r>
            <a:endParaRPr b="0" i="0" sz="2900" u="none" cap="none" strike="noStrike">
              <a:solidFill>
                <a:schemeClr val="accent5"/>
              </a:solidFill>
              <a:latin typeface="Archivo Black"/>
              <a:ea typeface="Archivo Black"/>
              <a:cs typeface="Archivo Black"/>
              <a:sym typeface="Archivo Black"/>
            </a:endParaRPr>
          </a:p>
          <a:p>
            <a:pPr indent="-412750" lvl="0" marL="457200" marR="0" rtl="0" algn="l">
              <a:lnSpc>
                <a:spcPct val="115000"/>
              </a:lnSpc>
              <a:spcBef>
                <a:spcPts val="0"/>
              </a:spcBef>
              <a:spcAft>
                <a:spcPts val="0"/>
              </a:spcAft>
              <a:buClr>
                <a:srgbClr val="EBBA3E"/>
              </a:buClr>
              <a:buSzPts val="2900"/>
              <a:buFont typeface="Archivo Black"/>
              <a:buChar char="●"/>
            </a:pPr>
            <a:r>
              <a:rPr b="0" i="0" lang="en-US" sz="2900" u="none" cap="none" strike="noStrike">
                <a:solidFill>
                  <a:schemeClr val="accent5"/>
                </a:solidFill>
                <a:latin typeface="Archivo Black"/>
                <a:ea typeface="Archivo Black"/>
                <a:cs typeface="Archivo Black"/>
                <a:sym typeface="Archivo Black"/>
              </a:rPr>
              <a:t>Graduation Requirements</a:t>
            </a:r>
            <a:endParaRPr/>
          </a:p>
          <a:p>
            <a:pPr indent="-412750" lvl="0" marL="457200" marR="0" rtl="0" algn="l">
              <a:lnSpc>
                <a:spcPct val="115000"/>
              </a:lnSpc>
              <a:spcBef>
                <a:spcPts val="0"/>
              </a:spcBef>
              <a:spcAft>
                <a:spcPts val="0"/>
              </a:spcAft>
              <a:buClr>
                <a:srgbClr val="EBBA3E"/>
              </a:buClr>
              <a:buSzPts val="2900"/>
              <a:buFont typeface="Archivo Black"/>
              <a:buChar char="●"/>
            </a:pPr>
            <a:r>
              <a:rPr b="0" i="0" lang="en-US" sz="2900" u="none" cap="none" strike="noStrike">
                <a:solidFill>
                  <a:schemeClr val="accent5"/>
                </a:solidFill>
                <a:latin typeface="Archivo Black"/>
                <a:ea typeface="Archivo Black"/>
                <a:cs typeface="Archivo Black"/>
                <a:sym typeface="Archivo Black"/>
              </a:rPr>
              <a:t>College Application Process</a:t>
            </a:r>
            <a:endParaRPr/>
          </a:p>
          <a:p>
            <a:pPr indent="-412750" lvl="0" marL="457200" marR="0" rtl="0" algn="l">
              <a:lnSpc>
                <a:spcPct val="115000"/>
              </a:lnSpc>
              <a:spcBef>
                <a:spcPts val="0"/>
              </a:spcBef>
              <a:spcAft>
                <a:spcPts val="0"/>
              </a:spcAft>
              <a:buClr>
                <a:srgbClr val="EBBA3E"/>
              </a:buClr>
              <a:buSzPts val="2900"/>
              <a:buFont typeface="Archivo Black"/>
              <a:buChar char="●"/>
            </a:pPr>
            <a:r>
              <a:rPr b="0" i="0" lang="en-US" sz="2900" u="none" cap="none" strike="noStrike">
                <a:solidFill>
                  <a:schemeClr val="accent5"/>
                </a:solidFill>
                <a:latin typeface="Archivo Black"/>
                <a:ea typeface="Archivo Black"/>
                <a:cs typeface="Archivo Black"/>
                <a:sym typeface="Archivo Black"/>
              </a:rPr>
              <a:t>SAT/ACT information</a:t>
            </a:r>
            <a:endParaRPr b="0" i="0" sz="2900" u="none" cap="none" strike="noStrike">
              <a:solidFill>
                <a:schemeClr val="accent5"/>
              </a:solidFill>
              <a:latin typeface="Archivo Black"/>
              <a:ea typeface="Archivo Black"/>
              <a:cs typeface="Archivo Black"/>
              <a:sym typeface="Archivo Black"/>
            </a:endParaRPr>
          </a:p>
          <a:p>
            <a:pPr indent="-412750" lvl="0" marL="457200" marR="0" rtl="0" algn="l">
              <a:lnSpc>
                <a:spcPct val="115000"/>
              </a:lnSpc>
              <a:spcBef>
                <a:spcPts val="0"/>
              </a:spcBef>
              <a:spcAft>
                <a:spcPts val="0"/>
              </a:spcAft>
              <a:buClr>
                <a:srgbClr val="EBBA3E"/>
              </a:buClr>
              <a:buSzPts val="2900"/>
              <a:buFont typeface="Archivo Black"/>
              <a:buChar char="●"/>
            </a:pPr>
            <a:r>
              <a:rPr b="0" i="0" lang="en-US" sz="2900" u="none" cap="none" strike="noStrike">
                <a:solidFill>
                  <a:schemeClr val="accent5"/>
                </a:solidFill>
                <a:latin typeface="Archivo Black"/>
                <a:ea typeface="Archivo Black"/>
                <a:cs typeface="Archivo Black"/>
                <a:sym typeface="Archivo Black"/>
              </a:rPr>
              <a:t>Scholarship Websites</a:t>
            </a:r>
            <a:endParaRPr b="0" i="0" sz="2900" u="none" cap="none" strike="noStrike">
              <a:solidFill>
                <a:schemeClr val="accent5"/>
              </a:solidFill>
              <a:latin typeface="Archivo Black"/>
              <a:ea typeface="Archivo Black"/>
              <a:cs typeface="Archivo Black"/>
              <a:sym typeface="Archivo Black"/>
            </a:endParaRPr>
          </a:p>
          <a:p>
            <a:pPr indent="-412750" lvl="0" marL="457200" marR="0" rtl="0" algn="l">
              <a:lnSpc>
                <a:spcPct val="115000"/>
              </a:lnSpc>
              <a:spcBef>
                <a:spcPts val="0"/>
              </a:spcBef>
              <a:spcAft>
                <a:spcPts val="0"/>
              </a:spcAft>
              <a:buClr>
                <a:srgbClr val="EBBA3E"/>
              </a:buClr>
              <a:buSzPts val="2900"/>
              <a:buFont typeface="Archivo Black"/>
              <a:buChar char="●"/>
            </a:pPr>
            <a:r>
              <a:rPr b="0" i="0" lang="en-US" sz="2900" u="none" cap="none" strike="noStrike">
                <a:solidFill>
                  <a:schemeClr val="accent5"/>
                </a:solidFill>
                <a:latin typeface="Archivo Black"/>
                <a:ea typeface="Archivo Black"/>
                <a:cs typeface="Archivo Black"/>
                <a:sym typeface="Archivo Black"/>
              </a:rPr>
              <a:t>HOPE / Zell Miller</a:t>
            </a:r>
            <a:endParaRPr b="0" i="0" sz="2900" u="none" cap="none" strike="noStrike">
              <a:solidFill>
                <a:schemeClr val="accent5"/>
              </a:solidFill>
              <a:latin typeface="Archivo Black"/>
              <a:ea typeface="Archivo Black"/>
              <a:cs typeface="Archivo Black"/>
              <a:sym typeface="Archivo Black"/>
            </a:endParaRPr>
          </a:p>
        </p:txBody>
      </p:sp>
      <p:grpSp>
        <p:nvGrpSpPr>
          <p:cNvPr id="974" name="Google Shape;974;p14"/>
          <p:cNvGrpSpPr/>
          <p:nvPr/>
        </p:nvGrpSpPr>
        <p:grpSpPr>
          <a:xfrm rot="10800000">
            <a:off x="17392910" y="-120402"/>
            <a:ext cx="1093397" cy="1093397"/>
            <a:chOff x="0" y="0"/>
            <a:chExt cx="812800" cy="812800"/>
          </a:xfrm>
        </p:grpSpPr>
        <p:sp>
          <p:nvSpPr>
            <p:cNvPr id="975" name="Google Shape;97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77" name="Google Shape;977;p14"/>
          <p:cNvGrpSpPr/>
          <p:nvPr/>
        </p:nvGrpSpPr>
        <p:grpSpPr>
          <a:xfrm rot="10800000">
            <a:off x="16754390" y="793979"/>
            <a:ext cx="366528" cy="366528"/>
            <a:chOff x="0" y="0"/>
            <a:chExt cx="812800" cy="812800"/>
          </a:xfrm>
        </p:grpSpPr>
        <p:sp>
          <p:nvSpPr>
            <p:cNvPr id="978" name="Google Shape;97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80" name="Google Shape;980;p14"/>
          <p:cNvGrpSpPr/>
          <p:nvPr/>
        </p:nvGrpSpPr>
        <p:grpSpPr>
          <a:xfrm rot="10800000">
            <a:off x="16937654" y="-621379"/>
            <a:ext cx="1001955" cy="1001955"/>
            <a:chOff x="0" y="0"/>
            <a:chExt cx="812800" cy="812800"/>
          </a:xfrm>
        </p:grpSpPr>
        <p:sp>
          <p:nvSpPr>
            <p:cNvPr id="981" name="Google Shape;98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83" name="Google Shape;983;p14"/>
          <p:cNvGrpSpPr/>
          <p:nvPr/>
        </p:nvGrpSpPr>
        <p:grpSpPr>
          <a:xfrm rot="10800000">
            <a:off x="17794855" y="807248"/>
            <a:ext cx="289508" cy="289508"/>
            <a:chOff x="0" y="0"/>
            <a:chExt cx="812800" cy="812800"/>
          </a:xfrm>
        </p:grpSpPr>
        <p:sp>
          <p:nvSpPr>
            <p:cNvPr id="984" name="Google Shape;98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986" name="Google Shape;986;p14"/>
          <p:cNvPicPr preferRelativeResize="0"/>
          <p:nvPr/>
        </p:nvPicPr>
        <p:blipFill rotWithShape="1">
          <a:blip r:embed="rId4">
            <a:alphaModFix/>
          </a:blip>
          <a:srcRect b="0" l="0" r="0" t="0"/>
          <a:stretch/>
        </p:blipFill>
        <p:spPr>
          <a:xfrm>
            <a:off x="10117566" y="2442586"/>
            <a:ext cx="5917359" cy="5917359"/>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990" name="Shape 990"/>
        <p:cNvGrpSpPr/>
        <p:nvPr/>
      </p:nvGrpSpPr>
      <p:grpSpPr>
        <a:xfrm>
          <a:off x="0" y="0"/>
          <a:ext cx="0" cy="0"/>
          <a:chOff x="0" y="0"/>
          <a:chExt cx="0" cy="0"/>
        </a:xfrm>
      </p:grpSpPr>
      <p:grpSp>
        <p:nvGrpSpPr>
          <p:cNvPr id="991" name="Google Shape;991;p8"/>
          <p:cNvGrpSpPr/>
          <p:nvPr/>
        </p:nvGrpSpPr>
        <p:grpSpPr>
          <a:xfrm>
            <a:off x="1028700" y="884039"/>
            <a:ext cx="1767285" cy="1910605"/>
            <a:chOff x="0" y="-38100"/>
            <a:chExt cx="465458" cy="503205"/>
          </a:xfrm>
        </p:grpSpPr>
        <p:sp>
          <p:nvSpPr>
            <p:cNvPr id="992" name="Google Shape;992;p8"/>
            <p:cNvSpPr/>
            <p:nvPr/>
          </p:nvSpPr>
          <p:spPr>
            <a:xfrm>
              <a:off x="0" y="0"/>
              <a:ext cx="465458" cy="465105"/>
            </a:xfrm>
            <a:custGeom>
              <a:rect b="b" l="l" r="r" t="t"/>
              <a:pathLst>
                <a:path extrusionOk="0" h="465105" w="465458">
                  <a:moveTo>
                    <a:pt x="0" y="0"/>
                  </a:moveTo>
                  <a:lnTo>
                    <a:pt x="465458" y="0"/>
                  </a:lnTo>
                  <a:lnTo>
                    <a:pt x="465458" y="465105"/>
                  </a:lnTo>
                  <a:lnTo>
                    <a:pt x="0" y="465105"/>
                  </a:lnTo>
                  <a:close/>
                </a:path>
              </a:pathLst>
            </a:custGeom>
            <a:solidFill>
              <a:srgbClr val="63928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93" name="Google Shape;993;p8"/>
            <p:cNvSpPr txBox="1"/>
            <p:nvPr/>
          </p:nvSpPr>
          <p:spPr>
            <a:xfrm>
              <a:off x="0" y="-38100"/>
              <a:ext cx="465458"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94" name="Google Shape;994;p8"/>
          <p:cNvGrpSpPr/>
          <p:nvPr/>
        </p:nvGrpSpPr>
        <p:grpSpPr>
          <a:xfrm>
            <a:off x="3055171" y="887638"/>
            <a:ext cx="3890281" cy="1910619"/>
            <a:chOff x="0" y="-38100"/>
            <a:chExt cx="1024594" cy="503205"/>
          </a:xfrm>
        </p:grpSpPr>
        <p:sp>
          <p:nvSpPr>
            <p:cNvPr id="995" name="Google Shape;995;p8"/>
            <p:cNvSpPr/>
            <p:nvPr/>
          </p:nvSpPr>
          <p:spPr>
            <a:xfrm>
              <a:off x="0" y="0"/>
              <a:ext cx="1024594" cy="465105"/>
            </a:xfrm>
            <a:custGeom>
              <a:rect b="b" l="l" r="r" t="t"/>
              <a:pathLst>
                <a:path extrusionOk="0" h="465105" w="1024594">
                  <a:moveTo>
                    <a:pt x="0" y="0"/>
                  </a:moveTo>
                  <a:lnTo>
                    <a:pt x="1024594" y="0"/>
                  </a:lnTo>
                  <a:lnTo>
                    <a:pt x="1024594" y="465105"/>
                  </a:lnTo>
                  <a:lnTo>
                    <a:pt x="0" y="465105"/>
                  </a:lnTo>
                  <a:close/>
                </a:path>
              </a:pathLst>
            </a:custGeom>
            <a:solidFill>
              <a:srgbClr val="63928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96" name="Google Shape;996;p8"/>
            <p:cNvSpPr txBox="1"/>
            <p:nvPr/>
          </p:nvSpPr>
          <p:spPr>
            <a:xfrm>
              <a:off x="0" y="-38100"/>
              <a:ext cx="1024594"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97" name="Google Shape;997;p8"/>
          <p:cNvGrpSpPr/>
          <p:nvPr/>
        </p:nvGrpSpPr>
        <p:grpSpPr>
          <a:xfrm>
            <a:off x="1028700" y="3040980"/>
            <a:ext cx="1767285" cy="1910605"/>
            <a:chOff x="0" y="-38100"/>
            <a:chExt cx="465458" cy="503205"/>
          </a:xfrm>
        </p:grpSpPr>
        <p:sp>
          <p:nvSpPr>
            <p:cNvPr id="998" name="Google Shape;998;p8"/>
            <p:cNvSpPr/>
            <p:nvPr/>
          </p:nvSpPr>
          <p:spPr>
            <a:xfrm>
              <a:off x="0" y="0"/>
              <a:ext cx="465458" cy="465105"/>
            </a:xfrm>
            <a:custGeom>
              <a:rect b="b" l="l" r="r" t="t"/>
              <a:pathLst>
                <a:path extrusionOk="0" h="465105" w="465458">
                  <a:moveTo>
                    <a:pt x="0" y="0"/>
                  </a:moveTo>
                  <a:lnTo>
                    <a:pt x="465458" y="0"/>
                  </a:lnTo>
                  <a:lnTo>
                    <a:pt x="465458" y="465105"/>
                  </a:lnTo>
                  <a:lnTo>
                    <a:pt x="0" y="465105"/>
                  </a:lnTo>
                  <a:close/>
                </a:path>
              </a:pathLst>
            </a:custGeom>
            <a:solidFill>
              <a:srgbClr val="EBBA3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99" name="Google Shape;999;p8"/>
            <p:cNvSpPr txBox="1"/>
            <p:nvPr/>
          </p:nvSpPr>
          <p:spPr>
            <a:xfrm>
              <a:off x="0" y="-38100"/>
              <a:ext cx="465458"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00" name="Google Shape;1000;p8"/>
          <p:cNvGrpSpPr/>
          <p:nvPr/>
        </p:nvGrpSpPr>
        <p:grpSpPr>
          <a:xfrm>
            <a:off x="3055171" y="3040980"/>
            <a:ext cx="3890255" cy="1910605"/>
            <a:chOff x="0" y="-38100"/>
            <a:chExt cx="1024594" cy="503205"/>
          </a:xfrm>
        </p:grpSpPr>
        <p:sp>
          <p:nvSpPr>
            <p:cNvPr id="1001" name="Google Shape;1001;p8"/>
            <p:cNvSpPr/>
            <p:nvPr/>
          </p:nvSpPr>
          <p:spPr>
            <a:xfrm>
              <a:off x="0" y="0"/>
              <a:ext cx="1024594" cy="465105"/>
            </a:xfrm>
            <a:custGeom>
              <a:rect b="b" l="l" r="r" t="t"/>
              <a:pathLst>
                <a:path extrusionOk="0" h="465105" w="1024594">
                  <a:moveTo>
                    <a:pt x="0" y="0"/>
                  </a:moveTo>
                  <a:lnTo>
                    <a:pt x="1024594" y="0"/>
                  </a:lnTo>
                  <a:lnTo>
                    <a:pt x="1024594" y="465105"/>
                  </a:lnTo>
                  <a:lnTo>
                    <a:pt x="0" y="465105"/>
                  </a:lnTo>
                  <a:close/>
                </a:path>
              </a:pathLst>
            </a:custGeom>
            <a:solidFill>
              <a:srgbClr val="EBBA3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02" name="Google Shape;1002;p8"/>
            <p:cNvSpPr txBox="1"/>
            <p:nvPr/>
          </p:nvSpPr>
          <p:spPr>
            <a:xfrm>
              <a:off x="0" y="-38100"/>
              <a:ext cx="1024594"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03" name="Google Shape;1003;p8"/>
          <p:cNvGrpSpPr/>
          <p:nvPr/>
        </p:nvGrpSpPr>
        <p:grpSpPr>
          <a:xfrm>
            <a:off x="1028700" y="5194338"/>
            <a:ext cx="1767285" cy="1910605"/>
            <a:chOff x="0" y="-38100"/>
            <a:chExt cx="465458" cy="503205"/>
          </a:xfrm>
        </p:grpSpPr>
        <p:sp>
          <p:nvSpPr>
            <p:cNvPr id="1004" name="Google Shape;1004;p8"/>
            <p:cNvSpPr/>
            <p:nvPr/>
          </p:nvSpPr>
          <p:spPr>
            <a:xfrm>
              <a:off x="0" y="0"/>
              <a:ext cx="465458" cy="465105"/>
            </a:xfrm>
            <a:custGeom>
              <a:rect b="b" l="l" r="r" t="t"/>
              <a:pathLst>
                <a:path extrusionOk="0" h="465105" w="465458">
                  <a:moveTo>
                    <a:pt x="0" y="0"/>
                  </a:moveTo>
                  <a:lnTo>
                    <a:pt x="465458" y="0"/>
                  </a:lnTo>
                  <a:lnTo>
                    <a:pt x="465458" y="465105"/>
                  </a:lnTo>
                  <a:lnTo>
                    <a:pt x="0" y="465105"/>
                  </a:lnTo>
                  <a:close/>
                </a:path>
              </a:pathLst>
            </a:custGeom>
            <a:solidFill>
              <a:srgbClr val="D65C5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05" name="Google Shape;1005;p8"/>
            <p:cNvSpPr txBox="1"/>
            <p:nvPr/>
          </p:nvSpPr>
          <p:spPr>
            <a:xfrm>
              <a:off x="0" y="-38100"/>
              <a:ext cx="465458"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06" name="Google Shape;1006;p8"/>
          <p:cNvGrpSpPr/>
          <p:nvPr/>
        </p:nvGrpSpPr>
        <p:grpSpPr>
          <a:xfrm>
            <a:off x="3055171" y="5194338"/>
            <a:ext cx="3890255" cy="1910605"/>
            <a:chOff x="0" y="-38100"/>
            <a:chExt cx="1024594" cy="503205"/>
          </a:xfrm>
        </p:grpSpPr>
        <p:sp>
          <p:nvSpPr>
            <p:cNvPr id="1007" name="Google Shape;1007;p8"/>
            <p:cNvSpPr/>
            <p:nvPr/>
          </p:nvSpPr>
          <p:spPr>
            <a:xfrm>
              <a:off x="0" y="0"/>
              <a:ext cx="1024594" cy="465105"/>
            </a:xfrm>
            <a:custGeom>
              <a:rect b="b" l="l" r="r" t="t"/>
              <a:pathLst>
                <a:path extrusionOk="0" h="465105" w="1024594">
                  <a:moveTo>
                    <a:pt x="0" y="0"/>
                  </a:moveTo>
                  <a:lnTo>
                    <a:pt x="1024594" y="0"/>
                  </a:lnTo>
                  <a:lnTo>
                    <a:pt x="1024594" y="465105"/>
                  </a:lnTo>
                  <a:lnTo>
                    <a:pt x="0" y="465105"/>
                  </a:lnTo>
                  <a:close/>
                </a:path>
              </a:pathLst>
            </a:custGeom>
            <a:solidFill>
              <a:srgbClr val="D65C5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08" name="Google Shape;1008;p8"/>
            <p:cNvSpPr txBox="1"/>
            <p:nvPr/>
          </p:nvSpPr>
          <p:spPr>
            <a:xfrm>
              <a:off x="0" y="-38100"/>
              <a:ext cx="1024594"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09" name="Google Shape;1009;p8"/>
          <p:cNvGrpSpPr/>
          <p:nvPr/>
        </p:nvGrpSpPr>
        <p:grpSpPr>
          <a:xfrm>
            <a:off x="1028700" y="7347695"/>
            <a:ext cx="1767285" cy="1910605"/>
            <a:chOff x="0" y="-38100"/>
            <a:chExt cx="465458" cy="503205"/>
          </a:xfrm>
        </p:grpSpPr>
        <p:sp>
          <p:nvSpPr>
            <p:cNvPr id="1010" name="Google Shape;1010;p8"/>
            <p:cNvSpPr/>
            <p:nvPr/>
          </p:nvSpPr>
          <p:spPr>
            <a:xfrm>
              <a:off x="0" y="0"/>
              <a:ext cx="465458" cy="465105"/>
            </a:xfrm>
            <a:custGeom>
              <a:rect b="b" l="l" r="r" t="t"/>
              <a:pathLst>
                <a:path extrusionOk="0" h="465105" w="465458">
                  <a:moveTo>
                    <a:pt x="0" y="0"/>
                  </a:moveTo>
                  <a:lnTo>
                    <a:pt x="465458" y="0"/>
                  </a:lnTo>
                  <a:lnTo>
                    <a:pt x="465458" y="465105"/>
                  </a:lnTo>
                  <a:lnTo>
                    <a:pt x="0" y="465105"/>
                  </a:lnTo>
                  <a:close/>
                </a:path>
              </a:pathLst>
            </a:custGeom>
            <a:solidFill>
              <a:srgbClr val="96A4A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11" name="Google Shape;1011;p8"/>
            <p:cNvSpPr txBox="1"/>
            <p:nvPr/>
          </p:nvSpPr>
          <p:spPr>
            <a:xfrm>
              <a:off x="0" y="-38100"/>
              <a:ext cx="465458"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12" name="Google Shape;1012;p8"/>
          <p:cNvGrpSpPr/>
          <p:nvPr/>
        </p:nvGrpSpPr>
        <p:grpSpPr>
          <a:xfrm>
            <a:off x="3055171" y="7347695"/>
            <a:ext cx="3890255" cy="1910605"/>
            <a:chOff x="0" y="-38100"/>
            <a:chExt cx="1024594" cy="503205"/>
          </a:xfrm>
        </p:grpSpPr>
        <p:sp>
          <p:nvSpPr>
            <p:cNvPr id="1013" name="Google Shape;1013;p8"/>
            <p:cNvSpPr/>
            <p:nvPr/>
          </p:nvSpPr>
          <p:spPr>
            <a:xfrm>
              <a:off x="0" y="0"/>
              <a:ext cx="1024594" cy="465105"/>
            </a:xfrm>
            <a:custGeom>
              <a:rect b="b" l="l" r="r" t="t"/>
              <a:pathLst>
                <a:path extrusionOk="0" h="465105" w="1024594">
                  <a:moveTo>
                    <a:pt x="0" y="0"/>
                  </a:moveTo>
                  <a:lnTo>
                    <a:pt x="1024594" y="0"/>
                  </a:lnTo>
                  <a:lnTo>
                    <a:pt x="1024594" y="465105"/>
                  </a:lnTo>
                  <a:lnTo>
                    <a:pt x="0" y="465105"/>
                  </a:lnTo>
                  <a:close/>
                </a:path>
              </a:pathLst>
            </a:custGeom>
            <a:solidFill>
              <a:srgbClr val="96A4A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14" name="Google Shape;1014;p8"/>
            <p:cNvSpPr txBox="1"/>
            <p:nvPr/>
          </p:nvSpPr>
          <p:spPr>
            <a:xfrm>
              <a:off x="0" y="-38100"/>
              <a:ext cx="1024594"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15" name="Google Shape;1015;p8"/>
          <p:cNvSpPr/>
          <p:nvPr/>
        </p:nvSpPr>
        <p:spPr>
          <a:xfrm rot="2977784">
            <a:off x="16589741" y="8753499"/>
            <a:ext cx="1046562" cy="1046562"/>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16" name="Google Shape;1016;p8"/>
          <p:cNvSpPr txBox="1"/>
          <p:nvPr/>
        </p:nvSpPr>
        <p:spPr>
          <a:xfrm>
            <a:off x="3330550" y="5739614"/>
            <a:ext cx="3870900" cy="98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900"/>
              <a:buFont typeface="Arial"/>
              <a:buNone/>
            </a:pPr>
            <a:r>
              <a:rPr b="0" i="0" lang="en-US" sz="2900" u="none" cap="none" strike="noStrike">
                <a:solidFill>
                  <a:srgbClr val="FEFCF1"/>
                </a:solidFill>
                <a:latin typeface="Archivo Black"/>
                <a:ea typeface="Archivo Black"/>
                <a:cs typeface="Archivo Black"/>
                <a:sym typeface="Archivo Black"/>
              </a:rPr>
              <a:t>Credit Requirements</a:t>
            </a:r>
            <a:endParaRPr b="0" i="0" sz="1400" u="none" cap="none" strike="noStrike">
              <a:solidFill>
                <a:srgbClr val="000000"/>
              </a:solidFill>
              <a:latin typeface="Arial"/>
              <a:ea typeface="Arial"/>
              <a:cs typeface="Arial"/>
              <a:sym typeface="Arial"/>
            </a:endParaRPr>
          </a:p>
        </p:txBody>
      </p:sp>
      <p:sp>
        <p:nvSpPr>
          <p:cNvPr id="1017" name="Google Shape;1017;p8"/>
          <p:cNvSpPr txBox="1"/>
          <p:nvPr/>
        </p:nvSpPr>
        <p:spPr>
          <a:xfrm>
            <a:off x="3331850" y="3843253"/>
            <a:ext cx="3870900" cy="446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900"/>
              <a:buFont typeface="Arial"/>
              <a:buNone/>
            </a:pPr>
            <a:r>
              <a:rPr b="0" i="0" lang="en-US" sz="2900" u="none" cap="none" strike="noStrike">
                <a:solidFill>
                  <a:srgbClr val="FEFCF1"/>
                </a:solidFill>
                <a:latin typeface="Archivo Black"/>
                <a:ea typeface="Archivo Black"/>
                <a:cs typeface="Archivo Black"/>
                <a:sym typeface="Archivo Black"/>
              </a:rPr>
              <a:t>Demographics</a:t>
            </a:r>
            <a:endParaRPr b="0" i="0" sz="1400" u="none" cap="none" strike="noStrike">
              <a:solidFill>
                <a:srgbClr val="000000"/>
              </a:solidFill>
              <a:latin typeface="Arial"/>
              <a:ea typeface="Arial"/>
              <a:cs typeface="Arial"/>
              <a:sym typeface="Arial"/>
            </a:endParaRPr>
          </a:p>
        </p:txBody>
      </p:sp>
      <p:sp>
        <p:nvSpPr>
          <p:cNvPr id="1018" name="Google Shape;1018;p8"/>
          <p:cNvSpPr txBox="1"/>
          <p:nvPr/>
        </p:nvSpPr>
        <p:spPr>
          <a:xfrm>
            <a:off x="3331850" y="8152122"/>
            <a:ext cx="3870900" cy="446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900"/>
              <a:buFont typeface="Arial"/>
              <a:buNone/>
            </a:pPr>
            <a:r>
              <a:rPr b="0" i="0" lang="en-US" sz="2900" u="none" cap="none" strike="noStrike">
                <a:solidFill>
                  <a:srgbClr val="FEFCF1"/>
                </a:solidFill>
                <a:latin typeface="Archivo Black"/>
                <a:ea typeface="Archivo Black"/>
                <a:cs typeface="Archivo Black"/>
                <a:sym typeface="Archivo Black"/>
              </a:rPr>
              <a:t>Plans/Signatures</a:t>
            </a:r>
            <a:endParaRPr b="0" i="0" sz="1400" u="none" cap="none" strike="noStrike">
              <a:solidFill>
                <a:srgbClr val="000000"/>
              </a:solidFill>
              <a:latin typeface="Arial"/>
              <a:ea typeface="Arial"/>
              <a:cs typeface="Arial"/>
              <a:sym typeface="Arial"/>
            </a:endParaRPr>
          </a:p>
        </p:txBody>
      </p:sp>
      <p:sp>
        <p:nvSpPr>
          <p:cNvPr id="1019" name="Google Shape;1019;p8"/>
          <p:cNvSpPr txBox="1"/>
          <p:nvPr/>
        </p:nvSpPr>
        <p:spPr>
          <a:xfrm>
            <a:off x="3330550" y="1411366"/>
            <a:ext cx="3870900" cy="98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900"/>
              <a:buFont typeface="Arial"/>
              <a:buNone/>
            </a:pPr>
            <a:r>
              <a:rPr b="0" i="0" lang="en-US" sz="2900" u="none" cap="none" strike="noStrike">
                <a:solidFill>
                  <a:srgbClr val="FEFCF1"/>
                </a:solidFill>
                <a:latin typeface="Archivo Black"/>
                <a:ea typeface="Archivo Black"/>
                <a:cs typeface="Archivo Black"/>
                <a:sym typeface="Archivo Black"/>
              </a:rPr>
              <a:t>Graduation &amp; Diploma Type</a:t>
            </a:r>
            <a:endParaRPr b="0" i="0" sz="1400" u="none" cap="none" strike="noStrike">
              <a:solidFill>
                <a:srgbClr val="000000"/>
              </a:solidFill>
              <a:latin typeface="Arial"/>
              <a:ea typeface="Arial"/>
              <a:cs typeface="Arial"/>
              <a:sym typeface="Arial"/>
            </a:endParaRPr>
          </a:p>
        </p:txBody>
      </p:sp>
      <p:sp>
        <p:nvSpPr>
          <p:cNvPr id="1020" name="Google Shape;1020;p8"/>
          <p:cNvSpPr txBox="1"/>
          <p:nvPr/>
        </p:nvSpPr>
        <p:spPr>
          <a:xfrm>
            <a:off x="1318591" y="1051659"/>
            <a:ext cx="1187400" cy="18546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Clr>
                <a:srgbClr val="000000"/>
              </a:buClr>
              <a:buSzPts val="12048"/>
              <a:buFont typeface="Arial"/>
              <a:buNone/>
            </a:pPr>
            <a:r>
              <a:rPr b="0" i="0" lang="en-US" sz="12048" u="none" cap="none" strike="noStrike">
                <a:solidFill>
                  <a:srgbClr val="FEFCF1"/>
                </a:solidFill>
                <a:latin typeface="Archivo Black"/>
                <a:ea typeface="Archivo Black"/>
                <a:cs typeface="Archivo Black"/>
                <a:sym typeface="Archivo Black"/>
              </a:rPr>
              <a:t>1</a:t>
            </a:r>
            <a:endParaRPr b="0" i="0" sz="1400" u="none" cap="none" strike="noStrike">
              <a:solidFill>
                <a:srgbClr val="000000"/>
              </a:solidFill>
              <a:latin typeface="Arial"/>
              <a:ea typeface="Arial"/>
              <a:cs typeface="Arial"/>
              <a:sym typeface="Arial"/>
            </a:endParaRPr>
          </a:p>
        </p:txBody>
      </p:sp>
      <p:sp>
        <p:nvSpPr>
          <p:cNvPr id="1021" name="Google Shape;1021;p8"/>
          <p:cNvSpPr txBox="1"/>
          <p:nvPr/>
        </p:nvSpPr>
        <p:spPr>
          <a:xfrm>
            <a:off x="1360336" y="3063045"/>
            <a:ext cx="1187400" cy="18546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Clr>
                <a:srgbClr val="000000"/>
              </a:buClr>
              <a:buSzPts val="12048"/>
              <a:buFont typeface="Arial"/>
              <a:buNone/>
            </a:pPr>
            <a:r>
              <a:rPr b="0" i="0" lang="en-US" sz="12048" u="none" cap="none" strike="noStrike">
                <a:solidFill>
                  <a:srgbClr val="FEFCF1"/>
                </a:solidFill>
                <a:latin typeface="Archivo Black"/>
                <a:ea typeface="Archivo Black"/>
                <a:cs typeface="Archivo Black"/>
                <a:sym typeface="Archivo Black"/>
              </a:rPr>
              <a:t>2</a:t>
            </a:r>
            <a:endParaRPr b="0" i="0" sz="1400" u="none" cap="none" strike="noStrike">
              <a:solidFill>
                <a:srgbClr val="000000"/>
              </a:solidFill>
              <a:latin typeface="Arial"/>
              <a:ea typeface="Arial"/>
              <a:cs typeface="Arial"/>
              <a:sym typeface="Arial"/>
            </a:endParaRPr>
          </a:p>
        </p:txBody>
      </p:sp>
      <p:sp>
        <p:nvSpPr>
          <p:cNvPr id="1022" name="Google Shape;1022;p8"/>
          <p:cNvSpPr txBox="1"/>
          <p:nvPr/>
        </p:nvSpPr>
        <p:spPr>
          <a:xfrm>
            <a:off x="1356937" y="5222340"/>
            <a:ext cx="1187400" cy="18546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Clr>
                <a:srgbClr val="000000"/>
              </a:buClr>
              <a:buSzPts val="12048"/>
              <a:buFont typeface="Arial"/>
              <a:buNone/>
            </a:pPr>
            <a:r>
              <a:rPr b="0" i="0" lang="en-US" sz="12048" u="none" cap="none" strike="noStrike">
                <a:solidFill>
                  <a:srgbClr val="FEFCF1"/>
                </a:solidFill>
                <a:latin typeface="Archivo Black"/>
                <a:ea typeface="Archivo Black"/>
                <a:cs typeface="Archivo Black"/>
                <a:sym typeface="Archivo Black"/>
              </a:rPr>
              <a:t>3</a:t>
            </a:r>
            <a:endParaRPr b="0" i="0" sz="1400" u="none" cap="none" strike="noStrike">
              <a:solidFill>
                <a:srgbClr val="000000"/>
              </a:solidFill>
              <a:latin typeface="Arial"/>
              <a:ea typeface="Arial"/>
              <a:cs typeface="Arial"/>
              <a:sym typeface="Arial"/>
            </a:endParaRPr>
          </a:p>
        </p:txBody>
      </p:sp>
      <p:sp>
        <p:nvSpPr>
          <p:cNvPr id="1023" name="Google Shape;1023;p8"/>
          <p:cNvSpPr txBox="1"/>
          <p:nvPr/>
        </p:nvSpPr>
        <p:spPr>
          <a:xfrm>
            <a:off x="1382131" y="7253815"/>
            <a:ext cx="1187400" cy="18546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Clr>
                <a:srgbClr val="000000"/>
              </a:buClr>
              <a:buSzPts val="12048"/>
              <a:buFont typeface="Arial"/>
              <a:buNone/>
            </a:pPr>
            <a:r>
              <a:rPr b="0" i="0" lang="en-US" sz="12048" u="none" cap="none" strike="noStrike">
                <a:solidFill>
                  <a:srgbClr val="FEFCF1"/>
                </a:solidFill>
                <a:latin typeface="Archivo Black"/>
                <a:ea typeface="Archivo Black"/>
                <a:cs typeface="Archivo Black"/>
                <a:sym typeface="Archivo Black"/>
              </a:rPr>
              <a:t>4</a:t>
            </a:r>
            <a:endParaRPr b="0" i="0" sz="1400" u="none" cap="none" strike="noStrike">
              <a:solidFill>
                <a:srgbClr val="000000"/>
              </a:solidFill>
              <a:latin typeface="Arial"/>
              <a:ea typeface="Arial"/>
              <a:cs typeface="Arial"/>
              <a:sym typeface="Arial"/>
            </a:endParaRPr>
          </a:p>
        </p:txBody>
      </p:sp>
      <p:sp>
        <p:nvSpPr>
          <p:cNvPr id="1024" name="Google Shape;1024;p8"/>
          <p:cNvSpPr txBox="1"/>
          <p:nvPr/>
        </p:nvSpPr>
        <p:spPr>
          <a:xfrm>
            <a:off x="7736002" y="1200631"/>
            <a:ext cx="7730700" cy="1403400"/>
          </a:xfrm>
          <a:prstGeom prst="rect">
            <a:avLst/>
          </a:prstGeom>
          <a:noFill/>
          <a:ln>
            <a:noFill/>
          </a:ln>
        </p:spPr>
        <p:txBody>
          <a:bodyPr anchorCtr="0" anchor="t" bIns="0" lIns="0" spcFirstLastPara="1" rIns="0" wrap="square" tIns="0">
            <a:spAutoFit/>
          </a:bodyPr>
          <a:lstStyle/>
          <a:p>
            <a:pPr indent="-259079" lvl="1" marL="518160" marR="0" rtl="0" algn="l">
              <a:lnSpc>
                <a:spcPct val="140016"/>
              </a:lnSpc>
              <a:spcBef>
                <a:spcPts val="0"/>
              </a:spcBef>
              <a:spcAft>
                <a:spcPts val="0"/>
              </a:spcAft>
              <a:buClr>
                <a:srgbClr val="FEFCF1"/>
              </a:buClr>
              <a:buSzPts val="2399"/>
              <a:buFont typeface="Arial"/>
              <a:buChar char="•"/>
            </a:pPr>
            <a:r>
              <a:rPr b="0" i="0" lang="en-US" sz="2399" u="none" cap="none" strike="noStrike">
                <a:solidFill>
                  <a:srgbClr val="FEFCF1"/>
                </a:solidFill>
                <a:latin typeface="Open Sans"/>
                <a:ea typeface="Open Sans"/>
                <a:cs typeface="Open Sans"/>
                <a:sym typeface="Open Sans"/>
              </a:rPr>
              <a:t>What are you doing well? </a:t>
            </a:r>
            <a:endParaRPr b="0" i="0" sz="1400" u="none" cap="none" strike="noStrike">
              <a:solidFill>
                <a:srgbClr val="000000"/>
              </a:solidFill>
              <a:latin typeface="Arial"/>
              <a:ea typeface="Arial"/>
              <a:cs typeface="Arial"/>
              <a:sym typeface="Arial"/>
            </a:endParaRPr>
          </a:p>
          <a:p>
            <a:pPr indent="-259079" lvl="1" marL="518160" marR="0" rtl="0" algn="l">
              <a:lnSpc>
                <a:spcPct val="140016"/>
              </a:lnSpc>
              <a:spcBef>
                <a:spcPts val="0"/>
              </a:spcBef>
              <a:spcAft>
                <a:spcPts val="0"/>
              </a:spcAft>
              <a:buClr>
                <a:srgbClr val="FEFCF1"/>
              </a:buClr>
              <a:buSzPts val="2399"/>
              <a:buFont typeface="Arial"/>
              <a:buChar char="•"/>
            </a:pPr>
            <a:r>
              <a:rPr b="0" i="0" lang="en-US" sz="2399" u="none" cap="none" strike="noStrike">
                <a:solidFill>
                  <a:srgbClr val="FEFCF1"/>
                </a:solidFill>
                <a:latin typeface="Open Sans"/>
                <a:ea typeface="Open Sans"/>
                <a:cs typeface="Open Sans"/>
                <a:sym typeface="Open Sans"/>
              </a:rPr>
              <a:t>What sets yu apart? What are your good qualities?</a:t>
            </a:r>
            <a:endParaRPr b="0" i="0" sz="14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399"/>
              <a:buFont typeface="Arial"/>
              <a:buNone/>
            </a:pPr>
            <a:r>
              <a:t/>
            </a:r>
            <a:endParaRPr b="0" i="0" sz="2399" u="none" cap="none" strike="noStrike">
              <a:solidFill>
                <a:srgbClr val="FEFCF1"/>
              </a:solidFill>
              <a:latin typeface="Open Sans"/>
              <a:ea typeface="Open Sans"/>
              <a:cs typeface="Open Sans"/>
              <a:sym typeface="Open Sans"/>
            </a:endParaRPr>
          </a:p>
        </p:txBody>
      </p:sp>
      <p:sp>
        <p:nvSpPr>
          <p:cNvPr id="1025" name="Google Shape;1025;p8"/>
          <p:cNvSpPr txBox="1"/>
          <p:nvPr/>
        </p:nvSpPr>
        <p:spPr>
          <a:xfrm>
            <a:off x="7736002" y="3414628"/>
            <a:ext cx="8012950" cy="1257300"/>
          </a:xfrm>
          <a:prstGeom prst="rect">
            <a:avLst/>
          </a:prstGeom>
          <a:noFill/>
          <a:ln>
            <a:noFill/>
          </a:ln>
        </p:spPr>
        <p:txBody>
          <a:bodyPr anchorCtr="0" anchor="t" bIns="0" lIns="0" spcFirstLastPara="1" rIns="0" wrap="square" tIns="0">
            <a:spAutoFit/>
          </a:bodyPr>
          <a:lstStyle/>
          <a:p>
            <a:pPr indent="-259079" lvl="1" marL="518160" marR="0" rtl="0" algn="l">
              <a:lnSpc>
                <a:spcPct val="140016"/>
              </a:lnSpc>
              <a:spcBef>
                <a:spcPts val="0"/>
              </a:spcBef>
              <a:spcAft>
                <a:spcPts val="0"/>
              </a:spcAft>
              <a:buClr>
                <a:srgbClr val="FFFFFF"/>
              </a:buClr>
              <a:buSzPts val="2399"/>
              <a:buFont typeface="Arial"/>
              <a:buChar char="•"/>
            </a:pPr>
            <a:r>
              <a:rPr b="0" i="0" lang="en-US" sz="2399" u="none" cap="none" strike="noStrike">
                <a:solidFill>
                  <a:srgbClr val="FFFFFF"/>
                </a:solidFill>
                <a:latin typeface="Open Sans"/>
                <a:ea typeface="Open Sans"/>
                <a:cs typeface="Open Sans"/>
                <a:sym typeface="Open Sans"/>
              </a:rPr>
              <a:t>What are your goals? </a:t>
            </a:r>
            <a:endParaRPr b="0" i="0" sz="1400" u="none" cap="none" strike="noStrike">
              <a:solidFill>
                <a:srgbClr val="000000"/>
              </a:solidFill>
              <a:latin typeface="Arial"/>
              <a:ea typeface="Arial"/>
              <a:cs typeface="Arial"/>
              <a:sym typeface="Arial"/>
            </a:endParaRPr>
          </a:p>
          <a:p>
            <a:pPr indent="-259079" lvl="1" marL="518160" marR="0" rtl="0" algn="l">
              <a:lnSpc>
                <a:spcPct val="140016"/>
              </a:lnSpc>
              <a:spcBef>
                <a:spcPts val="0"/>
              </a:spcBef>
              <a:spcAft>
                <a:spcPts val="0"/>
              </a:spcAft>
              <a:buClr>
                <a:srgbClr val="FFFFFF"/>
              </a:buClr>
              <a:buSzPts val="2399"/>
              <a:buFont typeface="Arial"/>
              <a:buChar char="•"/>
            </a:pPr>
            <a:r>
              <a:rPr b="0" i="0" lang="en-US" sz="2399" u="none" cap="none" strike="noStrike">
                <a:solidFill>
                  <a:srgbClr val="FFFFFF"/>
                </a:solidFill>
                <a:latin typeface="Open Sans"/>
                <a:ea typeface="Open Sans"/>
                <a:cs typeface="Open Sans"/>
                <a:sym typeface="Open Sans"/>
              </a:rPr>
              <a:t>Are demands shifting? How can it be improved?</a:t>
            </a:r>
            <a:endParaRPr b="0" i="0" sz="14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399"/>
              <a:buFont typeface="Arial"/>
              <a:buNone/>
            </a:pPr>
            <a:r>
              <a:t/>
            </a:r>
            <a:endParaRPr b="0" i="0" sz="2399" u="none" cap="none" strike="noStrike">
              <a:solidFill>
                <a:srgbClr val="FFFFFF"/>
              </a:solidFill>
              <a:latin typeface="Open Sans"/>
              <a:ea typeface="Open Sans"/>
              <a:cs typeface="Open Sans"/>
              <a:sym typeface="Open Sans"/>
            </a:endParaRPr>
          </a:p>
        </p:txBody>
      </p:sp>
      <p:grpSp>
        <p:nvGrpSpPr>
          <p:cNvPr id="1026" name="Google Shape;1026;p8"/>
          <p:cNvGrpSpPr/>
          <p:nvPr/>
        </p:nvGrpSpPr>
        <p:grpSpPr>
          <a:xfrm>
            <a:off x="17741301" y="300347"/>
            <a:ext cx="1093397" cy="1093397"/>
            <a:chOff x="0" y="0"/>
            <a:chExt cx="812800" cy="812800"/>
          </a:xfrm>
        </p:grpSpPr>
        <p:sp>
          <p:nvSpPr>
            <p:cNvPr id="1027" name="Google Shape;1027;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29" name="Google Shape;1029;p8"/>
          <p:cNvGrpSpPr/>
          <p:nvPr/>
        </p:nvGrpSpPr>
        <p:grpSpPr>
          <a:xfrm>
            <a:off x="-546699" y="8775696"/>
            <a:ext cx="1093397" cy="1093397"/>
            <a:chOff x="0" y="0"/>
            <a:chExt cx="812800" cy="812800"/>
          </a:xfrm>
        </p:grpSpPr>
        <p:sp>
          <p:nvSpPr>
            <p:cNvPr id="1030" name="Google Shape;1030;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32" name="Google Shape;1032;p8"/>
          <p:cNvGrpSpPr/>
          <p:nvPr/>
        </p:nvGrpSpPr>
        <p:grpSpPr>
          <a:xfrm>
            <a:off x="17675027" y="1691894"/>
            <a:ext cx="351222" cy="351222"/>
            <a:chOff x="0" y="0"/>
            <a:chExt cx="812800" cy="812800"/>
          </a:xfrm>
        </p:grpSpPr>
        <p:sp>
          <p:nvSpPr>
            <p:cNvPr id="1033" name="Google Shape;1033;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35" name="Google Shape;1035;p8"/>
          <p:cNvGrpSpPr/>
          <p:nvPr/>
        </p:nvGrpSpPr>
        <p:grpSpPr>
          <a:xfrm>
            <a:off x="1401750" y="9685234"/>
            <a:ext cx="367717" cy="367717"/>
            <a:chOff x="0" y="0"/>
            <a:chExt cx="812800" cy="812800"/>
          </a:xfrm>
        </p:grpSpPr>
        <p:sp>
          <p:nvSpPr>
            <p:cNvPr id="1036" name="Google Shape;1036;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38" name="Google Shape;1038;p8"/>
          <p:cNvGrpSpPr/>
          <p:nvPr/>
        </p:nvGrpSpPr>
        <p:grpSpPr>
          <a:xfrm>
            <a:off x="18026249" y="116489"/>
            <a:ext cx="367717" cy="367717"/>
            <a:chOff x="0" y="0"/>
            <a:chExt cx="812800" cy="812800"/>
          </a:xfrm>
        </p:grpSpPr>
        <p:sp>
          <p:nvSpPr>
            <p:cNvPr id="1039" name="Google Shape;1039;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41" name="Google Shape;1041;p8"/>
          <p:cNvGrpSpPr/>
          <p:nvPr/>
        </p:nvGrpSpPr>
        <p:grpSpPr>
          <a:xfrm>
            <a:off x="764167" y="7303199"/>
            <a:ext cx="96835" cy="96835"/>
            <a:chOff x="0" y="0"/>
            <a:chExt cx="812800" cy="812800"/>
          </a:xfrm>
        </p:grpSpPr>
        <p:sp>
          <p:nvSpPr>
            <p:cNvPr id="1042" name="Google Shape;1042;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44" name="Google Shape;1044;p8"/>
          <p:cNvGrpSpPr/>
          <p:nvPr/>
        </p:nvGrpSpPr>
        <p:grpSpPr>
          <a:xfrm>
            <a:off x="-144754" y="9721456"/>
            <a:ext cx="331496" cy="331496"/>
            <a:chOff x="0" y="0"/>
            <a:chExt cx="812800" cy="812800"/>
          </a:xfrm>
        </p:grpSpPr>
        <p:sp>
          <p:nvSpPr>
            <p:cNvPr id="1045" name="Google Shape;1045;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47" name="Google Shape;1047;p8"/>
          <p:cNvGrpSpPr/>
          <p:nvPr/>
        </p:nvGrpSpPr>
        <p:grpSpPr>
          <a:xfrm>
            <a:off x="186742" y="8691289"/>
            <a:ext cx="289508" cy="289508"/>
            <a:chOff x="0" y="0"/>
            <a:chExt cx="812800" cy="812800"/>
          </a:xfrm>
        </p:grpSpPr>
        <p:sp>
          <p:nvSpPr>
            <p:cNvPr id="1048" name="Google Shape;1048;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050" name="Google Shape;1050;p8"/>
          <p:cNvPicPr preferRelativeResize="0"/>
          <p:nvPr/>
        </p:nvPicPr>
        <p:blipFill rotWithShape="1">
          <a:blip r:embed="rId4">
            <a:alphaModFix/>
          </a:blip>
          <a:srcRect b="0" l="0" r="0" t="0"/>
          <a:stretch/>
        </p:blipFill>
        <p:spPr>
          <a:xfrm>
            <a:off x="7863255" y="676438"/>
            <a:ext cx="8540594" cy="8934124"/>
          </a:xfrm>
          <a:prstGeom prst="rect">
            <a:avLst/>
          </a:prstGeom>
          <a:noFill/>
          <a:ln>
            <a:noFill/>
          </a:ln>
        </p:spPr>
      </p:pic>
      <p:sp>
        <p:nvSpPr>
          <p:cNvPr id="1051" name="Google Shape;1051;p8"/>
          <p:cNvSpPr/>
          <p:nvPr/>
        </p:nvSpPr>
        <p:spPr>
          <a:xfrm>
            <a:off x="13636250" y="1046250"/>
            <a:ext cx="1093500" cy="858900"/>
          </a:xfrm>
          <a:prstGeom prst="star8">
            <a:avLst>
              <a:gd fmla="val 35630"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chivo Black"/>
                <a:ea typeface="Archivo Black"/>
                <a:cs typeface="Archivo Black"/>
                <a:sym typeface="Archivo Black"/>
              </a:rPr>
              <a:t>1</a:t>
            </a:r>
            <a:endParaRPr b="0" i="0" sz="3200" u="none" cap="none" strike="noStrike">
              <a:solidFill>
                <a:srgbClr val="000000"/>
              </a:solidFill>
              <a:latin typeface="Archivo Black"/>
              <a:ea typeface="Archivo Black"/>
              <a:cs typeface="Archivo Black"/>
              <a:sym typeface="Archivo Black"/>
            </a:endParaRPr>
          </a:p>
        </p:txBody>
      </p:sp>
      <p:sp>
        <p:nvSpPr>
          <p:cNvPr id="1052" name="Google Shape;1052;p8"/>
          <p:cNvSpPr/>
          <p:nvPr/>
        </p:nvSpPr>
        <p:spPr>
          <a:xfrm>
            <a:off x="16001250" y="2212700"/>
            <a:ext cx="1093500" cy="981900"/>
          </a:xfrm>
          <a:prstGeom prst="star8">
            <a:avLst>
              <a:gd fmla="val 37500" name="adj"/>
            </a:avLst>
          </a:prstGeom>
          <a:solidFill>
            <a:srgbClr val="FDCF5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chivo Black"/>
                <a:ea typeface="Archivo Black"/>
                <a:cs typeface="Archivo Black"/>
                <a:sym typeface="Archivo Black"/>
              </a:rPr>
              <a:t>2</a:t>
            </a:r>
            <a:endParaRPr b="0" i="0" sz="3200" u="none" cap="none" strike="noStrike">
              <a:solidFill>
                <a:srgbClr val="000000"/>
              </a:solidFill>
              <a:latin typeface="Archivo Black"/>
              <a:ea typeface="Archivo Black"/>
              <a:cs typeface="Archivo Black"/>
              <a:sym typeface="Archivo Black"/>
            </a:endParaRPr>
          </a:p>
        </p:txBody>
      </p:sp>
      <p:sp>
        <p:nvSpPr>
          <p:cNvPr id="1053" name="Google Shape;1053;p8"/>
          <p:cNvSpPr/>
          <p:nvPr/>
        </p:nvSpPr>
        <p:spPr>
          <a:xfrm>
            <a:off x="16001250" y="4303625"/>
            <a:ext cx="1093500" cy="981900"/>
          </a:xfrm>
          <a:prstGeom prst="star8">
            <a:avLst>
              <a:gd fmla="val 37500" name="adj"/>
            </a:avLst>
          </a:prstGeom>
          <a:solidFill>
            <a:srgbClr val="D65C5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chivo Black"/>
                <a:ea typeface="Archivo Black"/>
                <a:cs typeface="Archivo Black"/>
                <a:sym typeface="Archivo Black"/>
              </a:rPr>
              <a:t>3</a:t>
            </a:r>
            <a:endParaRPr b="0" i="0" sz="3200" u="none" cap="none" strike="noStrike">
              <a:solidFill>
                <a:srgbClr val="000000"/>
              </a:solidFill>
              <a:latin typeface="Archivo Black"/>
              <a:ea typeface="Archivo Black"/>
              <a:cs typeface="Archivo Black"/>
              <a:sym typeface="Archivo Black"/>
            </a:endParaRPr>
          </a:p>
        </p:txBody>
      </p:sp>
      <p:sp>
        <p:nvSpPr>
          <p:cNvPr id="1054" name="Google Shape;1054;p8"/>
          <p:cNvSpPr/>
          <p:nvPr/>
        </p:nvSpPr>
        <p:spPr>
          <a:xfrm>
            <a:off x="16001250" y="6860650"/>
            <a:ext cx="1093500" cy="981900"/>
          </a:xfrm>
          <a:prstGeom prst="star8">
            <a:avLst>
              <a:gd fmla="val 37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chivo Black"/>
                <a:ea typeface="Archivo Black"/>
                <a:cs typeface="Archivo Black"/>
                <a:sym typeface="Archivo Black"/>
              </a:rPr>
              <a:t>4</a:t>
            </a:r>
            <a:endParaRPr b="0" i="0" sz="3200" u="none" cap="none" strike="noStrike">
              <a:solidFill>
                <a:srgbClr val="000000"/>
              </a:solidFill>
              <a:latin typeface="Archivo Black"/>
              <a:ea typeface="Archivo Black"/>
              <a:cs typeface="Archivo Black"/>
              <a:sym typeface="Archivo Black"/>
            </a:endParaRPr>
          </a:p>
        </p:txBody>
      </p:sp>
      <p:sp>
        <p:nvSpPr>
          <p:cNvPr id="1055" name="Google Shape;1055;p8"/>
          <p:cNvSpPr/>
          <p:nvPr/>
        </p:nvSpPr>
        <p:spPr>
          <a:xfrm>
            <a:off x="8380025" y="6399475"/>
            <a:ext cx="7439100" cy="2796000"/>
          </a:xfrm>
          <a:prstGeom prst="rect">
            <a:avLst/>
          </a:prstGeom>
          <a:no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chivo Black"/>
              <a:ea typeface="Archivo Black"/>
              <a:cs typeface="Archivo Black"/>
              <a:sym typeface="Archivo Black"/>
            </a:endParaRPr>
          </a:p>
        </p:txBody>
      </p:sp>
      <p:sp>
        <p:nvSpPr>
          <p:cNvPr id="1056" name="Google Shape;1056;p8"/>
          <p:cNvSpPr/>
          <p:nvPr/>
        </p:nvSpPr>
        <p:spPr>
          <a:xfrm>
            <a:off x="8440450" y="3490325"/>
            <a:ext cx="7378800" cy="2608500"/>
          </a:xfrm>
          <a:prstGeom prst="rect">
            <a:avLst/>
          </a:prstGeom>
          <a:noFill/>
          <a:ln cap="flat" cmpd="sng" w="76200">
            <a:solidFill>
              <a:srgbClr val="D65C5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chivo Black"/>
              <a:ea typeface="Archivo Black"/>
              <a:cs typeface="Archivo Black"/>
              <a:sym typeface="Archivo Black"/>
            </a:endParaRPr>
          </a:p>
        </p:txBody>
      </p:sp>
      <p:sp>
        <p:nvSpPr>
          <p:cNvPr id="1057" name="Google Shape;1057;p8"/>
          <p:cNvSpPr/>
          <p:nvPr/>
        </p:nvSpPr>
        <p:spPr>
          <a:xfrm>
            <a:off x="8440450" y="2052600"/>
            <a:ext cx="7378800" cy="1362000"/>
          </a:xfrm>
          <a:prstGeom prst="rect">
            <a:avLst/>
          </a:prstGeom>
          <a:noFill/>
          <a:ln cap="flat" cmpd="sng" w="76200">
            <a:solidFill>
              <a:srgbClr val="FDCF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chivo Black"/>
              <a:ea typeface="Archivo Black"/>
              <a:cs typeface="Archivo Black"/>
              <a:sym typeface="Archivo Black"/>
            </a:endParaRPr>
          </a:p>
        </p:txBody>
      </p:sp>
      <p:sp>
        <p:nvSpPr>
          <p:cNvPr id="1058" name="Google Shape;1058;p8"/>
          <p:cNvSpPr/>
          <p:nvPr/>
        </p:nvSpPr>
        <p:spPr>
          <a:xfrm>
            <a:off x="8440450" y="1318975"/>
            <a:ext cx="5098800" cy="657900"/>
          </a:xfrm>
          <a:prstGeom prst="rect">
            <a:avLst/>
          </a:prstGeom>
          <a:no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chivo Black"/>
              <a:ea typeface="Archivo Black"/>
              <a:cs typeface="Archivo Black"/>
              <a:sym typeface="Archivo Black"/>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1062" name="Shape 1062"/>
        <p:cNvGrpSpPr/>
        <p:nvPr/>
      </p:nvGrpSpPr>
      <p:grpSpPr>
        <a:xfrm>
          <a:off x="0" y="0"/>
          <a:ext cx="0" cy="0"/>
          <a:chOff x="0" y="0"/>
          <a:chExt cx="0" cy="0"/>
        </a:xfrm>
      </p:grpSpPr>
      <p:grpSp>
        <p:nvGrpSpPr>
          <p:cNvPr id="1063" name="Google Shape;1063;p9"/>
          <p:cNvGrpSpPr/>
          <p:nvPr/>
        </p:nvGrpSpPr>
        <p:grpSpPr>
          <a:xfrm>
            <a:off x="494659" y="578401"/>
            <a:ext cx="17298798" cy="8985592"/>
            <a:chOff x="0" y="-38100"/>
            <a:chExt cx="4556032" cy="2366560"/>
          </a:xfrm>
        </p:grpSpPr>
        <p:sp>
          <p:nvSpPr>
            <p:cNvPr id="1064" name="Google Shape;1064;p9"/>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9"/>
            <p:cNvSpPr txBox="1"/>
            <p:nvPr/>
          </p:nvSpPr>
          <p:spPr>
            <a:xfrm>
              <a:off x="0" y="-38100"/>
              <a:ext cx="4556032" cy="23665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66" name="Google Shape;1066;p9"/>
          <p:cNvSpPr txBox="1"/>
          <p:nvPr/>
        </p:nvSpPr>
        <p:spPr>
          <a:xfrm>
            <a:off x="1260176" y="1271025"/>
            <a:ext cx="91494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rgbClr val="000000"/>
              </a:buClr>
              <a:buSzPts val="6999"/>
              <a:buFont typeface="Arial"/>
              <a:buNone/>
            </a:pPr>
            <a:r>
              <a:rPr b="0" i="0" lang="en-US" sz="6999" u="none" cap="none" strike="noStrike">
                <a:solidFill>
                  <a:srgbClr val="63928F"/>
                </a:solidFill>
                <a:latin typeface="Archivo Black"/>
                <a:ea typeface="Archivo Black"/>
                <a:cs typeface="Archivo Black"/>
                <a:sym typeface="Archivo Black"/>
              </a:rPr>
              <a:t>Section by Section</a:t>
            </a:r>
            <a:endParaRPr b="0" i="0" sz="1400" u="none" cap="none" strike="noStrike">
              <a:solidFill>
                <a:srgbClr val="000000"/>
              </a:solidFill>
              <a:latin typeface="Arial"/>
              <a:ea typeface="Arial"/>
              <a:cs typeface="Arial"/>
              <a:sym typeface="Arial"/>
            </a:endParaRPr>
          </a:p>
        </p:txBody>
      </p:sp>
      <p:sp>
        <p:nvSpPr>
          <p:cNvPr id="1067" name="Google Shape;1067;p9"/>
          <p:cNvSpPr txBox="1"/>
          <p:nvPr/>
        </p:nvSpPr>
        <p:spPr>
          <a:xfrm>
            <a:off x="3790170" y="3182691"/>
            <a:ext cx="38709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200"/>
              <a:buFont typeface="Arial"/>
              <a:buNone/>
            </a:pPr>
            <a:r>
              <a:rPr b="0" i="0" lang="en-US" sz="3200" u="none" cap="none" strike="noStrike">
                <a:solidFill>
                  <a:srgbClr val="D65C55"/>
                </a:solidFill>
                <a:latin typeface="Archivo Black"/>
                <a:ea typeface="Archivo Black"/>
                <a:cs typeface="Archivo Black"/>
                <a:sym typeface="Archivo Black"/>
              </a:rPr>
              <a:t>Section 1</a:t>
            </a:r>
            <a:endParaRPr b="0" i="0" sz="1400" u="none" cap="none" strike="noStrike">
              <a:solidFill>
                <a:srgbClr val="000000"/>
              </a:solidFill>
              <a:latin typeface="Arial"/>
              <a:ea typeface="Arial"/>
              <a:cs typeface="Arial"/>
              <a:sym typeface="Arial"/>
            </a:endParaRPr>
          </a:p>
        </p:txBody>
      </p:sp>
      <p:sp>
        <p:nvSpPr>
          <p:cNvPr id="1068" name="Google Shape;1068;p9"/>
          <p:cNvSpPr txBox="1"/>
          <p:nvPr/>
        </p:nvSpPr>
        <p:spPr>
          <a:xfrm>
            <a:off x="11307805" y="3065441"/>
            <a:ext cx="4032900" cy="21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9"/>
          <p:cNvSpPr txBox="1"/>
          <p:nvPr/>
        </p:nvSpPr>
        <p:spPr>
          <a:xfrm>
            <a:off x="3748470" y="6550519"/>
            <a:ext cx="38709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200"/>
              <a:buFont typeface="Arial"/>
              <a:buNone/>
            </a:pPr>
            <a:r>
              <a:rPr b="0" i="0" lang="en-US" sz="3200" u="none" cap="none" strike="noStrike">
                <a:solidFill>
                  <a:srgbClr val="D65C55"/>
                </a:solidFill>
                <a:latin typeface="Archivo Black"/>
                <a:ea typeface="Archivo Black"/>
                <a:cs typeface="Archivo Black"/>
                <a:sym typeface="Archivo Black"/>
              </a:rPr>
              <a:t>Section 2</a:t>
            </a:r>
            <a:endParaRPr b="0" i="0" sz="1400" u="none" cap="none" strike="noStrike">
              <a:solidFill>
                <a:srgbClr val="000000"/>
              </a:solidFill>
              <a:latin typeface="Arial"/>
              <a:ea typeface="Arial"/>
              <a:cs typeface="Arial"/>
              <a:sym typeface="Arial"/>
            </a:endParaRPr>
          </a:p>
        </p:txBody>
      </p:sp>
      <p:sp>
        <p:nvSpPr>
          <p:cNvPr id="1070" name="Google Shape;1070;p9"/>
          <p:cNvSpPr txBox="1"/>
          <p:nvPr/>
        </p:nvSpPr>
        <p:spPr>
          <a:xfrm>
            <a:off x="11307805" y="7001244"/>
            <a:ext cx="4032900" cy="21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9"/>
          <p:cNvSpPr txBox="1"/>
          <p:nvPr/>
        </p:nvSpPr>
        <p:spPr>
          <a:xfrm>
            <a:off x="3748475" y="3710825"/>
            <a:ext cx="4460100" cy="1600200"/>
          </a:xfrm>
          <a:prstGeom prst="rect">
            <a:avLst/>
          </a:prstGeom>
          <a:noFill/>
          <a:ln>
            <a:noFill/>
          </a:ln>
        </p:spPr>
        <p:txBody>
          <a:bodyPr anchorCtr="0" anchor="t" bIns="0" lIns="0" spcFirstLastPara="1" rIns="0" wrap="square" tIns="0">
            <a:spAutoFit/>
          </a:bodyPr>
          <a:lstStyle/>
          <a:p>
            <a:pPr indent="-393636" lvl="0" marL="457200" marR="0" rtl="0" algn="l">
              <a:lnSpc>
                <a:spcPct val="100000"/>
              </a:lnSpc>
              <a:spcBef>
                <a:spcPts val="0"/>
              </a:spcBef>
              <a:spcAft>
                <a:spcPts val="0"/>
              </a:spcAft>
              <a:buClr>
                <a:schemeClr val="accent5"/>
              </a:buClr>
              <a:buSzPts val="2599"/>
              <a:buFont typeface="Open Sans"/>
              <a:buChar char="●"/>
            </a:pPr>
            <a:r>
              <a:rPr b="1" i="0" lang="en-US" sz="2599" u="none" cap="none" strike="noStrike">
                <a:solidFill>
                  <a:schemeClr val="accent5"/>
                </a:solidFill>
                <a:latin typeface="Open Sans"/>
                <a:ea typeface="Open Sans"/>
                <a:cs typeface="Open Sans"/>
                <a:sym typeface="Open Sans"/>
              </a:rPr>
              <a:t>The counselor has marked the anticipated graduation date and type of diploma </a:t>
            </a:r>
            <a:endParaRPr b="1" i="0" sz="1600" u="none" cap="none" strike="noStrike">
              <a:solidFill>
                <a:schemeClr val="accent5"/>
              </a:solidFill>
              <a:latin typeface="Arial"/>
              <a:ea typeface="Arial"/>
              <a:cs typeface="Arial"/>
              <a:sym typeface="Arial"/>
            </a:endParaRPr>
          </a:p>
        </p:txBody>
      </p:sp>
      <p:sp>
        <p:nvSpPr>
          <p:cNvPr id="1072" name="Google Shape;1072;p9"/>
          <p:cNvSpPr txBox="1"/>
          <p:nvPr/>
        </p:nvSpPr>
        <p:spPr>
          <a:xfrm>
            <a:off x="3748475" y="7068700"/>
            <a:ext cx="4460100" cy="1600200"/>
          </a:xfrm>
          <a:prstGeom prst="rect">
            <a:avLst/>
          </a:prstGeom>
          <a:noFill/>
          <a:ln>
            <a:noFill/>
          </a:ln>
        </p:spPr>
        <p:txBody>
          <a:bodyPr anchorCtr="0" anchor="t" bIns="0" lIns="0" spcFirstLastPara="1" rIns="0" wrap="square" tIns="0">
            <a:spAutoFit/>
          </a:bodyPr>
          <a:lstStyle/>
          <a:p>
            <a:pPr indent="-393636" lvl="0" marL="457200" marR="0" rtl="0" algn="l">
              <a:lnSpc>
                <a:spcPct val="100000"/>
              </a:lnSpc>
              <a:spcBef>
                <a:spcPts val="0"/>
              </a:spcBef>
              <a:spcAft>
                <a:spcPts val="0"/>
              </a:spcAft>
              <a:buClr>
                <a:srgbClr val="000000"/>
              </a:buClr>
              <a:buSzPts val="2599"/>
              <a:buFont typeface="Open Sans"/>
              <a:buChar char="●"/>
            </a:pPr>
            <a:r>
              <a:rPr b="1" i="0" lang="en-US" sz="2599" u="none" cap="none" strike="noStrike">
                <a:solidFill>
                  <a:schemeClr val="accent5"/>
                </a:solidFill>
                <a:latin typeface="Open Sans"/>
                <a:ea typeface="Open Sans"/>
                <a:cs typeface="Open Sans"/>
                <a:sym typeface="Open Sans"/>
              </a:rPr>
              <a:t>Please review this information and notify the counseling office if changes are needed.</a:t>
            </a:r>
            <a:r>
              <a:rPr b="0" i="0" lang="en-US" sz="2599" u="none" cap="none" strike="noStrike">
                <a:solidFill>
                  <a:srgbClr val="000000"/>
                </a:solidFill>
                <a:latin typeface="Open Sans"/>
                <a:ea typeface="Open Sans"/>
                <a:cs typeface="Open Sans"/>
                <a:sym typeface="Open Sans"/>
              </a:rPr>
              <a:t> </a:t>
            </a:r>
            <a:endParaRPr b="0" i="0" sz="1600" u="none" cap="none" strike="noStrike">
              <a:solidFill>
                <a:srgbClr val="000000"/>
              </a:solidFill>
              <a:latin typeface="Arial"/>
              <a:ea typeface="Arial"/>
              <a:cs typeface="Arial"/>
              <a:sym typeface="Arial"/>
            </a:endParaRPr>
          </a:p>
        </p:txBody>
      </p:sp>
      <p:grpSp>
        <p:nvGrpSpPr>
          <p:cNvPr id="1073" name="Google Shape;1073;p9"/>
          <p:cNvGrpSpPr/>
          <p:nvPr/>
        </p:nvGrpSpPr>
        <p:grpSpPr>
          <a:xfrm>
            <a:off x="14280389" y="-484313"/>
            <a:ext cx="2196537" cy="2196537"/>
            <a:chOff x="0" y="0"/>
            <a:chExt cx="812800" cy="812800"/>
          </a:xfrm>
        </p:grpSpPr>
        <p:sp>
          <p:nvSpPr>
            <p:cNvPr id="1074" name="Google Shape;1074;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76" name="Google Shape;1076;p9"/>
          <p:cNvGrpSpPr/>
          <p:nvPr/>
        </p:nvGrpSpPr>
        <p:grpSpPr>
          <a:xfrm>
            <a:off x="15509269" y="460400"/>
            <a:ext cx="1113725" cy="1113725"/>
            <a:chOff x="0" y="0"/>
            <a:chExt cx="812800" cy="812800"/>
          </a:xfrm>
        </p:grpSpPr>
        <p:sp>
          <p:nvSpPr>
            <p:cNvPr id="1077" name="Google Shape;107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79" name="Google Shape;1079;p9"/>
          <p:cNvGrpSpPr/>
          <p:nvPr/>
        </p:nvGrpSpPr>
        <p:grpSpPr>
          <a:xfrm>
            <a:off x="15923231" y="-767318"/>
            <a:ext cx="3086100" cy="3086100"/>
            <a:chOff x="0" y="0"/>
            <a:chExt cx="812800" cy="812800"/>
          </a:xfrm>
        </p:grpSpPr>
        <p:sp>
          <p:nvSpPr>
            <p:cNvPr id="1080" name="Google Shape;108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82" name="Google Shape;1082;p9"/>
          <p:cNvGrpSpPr/>
          <p:nvPr/>
        </p:nvGrpSpPr>
        <p:grpSpPr>
          <a:xfrm>
            <a:off x="15828707" y="1330160"/>
            <a:ext cx="1093397" cy="1093397"/>
            <a:chOff x="0" y="0"/>
            <a:chExt cx="812800" cy="812800"/>
          </a:xfrm>
        </p:grpSpPr>
        <p:sp>
          <p:nvSpPr>
            <p:cNvPr id="1083" name="Google Shape;108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85" name="Google Shape;1085;p9"/>
          <p:cNvGrpSpPr/>
          <p:nvPr/>
        </p:nvGrpSpPr>
        <p:grpSpPr>
          <a:xfrm>
            <a:off x="16622994" y="1712224"/>
            <a:ext cx="2292566" cy="2292566"/>
            <a:chOff x="0" y="0"/>
            <a:chExt cx="812800" cy="812800"/>
          </a:xfrm>
        </p:grpSpPr>
        <p:sp>
          <p:nvSpPr>
            <p:cNvPr id="1086" name="Google Shape;108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88" name="Google Shape;1088;p9"/>
          <p:cNvGrpSpPr/>
          <p:nvPr/>
        </p:nvGrpSpPr>
        <p:grpSpPr>
          <a:xfrm>
            <a:off x="15378658" y="2402749"/>
            <a:ext cx="560294" cy="560294"/>
            <a:chOff x="0" y="0"/>
            <a:chExt cx="812800" cy="812800"/>
          </a:xfrm>
        </p:grpSpPr>
        <p:sp>
          <p:nvSpPr>
            <p:cNvPr id="1089" name="Google Shape;108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91" name="Google Shape;1091;p9"/>
          <p:cNvGrpSpPr/>
          <p:nvPr/>
        </p:nvGrpSpPr>
        <p:grpSpPr>
          <a:xfrm>
            <a:off x="16937411" y="4551489"/>
            <a:ext cx="351222" cy="351222"/>
            <a:chOff x="0" y="0"/>
            <a:chExt cx="812800" cy="812800"/>
          </a:xfrm>
        </p:grpSpPr>
        <p:sp>
          <p:nvSpPr>
            <p:cNvPr id="1092" name="Google Shape;109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94" name="Google Shape;1094;p9"/>
          <p:cNvGrpSpPr/>
          <p:nvPr/>
        </p:nvGrpSpPr>
        <p:grpSpPr>
          <a:xfrm>
            <a:off x="319048" y="2611822"/>
            <a:ext cx="351222" cy="351222"/>
            <a:chOff x="0" y="0"/>
            <a:chExt cx="812800" cy="812800"/>
          </a:xfrm>
        </p:grpSpPr>
        <p:sp>
          <p:nvSpPr>
            <p:cNvPr id="1095" name="Google Shape;109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4B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97" name="Google Shape;1097;p9"/>
          <p:cNvGrpSpPr/>
          <p:nvPr/>
        </p:nvGrpSpPr>
        <p:grpSpPr>
          <a:xfrm>
            <a:off x="13130028" y="1876859"/>
            <a:ext cx="408318" cy="408318"/>
            <a:chOff x="0" y="0"/>
            <a:chExt cx="812800" cy="812800"/>
          </a:xfrm>
        </p:grpSpPr>
        <p:sp>
          <p:nvSpPr>
            <p:cNvPr id="1098" name="Google Shape;1098;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00" name="Google Shape;1100;p9"/>
          <p:cNvGrpSpPr/>
          <p:nvPr/>
        </p:nvGrpSpPr>
        <p:grpSpPr>
          <a:xfrm>
            <a:off x="2153980" y="10014396"/>
            <a:ext cx="662906" cy="662906"/>
            <a:chOff x="0" y="0"/>
            <a:chExt cx="812800" cy="812800"/>
          </a:xfrm>
        </p:grpSpPr>
        <p:sp>
          <p:nvSpPr>
            <p:cNvPr id="1101" name="Google Shape;1101;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03" name="Google Shape;1103;p9"/>
          <p:cNvGrpSpPr/>
          <p:nvPr/>
        </p:nvGrpSpPr>
        <p:grpSpPr>
          <a:xfrm>
            <a:off x="15721925" y="2848427"/>
            <a:ext cx="217027" cy="217027"/>
            <a:chOff x="0" y="0"/>
            <a:chExt cx="812800" cy="812800"/>
          </a:xfrm>
        </p:grpSpPr>
        <p:sp>
          <p:nvSpPr>
            <p:cNvPr id="1104" name="Google Shape;1104;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06" name="Google Shape;1106;p9"/>
          <p:cNvGrpSpPr/>
          <p:nvPr/>
        </p:nvGrpSpPr>
        <p:grpSpPr>
          <a:xfrm>
            <a:off x="16107733" y="3007701"/>
            <a:ext cx="115506" cy="115506"/>
            <a:chOff x="0" y="0"/>
            <a:chExt cx="812800" cy="812800"/>
          </a:xfrm>
        </p:grpSpPr>
        <p:sp>
          <p:nvSpPr>
            <p:cNvPr id="1107" name="Google Shape;110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09" name="Google Shape;1109;p9"/>
          <p:cNvGrpSpPr/>
          <p:nvPr/>
        </p:nvGrpSpPr>
        <p:grpSpPr>
          <a:xfrm>
            <a:off x="17741301" y="3458091"/>
            <a:ext cx="1093397" cy="1093397"/>
            <a:chOff x="0" y="0"/>
            <a:chExt cx="812800" cy="812800"/>
          </a:xfrm>
        </p:grpSpPr>
        <p:sp>
          <p:nvSpPr>
            <p:cNvPr id="1110" name="Google Shape;111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12" name="Google Shape;1112;p9"/>
          <p:cNvGrpSpPr/>
          <p:nvPr/>
        </p:nvGrpSpPr>
        <p:grpSpPr>
          <a:xfrm>
            <a:off x="8722552" y="9301163"/>
            <a:ext cx="571491" cy="571491"/>
            <a:chOff x="0" y="0"/>
            <a:chExt cx="812800" cy="812800"/>
          </a:xfrm>
        </p:grpSpPr>
        <p:sp>
          <p:nvSpPr>
            <p:cNvPr id="1113" name="Google Shape;111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15" name="Google Shape;1115;p9"/>
          <p:cNvGrpSpPr/>
          <p:nvPr/>
        </p:nvGrpSpPr>
        <p:grpSpPr>
          <a:xfrm>
            <a:off x="13538346" y="-239837"/>
            <a:ext cx="1400475" cy="1400475"/>
            <a:chOff x="0" y="0"/>
            <a:chExt cx="812800" cy="812800"/>
          </a:xfrm>
        </p:grpSpPr>
        <p:sp>
          <p:nvSpPr>
            <p:cNvPr id="1116" name="Google Shape;111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18" name="Google Shape;1118;p9"/>
          <p:cNvGrpSpPr/>
          <p:nvPr/>
        </p:nvGrpSpPr>
        <p:grpSpPr>
          <a:xfrm>
            <a:off x="14938821" y="-524009"/>
            <a:ext cx="984410" cy="984410"/>
            <a:chOff x="0" y="0"/>
            <a:chExt cx="812800" cy="812800"/>
          </a:xfrm>
        </p:grpSpPr>
        <p:sp>
          <p:nvSpPr>
            <p:cNvPr id="1119" name="Google Shape;111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21" name="Google Shape;1121;p9"/>
          <p:cNvGrpSpPr/>
          <p:nvPr/>
        </p:nvGrpSpPr>
        <p:grpSpPr>
          <a:xfrm>
            <a:off x="1260171" y="3142257"/>
            <a:ext cx="2046683" cy="2046683"/>
            <a:chOff x="0" y="0"/>
            <a:chExt cx="812800" cy="812800"/>
          </a:xfrm>
        </p:grpSpPr>
        <p:sp>
          <p:nvSpPr>
            <p:cNvPr id="1122" name="Google Shape;112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24" name="Google Shape;1124;p9"/>
          <p:cNvGrpSpPr/>
          <p:nvPr/>
        </p:nvGrpSpPr>
        <p:grpSpPr>
          <a:xfrm>
            <a:off x="1260171" y="6550535"/>
            <a:ext cx="2046683" cy="2046683"/>
            <a:chOff x="0" y="0"/>
            <a:chExt cx="812800" cy="812800"/>
          </a:xfrm>
        </p:grpSpPr>
        <p:sp>
          <p:nvSpPr>
            <p:cNvPr id="1125" name="Google Shape;112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27" name="Google Shape;1127;p9"/>
          <p:cNvSpPr/>
          <p:nvPr/>
        </p:nvSpPr>
        <p:spPr>
          <a:xfrm rot="2977784">
            <a:off x="16221843" y="8276152"/>
            <a:ext cx="1046562" cy="1046562"/>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1128" name="Google Shape;1128;p9"/>
          <p:cNvPicPr preferRelativeResize="0"/>
          <p:nvPr/>
        </p:nvPicPr>
        <p:blipFill rotWithShape="1">
          <a:blip r:embed="rId4">
            <a:alphaModFix/>
          </a:blip>
          <a:srcRect b="0" l="0" r="0" t="0"/>
          <a:stretch/>
        </p:blipFill>
        <p:spPr>
          <a:xfrm>
            <a:off x="1653633" y="3553978"/>
            <a:ext cx="1259775" cy="1223260"/>
          </a:xfrm>
          <a:prstGeom prst="rect">
            <a:avLst/>
          </a:prstGeom>
          <a:noFill/>
          <a:ln>
            <a:noFill/>
          </a:ln>
        </p:spPr>
      </p:pic>
      <p:pic>
        <p:nvPicPr>
          <p:cNvPr id="1129" name="Google Shape;1129;p9"/>
          <p:cNvPicPr preferRelativeResize="0"/>
          <p:nvPr/>
        </p:nvPicPr>
        <p:blipFill rotWithShape="1">
          <a:blip r:embed="rId5">
            <a:alphaModFix/>
          </a:blip>
          <a:srcRect b="0" l="0" r="0" t="0"/>
          <a:stretch/>
        </p:blipFill>
        <p:spPr>
          <a:xfrm>
            <a:off x="10512052" y="4804762"/>
            <a:ext cx="1115400" cy="1074740"/>
          </a:xfrm>
          <a:prstGeom prst="rect">
            <a:avLst/>
          </a:prstGeom>
          <a:noFill/>
          <a:ln>
            <a:noFill/>
          </a:ln>
        </p:spPr>
      </p:pic>
      <p:pic>
        <p:nvPicPr>
          <p:cNvPr id="1130" name="Google Shape;1130;p9"/>
          <p:cNvPicPr preferRelativeResize="0"/>
          <p:nvPr/>
        </p:nvPicPr>
        <p:blipFill rotWithShape="1">
          <a:blip r:embed="rId6">
            <a:alphaModFix/>
          </a:blip>
          <a:srcRect b="0" l="0" r="0" t="0"/>
          <a:stretch/>
        </p:blipFill>
        <p:spPr>
          <a:xfrm>
            <a:off x="1736839" y="7046040"/>
            <a:ext cx="1093375" cy="1111297"/>
          </a:xfrm>
          <a:prstGeom prst="rect">
            <a:avLst/>
          </a:prstGeom>
          <a:noFill/>
          <a:ln>
            <a:noFill/>
          </a:ln>
        </p:spPr>
      </p:pic>
      <p:pic>
        <p:nvPicPr>
          <p:cNvPr id="1131" name="Google Shape;1131;p9"/>
          <p:cNvPicPr preferRelativeResize="0"/>
          <p:nvPr/>
        </p:nvPicPr>
        <p:blipFill rotWithShape="1">
          <a:blip r:embed="rId7">
            <a:alphaModFix/>
          </a:blip>
          <a:srcRect b="0" l="0" r="0" t="0"/>
          <a:stretch/>
        </p:blipFill>
        <p:spPr>
          <a:xfrm>
            <a:off x="8406538" y="3182700"/>
            <a:ext cx="7600950" cy="2474975"/>
          </a:xfrm>
          <a:prstGeom prst="rect">
            <a:avLst/>
          </a:prstGeom>
          <a:noFill/>
          <a:ln cap="flat" cmpd="sng" w="19050">
            <a:solidFill>
              <a:srgbClr val="000000"/>
            </a:solidFill>
            <a:prstDash val="solid"/>
            <a:round/>
            <a:headEnd len="sm" w="sm" type="none"/>
            <a:tailEnd len="sm" w="sm" type="none"/>
          </a:ln>
        </p:spPr>
      </p:pic>
      <p:pic>
        <p:nvPicPr>
          <p:cNvPr id="1132" name="Google Shape;1132;p9"/>
          <p:cNvPicPr preferRelativeResize="0"/>
          <p:nvPr/>
        </p:nvPicPr>
        <p:blipFill rotWithShape="1">
          <a:blip r:embed="rId8">
            <a:alphaModFix/>
          </a:blip>
          <a:srcRect b="0" l="0" r="0" t="0"/>
          <a:stretch/>
        </p:blipFill>
        <p:spPr>
          <a:xfrm>
            <a:off x="8427400" y="6705738"/>
            <a:ext cx="7559250" cy="1891500"/>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1136" name="Shape 1136"/>
        <p:cNvGrpSpPr/>
        <p:nvPr/>
      </p:nvGrpSpPr>
      <p:grpSpPr>
        <a:xfrm>
          <a:off x="0" y="0"/>
          <a:ext cx="0" cy="0"/>
          <a:chOff x="0" y="0"/>
          <a:chExt cx="0" cy="0"/>
        </a:xfrm>
      </p:grpSpPr>
      <p:grpSp>
        <p:nvGrpSpPr>
          <p:cNvPr id="1137" name="Google Shape;1137;p10"/>
          <p:cNvGrpSpPr/>
          <p:nvPr/>
        </p:nvGrpSpPr>
        <p:grpSpPr>
          <a:xfrm>
            <a:off x="494471" y="460376"/>
            <a:ext cx="17299056" cy="8986123"/>
            <a:chOff x="0" y="-38100"/>
            <a:chExt cx="4556100" cy="2366700"/>
          </a:xfrm>
        </p:grpSpPr>
        <p:sp>
          <p:nvSpPr>
            <p:cNvPr id="1138" name="Google Shape;1138;p10"/>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10"/>
            <p:cNvSpPr txBox="1"/>
            <p:nvPr/>
          </p:nvSpPr>
          <p:spPr>
            <a:xfrm>
              <a:off x="0" y="-38100"/>
              <a:ext cx="4556100" cy="23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40" name="Google Shape;1140;p10"/>
          <p:cNvSpPr txBox="1"/>
          <p:nvPr/>
        </p:nvSpPr>
        <p:spPr>
          <a:xfrm>
            <a:off x="1260176" y="1271025"/>
            <a:ext cx="91494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rgbClr val="000000"/>
              </a:buClr>
              <a:buSzPts val="6999"/>
              <a:buFont typeface="Arial"/>
              <a:buNone/>
            </a:pPr>
            <a:r>
              <a:rPr b="0" i="0" lang="en-US" sz="6999" u="none" cap="none" strike="noStrike">
                <a:solidFill>
                  <a:srgbClr val="63928F"/>
                </a:solidFill>
                <a:latin typeface="Archivo Black"/>
                <a:ea typeface="Archivo Black"/>
                <a:cs typeface="Archivo Black"/>
                <a:sym typeface="Archivo Black"/>
              </a:rPr>
              <a:t>Continued</a:t>
            </a:r>
            <a:endParaRPr b="0" i="0" sz="1400" u="none" cap="none" strike="noStrike">
              <a:solidFill>
                <a:srgbClr val="000000"/>
              </a:solidFill>
              <a:latin typeface="Arial"/>
              <a:ea typeface="Arial"/>
              <a:cs typeface="Arial"/>
              <a:sym typeface="Arial"/>
            </a:endParaRPr>
          </a:p>
        </p:txBody>
      </p:sp>
      <p:sp>
        <p:nvSpPr>
          <p:cNvPr id="1141" name="Google Shape;1141;p10"/>
          <p:cNvSpPr txBox="1"/>
          <p:nvPr/>
        </p:nvSpPr>
        <p:spPr>
          <a:xfrm>
            <a:off x="3594363" y="2597437"/>
            <a:ext cx="40068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200"/>
              <a:buFont typeface="Arial"/>
              <a:buNone/>
            </a:pPr>
            <a:r>
              <a:rPr b="0" i="0" lang="en-US" sz="3200" u="none" cap="none" strike="noStrike">
                <a:solidFill>
                  <a:srgbClr val="D65C55"/>
                </a:solidFill>
                <a:latin typeface="Archivo Black"/>
                <a:ea typeface="Archivo Black"/>
                <a:cs typeface="Archivo Black"/>
                <a:sym typeface="Archivo Black"/>
              </a:rPr>
              <a:t>Section 3</a:t>
            </a:r>
            <a:endParaRPr b="0" i="0" sz="1400" u="none" cap="none" strike="noStrike">
              <a:solidFill>
                <a:srgbClr val="000000"/>
              </a:solidFill>
              <a:latin typeface="Arial"/>
              <a:ea typeface="Arial"/>
              <a:cs typeface="Arial"/>
              <a:sym typeface="Arial"/>
            </a:endParaRPr>
          </a:p>
        </p:txBody>
      </p:sp>
      <p:sp>
        <p:nvSpPr>
          <p:cNvPr id="1142" name="Google Shape;1142;p10"/>
          <p:cNvSpPr txBox="1"/>
          <p:nvPr/>
        </p:nvSpPr>
        <p:spPr>
          <a:xfrm>
            <a:off x="3790170" y="6745569"/>
            <a:ext cx="38709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200"/>
              <a:buFont typeface="Arial"/>
              <a:buNone/>
            </a:pPr>
            <a:r>
              <a:rPr b="0" i="0" lang="en-US" sz="3200" u="none" cap="none" strike="noStrike">
                <a:solidFill>
                  <a:srgbClr val="D65C55"/>
                </a:solidFill>
                <a:latin typeface="Archivo Black"/>
                <a:ea typeface="Archivo Black"/>
                <a:cs typeface="Archivo Black"/>
                <a:sym typeface="Archivo Black"/>
              </a:rPr>
              <a:t>NOTE!</a:t>
            </a:r>
            <a:endParaRPr b="0" i="0" sz="1400" u="none" cap="none" strike="noStrike">
              <a:solidFill>
                <a:srgbClr val="000000"/>
              </a:solidFill>
              <a:latin typeface="Arial"/>
              <a:ea typeface="Arial"/>
              <a:cs typeface="Arial"/>
              <a:sym typeface="Arial"/>
            </a:endParaRPr>
          </a:p>
        </p:txBody>
      </p:sp>
      <p:sp>
        <p:nvSpPr>
          <p:cNvPr id="1143" name="Google Shape;1143;p10"/>
          <p:cNvSpPr txBox="1"/>
          <p:nvPr/>
        </p:nvSpPr>
        <p:spPr>
          <a:xfrm>
            <a:off x="3523125" y="3123200"/>
            <a:ext cx="4350900" cy="3400200"/>
          </a:xfrm>
          <a:prstGeom prst="rect">
            <a:avLst/>
          </a:prstGeom>
          <a:noFill/>
          <a:ln>
            <a:noFill/>
          </a:ln>
        </p:spPr>
        <p:txBody>
          <a:bodyPr anchorCtr="0" anchor="t" bIns="0" lIns="0" spcFirstLastPara="1" rIns="0" wrap="square" tIns="0">
            <a:spAutoFit/>
          </a:bodyPr>
          <a:lstStyle/>
          <a:p>
            <a:pPr indent="-393636" lvl="0" marL="457200" marR="0" rtl="0" algn="l">
              <a:lnSpc>
                <a:spcPct val="100000"/>
              </a:lnSpc>
              <a:spcBef>
                <a:spcPts val="0"/>
              </a:spcBef>
              <a:spcAft>
                <a:spcPts val="0"/>
              </a:spcAft>
              <a:buClr>
                <a:schemeClr val="accent5"/>
              </a:buClr>
              <a:buSzPts val="2599"/>
              <a:buFont typeface="Open Sans"/>
              <a:buChar char="●"/>
            </a:pPr>
            <a:r>
              <a:rPr b="1" i="0" lang="en-US" sz="2599" u="none" cap="none" strike="noStrike">
                <a:solidFill>
                  <a:schemeClr val="accent5"/>
                </a:solidFill>
                <a:latin typeface="Open Sans"/>
                <a:ea typeface="Open Sans"/>
                <a:cs typeface="Open Sans"/>
                <a:sym typeface="Open Sans"/>
              </a:rPr>
              <a:t>Lists the credits your child has already earned and the credits needed for graduation.</a:t>
            </a:r>
            <a:br>
              <a:rPr b="1" i="0" lang="en-US" sz="2599" u="none" cap="none" strike="noStrike">
                <a:solidFill>
                  <a:schemeClr val="accent5"/>
                </a:solidFill>
                <a:latin typeface="Open Sans"/>
                <a:ea typeface="Open Sans"/>
                <a:cs typeface="Open Sans"/>
                <a:sym typeface="Open Sans"/>
              </a:rPr>
            </a:br>
            <a:endParaRPr b="1" i="0" sz="1299" u="none" cap="none" strike="noStrike">
              <a:solidFill>
                <a:schemeClr val="accent5"/>
              </a:solidFill>
              <a:latin typeface="Open Sans"/>
              <a:ea typeface="Open Sans"/>
              <a:cs typeface="Open Sans"/>
              <a:sym typeface="Open Sans"/>
            </a:endParaRPr>
          </a:p>
          <a:p>
            <a:pPr indent="-393636" lvl="0" marL="457200" marR="0" rtl="0" algn="l">
              <a:lnSpc>
                <a:spcPct val="100000"/>
              </a:lnSpc>
              <a:spcBef>
                <a:spcPts val="0"/>
              </a:spcBef>
              <a:spcAft>
                <a:spcPts val="0"/>
              </a:spcAft>
              <a:buClr>
                <a:schemeClr val="accent5"/>
              </a:buClr>
              <a:buSzPts val="2599"/>
              <a:buFont typeface="Open Sans"/>
              <a:buChar char="●"/>
            </a:pPr>
            <a:r>
              <a:rPr b="1" i="0" lang="en-US" sz="2599" u="none" cap="none" strike="noStrike">
                <a:solidFill>
                  <a:schemeClr val="accent5"/>
                </a:solidFill>
                <a:latin typeface="Open Sans"/>
                <a:ea typeface="Open Sans"/>
                <a:cs typeface="Open Sans"/>
                <a:sym typeface="Open Sans"/>
              </a:rPr>
              <a:t>The courses remaining are the classes your child should be taking this year. </a:t>
            </a:r>
            <a:endParaRPr b="1" i="0" sz="1600" u="none" cap="none" strike="noStrike">
              <a:solidFill>
                <a:schemeClr val="accent5"/>
              </a:solidFill>
              <a:latin typeface="Arial"/>
              <a:ea typeface="Arial"/>
              <a:cs typeface="Arial"/>
              <a:sym typeface="Arial"/>
            </a:endParaRPr>
          </a:p>
        </p:txBody>
      </p:sp>
      <p:sp>
        <p:nvSpPr>
          <p:cNvPr id="1144" name="Google Shape;1144;p10"/>
          <p:cNvSpPr txBox="1"/>
          <p:nvPr/>
        </p:nvSpPr>
        <p:spPr>
          <a:xfrm>
            <a:off x="3774150" y="7238175"/>
            <a:ext cx="4006800" cy="1846200"/>
          </a:xfrm>
          <a:prstGeom prst="rect">
            <a:avLst/>
          </a:prstGeom>
          <a:noFill/>
          <a:ln>
            <a:noFill/>
          </a:ln>
        </p:spPr>
        <p:txBody>
          <a:bodyPr anchorCtr="0" anchor="t" bIns="0" lIns="0" spcFirstLastPara="1" rIns="0" wrap="square" tIns="0">
            <a:spAutoFit/>
          </a:bodyPr>
          <a:lstStyle/>
          <a:p>
            <a:pPr indent="-380936" lvl="0" marL="457200" marR="0" rtl="0" algn="l">
              <a:lnSpc>
                <a:spcPct val="100000"/>
              </a:lnSpc>
              <a:spcBef>
                <a:spcPts val="0"/>
              </a:spcBef>
              <a:spcAft>
                <a:spcPts val="0"/>
              </a:spcAft>
              <a:buClr>
                <a:srgbClr val="F4736B"/>
              </a:buClr>
              <a:buSzPts val="2399"/>
              <a:buFont typeface="Open Sans"/>
              <a:buChar char="●"/>
            </a:pPr>
            <a:r>
              <a:rPr b="1" i="0" lang="en-US" sz="2399" u="none" cap="none" strike="noStrike">
                <a:solidFill>
                  <a:srgbClr val="F4736B"/>
                </a:solidFill>
                <a:latin typeface="Open Sans"/>
                <a:ea typeface="Open Sans"/>
                <a:cs typeface="Open Sans"/>
                <a:sym typeface="Open Sans"/>
              </a:rPr>
              <a:t>If the number of credits needed is more than 6.0, additional classes are needed to graduate. </a:t>
            </a:r>
            <a:endParaRPr b="1" i="0" sz="1400" u="none" cap="none" strike="noStrike">
              <a:solidFill>
                <a:srgbClr val="F4736B"/>
              </a:solidFill>
              <a:latin typeface="Arial"/>
              <a:ea typeface="Arial"/>
              <a:cs typeface="Arial"/>
              <a:sym typeface="Arial"/>
            </a:endParaRPr>
          </a:p>
        </p:txBody>
      </p:sp>
      <p:grpSp>
        <p:nvGrpSpPr>
          <p:cNvPr id="1145" name="Google Shape;1145;p10"/>
          <p:cNvGrpSpPr/>
          <p:nvPr/>
        </p:nvGrpSpPr>
        <p:grpSpPr>
          <a:xfrm>
            <a:off x="14280389" y="-484313"/>
            <a:ext cx="2196511" cy="2196511"/>
            <a:chOff x="0" y="0"/>
            <a:chExt cx="812800" cy="812800"/>
          </a:xfrm>
        </p:grpSpPr>
        <p:sp>
          <p:nvSpPr>
            <p:cNvPr id="1146" name="Google Shape;114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48" name="Google Shape;1148;p10"/>
          <p:cNvGrpSpPr/>
          <p:nvPr/>
        </p:nvGrpSpPr>
        <p:grpSpPr>
          <a:xfrm>
            <a:off x="15509269" y="460400"/>
            <a:ext cx="1113699" cy="1113699"/>
            <a:chOff x="0" y="0"/>
            <a:chExt cx="812800" cy="812800"/>
          </a:xfrm>
        </p:grpSpPr>
        <p:sp>
          <p:nvSpPr>
            <p:cNvPr id="1149" name="Google Shape;114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51" name="Google Shape;1151;p10"/>
          <p:cNvGrpSpPr/>
          <p:nvPr/>
        </p:nvGrpSpPr>
        <p:grpSpPr>
          <a:xfrm>
            <a:off x="15923231" y="-767318"/>
            <a:ext cx="3086120" cy="3086120"/>
            <a:chOff x="0" y="0"/>
            <a:chExt cx="812800" cy="812800"/>
          </a:xfrm>
        </p:grpSpPr>
        <p:sp>
          <p:nvSpPr>
            <p:cNvPr id="1152" name="Google Shape;1152;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54" name="Google Shape;1154;p10"/>
          <p:cNvGrpSpPr/>
          <p:nvPr/>
        </p:nvGrpSpPr>
        <p:grpSpPr>
          <a:xfrm>
            <a:off x="15828707" y="1330160"/>
            <a:ext cx="1093379" cy="1093379"/>
            <a:chOff x="0" y="0"/>
            <a:chExt cx="812800" cy="812800"/>
          </a:xfrm>
        </p:grpSpPr>
        <p:sp>
          <p:nvSpPr>
            <p:cNvPr id="1155" name="Google Shape;115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57" name="Google Shape;1157;p10"/>
          <p:cNvGrpSpPr/>
          <p:nvPr/>
        </p:nvGrpSpPr>
        <p:grpSpPr>
          <a:xfrm>
            <a:off x="15378658" y="2402749"/>
            <a:ext cx="560263" cy="560263"/>
            <a:chOff x="0" y="0"/>
            <a:chExt cx="812800" cy="812800"/>
          </a:xfrm>
        </p:grpSpPr>
        <p:sp>
          <p:nvSpPr>
            <p:cNvPr id="1158" name="Google Shape;1158;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0" name="Google Shape;1160;p10"/>
          <p:cNvGrpSpPr/>
          <p:nvPr/>
        </p:nvGrpSpPr>
        <p:grpSpPr>
          <a:xfrm>
            <a:off x="16937411" y="4551489"/>
            <a:ext cx="351211" cy="351211"/>
            <a:chOff x="0" y="0"/>
            <a:chExt cx="812800" cy="812800"/>
          </a:xfrm>
        </p:grpSpPr>
        <p:sp>
          <p:nvSpPr>
            <p:cNvPr id="1161" name="Google Shape;1161;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3" name="Google Shape;1163;p10"/>
          <p:cNvGrpSpPr/>
          <p:nvPr/>
        </p:nvGrpSpPr>
        <p:grpSpPr>
          <a:xfrm>
            <a:off x="319048" y="2611822"/>
            <a:ext cx="351211" cy="351211"/>
            <a:chOff x="0" y="0"/>
            <a:chExt cx="812800" cy="812800"/>
          </a:xfrm>
        </p:grpSpPr>
        <p:sp>
          <p:nvSpPr>
            <p:cNvPr id="1164" name="Google Shape;1164;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4B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6" name="Google Shape;1166;p10"/>
          <p:cNvGrpSpPr/>
          <p:nvPr/>
        </p:nvGrpSpPr>
        <p:grpSpPr>
          <a:xfrm>
            <a:off x="13130028" y="1876859"/>
            <a:ext cx="408351" cy="408351"/>
            <a:chOff x="0" y="0"/>
            <a:chExt cx="812800" cy="812800"/>
          </a:xfrm>
        </p:grpSpPr>
        <p:sp>
          <p:nvSpPr>
            <p:cNvPr id="1167" name="Google Shape;1167;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9" name="Google Shape;1169;p10"/>
          <p:cNvGrpSpPr/>
          <p:nvPr/>
        </p:nvGrpSpPr>
        <p:grpSpPr>
          <a:xfrm>
            <a:off x="2153980" y="10014396"/>
            <a:ext cx="662920" cy="662920"/>
            <a:chOff x="0" y="0"/>
            <a:chExt cx="812800" cy="812800"/>
          </a:xfrm>
        </p:grpSpPr>
        <p:sp>
          <p:nvSpPr>
            <p:cNvPr id="1170" name="Google Shape;1170;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72" name="Google Shape;1172;p10"/>
          <p:cNvGrpSpPr/>
          <p:nvPr/>
        </p:nvGrpSpPr>
        <p:grpSpPr>
          <a:xfrm>
            <a:off x="15721925" y="2848427"/>
            <a:ext cx="217018" cy="217018"/>
            <a:chOff x="0" y="0"/>
            <a:chExt cx="812800" cy="812800"/>
          </a:xfrm>
        </p:grpSpPr>
        <p:sp>
          <p:nvSpPr>
            <p:cNvPr id="1173" name="Google Shape;1173;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75" name="Google Shape;1175;p10"/>
          <p:cNvGrpSpPr/>
          <p:nvPr/>
        </p:nvGrpSpPr>
        <p:grpSpPr>
          <a:xfrm>
            <a:off x="16107733" y="3007701"/>
            <a:ext cx="115499" cy="115499"/>
            <a:chOff x="0" y="0"/>
            <a:chExt cx="812800" cy="812800"/>
          </a:xfrm>
        </p:grpSpPr>
        <p:sp>
          <p:nvSpPr>
            <p:cNvPr id="1176" name="Google Shape;117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78" name="Google Shape;1178;p10"/>
          <p:cNvGrpSpPr/>
          <p:nvPr/>
        </p:nvGrpSpPr>
        <p:grpSpPr>
          <a:xfrm>
            <a:off x="8722552" y="9301163"/>
            <a:ext cx="571480" cy="571480"/>
            <a:chOff x="0" y="0"/>
            <a:chExt cx="812800" cy="812800"/>
          </a:xfrm>
        </p:grpSpPr>
        <p:sp>
          <p:nvSpPr>
            <p:cNvPr id="1179" name="Google Shape;117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81" name="Google Shape;1181;p10"/>
          <p:cNvGrpSpPr/>
          <p:nvPr/>
        </p:nvGrpSpPr>
        <p:grpSpPr>
          <a:xfrm>
            <a:off x="13538346" y="-239837"/>
            <a:ext cx="1400454" cy="1400454"/>
            <a:chOff x="0" y="0"/>
            <a:chExt cx="812800" cy="812800"/>
          </a:xfrm>
        </p:grpSpPr>
        <p:sp>
          <p:nvSpPr>
            <p:cNvPr id="1182" name="Google Shape;1182;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84" name="Google Shape;1184;p10"/>
          <p:cNvGrpSpPr/>
          <p:nvPr/>
        </p:nvGrpSpPr>
        <p:grpSpPr>
          <a:xfrm>
            <a:off x="14938821" y="-524009"/>
            <a:ext cx="984382" cy="984382"/>
            <a:chOff x="0" y="0"/>
            <a:chExt cx="812800" cy="812800"/>
          </a:xfrm>
        </p:grpSpPr>
        <p:sp>
          <p:nvSpPr>
            <p:cNvPr id="1185" name="Google Shape;118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87" name="Google Shape;1187;p10"/>
          <p:cNvGrpSpPr/>
          <p:nvPr/>
        </p:nvGrpSpPr>
        <p:grpSpPr>
          <a:xfrm>
            <a:off x="1260171" y="3142257"/>
            <a:ext cx="2046712" cy="2046712"/>
            <a:chOff x="0" y="0"/>
            <a:chExt cx="812800" cy="812800"/>
          </a:xfrm>
        </p:grpSpPr>
        <p:sp>
          <p:nvSpPr>
            <p:cNvPr id="1188" name="Google Shape;1188;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90" name="Google Shape;1190;p10"/>
          <p:cNvGrpSpPr/>
          <p:nvPr/>
        </p:nvGrpSpPr>
        <p:grpSpPr>
          <a:xfrm>
            <a:off x="1260171" y="6550535"/>
            <a:ext cx="2046712" cy="2046712"/>
            <a:chOff x="0" y="0"/>
            <a:chExt cx="812800" cy="812800"/>
          </a:xfrm>
        </p:grpSpPr>
        <p:sp>
          <p:nvSpPr>
            <p:cNvPr id="1191" name="Google Shape;1191;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193" name="Google Shape;1193;p10"/>
          <p:cNvPicPr preferRelativeResize="0"/>
          <p:nvPr/>
        </p:nvPicPr>
        <p:blipFill rotWithShape="1">
          <a:blip r:embed="rId3">
            <a:alphaModFix/>
          </a:blip>
          <a:srcRect b="0" l="0" r="0" t="0"/>
          <a:stretch/>
        </p:blipFill>
        <p:spPr>
          <a:xfrm>
            <a:off x="1636365" y="3628237"/>
            <a:ext cx="1115400" cy="1074740"/>
          </a:xfrm>
          <a:prstGeom prst="rect">
            <a:avLst/>
          </a:prstGeom>
          <a:noFill/>
          <a:ln>
            <a:noFill/>
          </a:ln>
        </p:spPr>
      </p:pic>
      <p:pic>
        <p:nvPicPr>
          <p:cNvPr id="1194" name="Google Shape;1194;p10"/>
          <p:cNvPicPr preferRelativeResize="0"/>
          <p:nvPr/>
        </p:nvPicPr>
        <p:blipFill rotWithShape="1">
          <a:blip r:embed="rId4">
            <a:alphaModFix/>
          </a:blip>
          <a:srcRect b="0" l="0" r="0" t="0"/>
          <a:stretch/>
        </p:blipFill>
        <p:spPr>
          <a:xfrm>
            <a:off x="1736839" y="7046040"/>
            <a:ext cx="1093375" cy="1111297"/>
          </a:xfrm>
          <a:prstGeom prst="rect">
            <a:avLst/>
          </a:prstGeom>
          <a:noFill/>
          <a:ln>
            <a:noFill/>
          </a:ln>
        </p:spPr>
      </p:pic>
      <p:pic>
        <p:nvPicPr>
          <p:cNvPr id="1195" name="Google Shape;1195;p10"/>
          <p:cNvPicPr preferRelativeResize="0"/>
          <p:nvPr/>
        </p:nvPicPr>
        <p:blipFill rotWithShape="1">
          <a:blip r:embed="rId5">
            <a:alphaModFix/>
          </a:blip>
          <a:srcRect b="0" l="0" r="0" t="0"/>
          <a:stretch/>
        </p:blipFill>
        <p:spPr>
          <a:xfrm>
            <a:off x="8144375" y="2941875"/>
            <a:ext cx="9712249" cy="5307075"/>
          </a:xfrm>
          <a:prstGeom prst="rect">
            <a:avLst/>
          </a:prstGeom>
          <a:noFill/>
          <a:ln cap="flat" cmpd="sng" w="19050">
            <a:solidFill>
              <a:srgbClr val="000000"/>
            </a:solidFill>
            <a:prstDash val="solid"/>
            <a:round/>
            <a:headEnd len="sm" w="sm" type="none"/>
            <a:tailEnd len="sm" w="sm" type="none"/>
          </a:ln>
        </p:spPr>
      </p:pic>
      <p:sp>
        <p:nvSpPr>
          <p:cNvPr id="1196" name="Google Shape;1196;p10"/>
          <p:cNvSpPr/>
          <p:nvPr/>
        </p:nvSpPr>
        <p:spPr>
          <a:xfrm>
            <a:off x="12245550" y="6910725"/>
            <a:ext cx="1509900" cy="755100"/>
          </a:xfrm>
          <a:prstGeom prst="leftArrow">
            <a:avLst>
              <a:gd fmla="val 50000" name="adj1"/>
              <a:gd fmla="val 50000" name="adj2"/>
            </a:avLst>
          </a:prstGeom>
          <a:solidFill>
            <a:srgbClr val="D65C5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9D423C"/>
              </a:solidFill>
              <a:latin typeface="Archivo Black"/>
              <a:ea typeface="Archivo Black"/>
              <a:cs typeface="Archivo Black"/>
              <a:sym typeface="Archivo Black"/>
            </a:endParaRPr>
          </a:p>
        </p:txBody>
      </p:sp>
      <p:grpSp>
        <p:nvGrpSpPr>
          <p:cNvPr id="1197" name="Google Shape;1197;p10"/>
          <p:cNvGrpSpPr/>
          <p:nvPr/>
        </p:nvGrpSpPr>
        <p:grpSpPr>
          <a:xfrm>
            <a:off x="16622994" y="1712224"/>
            <a:ext cx="2292584" cy="2292584"/>
            <a:chOff x="0" y="0"/>
            <a:chExt cx="812800" cy="812800"/>
          </a:xfrm>
        </p:grpSpPr>
        <p:sp>
          <p:nvSpPr>
            <p:cNvPr id="1198" name="Google Shape;1198;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00" name="Google Shape;1200;p10"/>
          <p:cNvGrpSpPr/>
          <p:nvPr/>
        </p:nvGrpSpPr>
        <p:grpSpPr>
          <a:xfrm>
            <a:off x="17741301" y="3458091"/>
            <a:ext cx="1093379" cy="1093379"/>
            <a:chOff x="0" y="0"/>
            <a:chExt cx="812800" cy="812800"/>
          </a:xfrm>
        </p:grpSpPr>
        <p:sp>
          <p:nvSpPr>
            <p:cNvPr id="1201" name="Google Shape;1201;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1206" name="Shape 1206"/>
        <p:cNvGrpSpPr/>
        <p:nvPr/>
      </p:nvGrpSpPr>
      <p:grpSpPr>
        <a:xfrm>
          <a:off x="0" y="0"/>
          <a:ext cx="0" cy="0"/>
          <a:chOff x="0" y="0"/>
          <a:chExt cx="0" cy="0"/>
        </a:xfrm>
      </p:grpSpPr>
      <p:grpSp>
        <p:nvGrpSpPr>
          <p:cNvPr id="1207" name="Google Shape;1207;p11"/>
          <p:cNvGrpSpPr/>
          <p:nvPr/>
        </p:nvGrpSpPr>
        <p:grpSpPr>
          <a:xfrm>
            <a:off x="494471" y="460376"/>
            <a:ext cx="17299056" cy="8986123"/>
            <a:chOff x="0" y="-38100"/>
            <a:chExt cx="4556100" cy="2366700"/>
          </a:xfrm>
        </p:grpSpPr>
        <p:sp>
          <p:nvSpPr>
            <p:cNvPr id="1208" name="Google Shape;1208;p11"/>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11"/>
            <p:cNvSpPr txBox="1"/>
            <p:nvPr/>
          </p:nvSpPr>
          <p:spPr>
            <a:xfrm>
              <a:off x="0" y="-38100"/>
              <a:ext cx="4556100" cy="23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10" name="Google Shape;1210;p11"/>
          <p:cNvSpPr txBox="1"/>
          <p:nvPr/>
        </p:nvSpPr>
        <p:spPr>
          <a:xfrm>
            <a:off x="1260176" y="1271025"/>
            <a:ext cx="91494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rgbClr val="000000"/>
              </a:buClr>
              <a:buSzPts val="6999"/>
              <a:buFont typeface="Arial"/>
              <a:buNone/>
            </a:pPr>
            <a:r>
              <a:rPr b="0" i="0" lang="en-US" sz="6999" u="none" cap="none" strike="noStrike">
                <a:solidFill>
                  <a:srgbClr val="63928F"/>
                </a:solidFill>
                <a:latin typeface="Archivo Black"/>
                <a:ea typeface="Archivo Black"/>
                <a:cs typeface="Archivo Black"/>
                <a:sym typeface="Archivo Black"/>
              </a:rPr>
              <a:t>Continued</a:t>
            </a:r>
            <a:endParaRPr b="0" i="0" sz="1400" u="none" cap="none" strike="noStrike">
              <a:solidFill>
                <a:srgbClr val="000000"/>
              </a:solidFill>
              <a:latin typeface="Arial"/>
              <a:ea typeface="Arial"/>
              <a:cs typeface="Arial"/>
              <a:sym typeface="Arial"/>
            </a:endParaRPr>
          </a:p>
        </p:txBody>
      </p:sp>
      <p:sp>
        <p:nvSpPr>
          <p:cNvPr id="1211" name="Google Shape;1211;p11"/>
          <p:cNvSpPr txBox="1"/>
          <p:nvPr/>
        </p:nvSpPr>
        <p:spPr>
          <a:xfrm>
            <a:off x="3790170" y="2963016"/>
            <a:ext cx="38709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200"/>
              <a:buFont typeface="Arial"/>
              <a:buNone/>
            </a:pPr>
            <a:r>
              <a:rPr b="0" i="0" lang="en-US" sz="3200" u="none" cap="none" strike="noStrike">
                <a:solidFill>
                  <a:srgbClr val="D65C55"/>
                </a:solidFill>
                <a:latin typeface="Archivo Black"/>
                <a:ea typeface="Archivo Black"/>
                <a:cs typeface="Archivo Black"/>
                <a:sym typeface="Archivo Black"/>
              </a:rPr>
              <a:t>Section 4</a:t>
            </a:r>
            <a:endParaRPr b="0" i="0" sz="1400" u="none" cap="none" strike="noStrike">
              <a:solidFill>
                <a:srgbClr val="000000"/>
              </a:solidFill>
              <a:latin typeface="Arial"/>
              <a:ea typeface="Arial"/>
              <a:cs typeface="Arial"/>
              <a:sym typeface="Arial"/>
            </a:endParaRPr>
          </a:p>
        </p:txBody>
      </p:sp>
      <p:sp>
        <p:nvSpPr>
          <p:cNvPr id="1212" name="Google Shape;1212;p11"/>
          <p:cNvSpPr txBox="1"/>
          <p:nvPr/>
        </p:nvSpPr>
        <p:spPr>
          <a:xfrm>
            <a:off x="3790170" y="6313444"/>
            <a:ext cx="38709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200"/>
              <a:buFont typeface="Arial"/>
              <a:buNone/>
            </a:pPr>
            <a:r>
              <a:rPr lang="en-US" sz="3200">
                <a:solidFill>
                  <a:srgbClr val="D65C55"/>
                </a:solidFill>
                <a:latin typeface="Archivo Black"/>
                <a:ea typeface="Archivo Black"/>
                <a:cs typeface="Archivo Black"/>
                <a:sym typeface="Archivo Black"/>
              </a:rPr>
              <a:t>Signatures</a:t>
            </a:r>
            <a:endParaRPr b="0" i="0" sz="1400" u="none" cap="none" strike="noStrike">
              <a:solidFill>
                <a:srgbClr val="000000"/>
              </a:solidFill>
              <a:latin typeface="Arial"/>
              <a:ea typeface="Arial"/>
              <a:cs typeface="Arial"/>
              <a:sym typeface="Arial"/>
            </a:endParaRPr>
          </a:p>
        </p:txBody>
      </p:sp>
      <p:sp>
        <p:nvSpPr>
          <p:cNvPr id="1213" name="Google Shape;1213;p11"/>
          <p:cNvSpPr txBox="1"/>
          <p:nvPr/>
        </p:nvSpPr>
        <p:spPr>
          <a:xfrm>
            <a:off x="3813725" y="3526950"/>
            <a:ext cx="4313700" cy="2400300"/>
          </a:xfrm>
          <a:prstGeom prst="rect">
            <a:avLst/>
          </a:prstGeom>
          <a:noFill/>
          <a:ln>
            <a:noFill/>
          </a:ln>
        </p:spPr>
        <p:txBody>
          <a:bodyPr anchorCtr="0" anchor="t" bIns="0" lIns="0" spcFirstLastPara="1" rIns="0" wrap="square" tIns="0">
            <a:spAutoFit/>
          </a:bodyPr>
          <a:lstStyle/>
          <a:p>
            <a:pPr indent="-393636" lvl="0" marL="457200" marR="0" rtl="0" algn="l">
              <a:lnSpc>
                <a:spcPct val="100000"/>
              </a:lnSpc>
              <a:spcBef>
                <a:spcPts val="0"/>
              </a:spcBef>
              <a:spcAft>
                <a:spcPts val="0"/>
              </a:spcAft>
              <a:buClr>
                <a:schemeClr val="accent5"/>
              </a:buClr>
              <a:buSzPts val="2599"/>
              <a:buFont typeface="Open Sans"/>
              <a:buChar char="●"/>
            </a:pPr>
            <a:r>
              <a:rPr b="1" i="0" lang="en-US" sz="2599" u="none" cap="none" strike="noStrike">
                <a:solidFill>
                  <a:schemeClr val="accent5"/>
                </a:solidFill>
                <a:latin typeface="Open Sans"/>
                <a:ea typeface="Open Sans"/>
                <a:cs typeface="Open Sans"/>
                <a:sym typeface="Open Sans"/>
              </a:rPr>
              <a:t>Your child should have listed tentative plans when we met with them in class.</a:t>
            </a:r>
            <a:endParaRPr b="1" i="0" sz="2599" u="none" cap="none" strike="noStrike">
              <a:solidFill>
                <a:schemeClr val="accent5"/>
              </a:solidFill>
              <a:latin typeface="Open Sans"/>
              <a:ea typeface="Open Sans"/>
              <a:cs typeface="Open Sans"/>
              <a:sym typeface="Open Sans"/>
            </a:endParaRPr>
          </a:p>
          <a:p>
            <a:pPr indent="-393636" lvl="0" marL="457200" marR="0" rtl="0" algn="l">
              <a:lnSpc>
                <a:spcPct val="100000"/>
              </a:lnSpc>
              <a:spcBef>
                <a:spcPts val="0"/>
              </a:spcBef>
              <a:spcAft>
                <a:spcPts val="0"/>
              </a:spcAft>
              <a:buClr>
                <a:schemeClr val="accent5"/>
              </a:buClr>
              <a:buSzPts val="2599"/>
              <a:buFont typeface="Open Sans"/>
              <a:buChar char="●"/>
            </a:pPr>
            <a:r>
              <a:rPr b="1" i="0" lang="en-US" sz="2599" u="none" cap="none" strike="noStrike">
                <a:solidFill>
                  <a:schemeClr val="accent5"/>
                </a:solidFill>
                <a:latin typeface="Open Sans"/>
                <a:ea typeface="Open Sans"/>
                <a:cs typeface="Open Sans"/>
                <a:sym typeface="Open Sans"/>
              </a:rPr>
              <a:t>Counselors may have written a note.</a:t>
            </a:r>
            <a:endParaRPr b="1" i="0" sz="1600" u="none" cap="none" strike="noStrike">
              <a:solidFill>
                <a:schemeClr val="accent5"/>
              </a:solidFill>
              <a:latin typeface="Arial"/>
              <a:ea typeface="Arial"/>
              <a:cs typeface="Arial"/>
              <a:sym typeface="Arial"/>
            </a:endParaRPr>
          </a:p>
        </p:txBody>
      </p:sp>
      <p:sp>
        <p:nvSpPr>
          <p:cNvPr id="1214" name="Google Shape;1214;p11"/>
          <p:cNvSpPr txBox="1"/>
          <p:nvPr/>
        </p:nvSpPr>
        <p:spPr>
          <a:xfrm>
            <a:off x="3790175" y="6863075"/>
            <a:ext cx="4790416" cy="2308324"/>
          </a:xfrm>
          <a:prstGeom prst="rect">
            <a:avLst/>
          </a:prstGeom>
          <a:noFill/>
          <a:ln>
            <a:noFill/>
          </a:ln>
        </p:spPr>
        <p:txBody>
          <a:bodyPr anchorCtr="0" anchor="t" bIns="0" lIns="0" spcFirstLastPara="1" rIns="0" wrap="square" tIns="0">
            <a:spAutoFit/>
          </a:bodyPr>
          <a:lstStyle/>
          <a:p>
            <a:pPr indent="-380936" lvl="0" marL="457200" marR="0" rtl="0" algn="l">
              <a:lnSpc>
                <a:spcPct val="100000"/>
              </a:lnSpc>
              <a:spcBef>
                <a:spcPts val="0"/>
              </a:spcBef>
              <a:spcAft>
                <a:spcPts val="0"/>
              </a:spcAft>
              <a:buClr>
                <a:schemeClr val="accent5"/>
              </a:buClr>
              <a:buSzPts val="2399"/>
              <a:buFont typeface="Open Sans"/>
              <a:buChar char="●"/>
            </a:pPr>
            <a:r>
              <a:rPr b="1" i="0" lang="en-US" sz="2500" u="none" cap="none" strike="noStrike">
                <a:solidFill>
                  <a:schemeClr val="accent5"/>
                </a:solidFill>
                <a:latin typeface="Open Sans"/>
                <a:ea typeface="Open Sans"/>
                <a:cs typeface="Open Sans"/>
                <a:sym typeface="Open Sans"/>
              </a:rPr>
              <a:t>The student and counselor signature are required. </a:t>
            </a:r>
            <a:endParaRPr b="1" i="0" sz="2500" u="none" cap="none" strike="noStrike">
              <a:solidFill>
                <a:schemeClr val="accent5"/>
              </a:solidFill>
              <a:latin typeface="Open Sans"/>
              <a:ea typeface="Open Sans"/>
              <a:cs typeface="Open Sans"/>
              <a:sym typeface="Open Sans"/>
            </a:endParaRPr>
          </a:p>
          <a:p>
            <a:pPr indent="-380936" lvl="0" marL="457200" marR="0" rtl="0" algn="l">
              <a:lnSpc>
                <a:spcPct val="100000"/>
              </a:lnSpc>
              <a:spcBef>
                <a:spcPts val="0"/>
              </a:spcBef>
              <a:spcAft>
                <a:spcPts val="0"/>
              </a:spcAft>
              <a:buClr>
                <a:schemeClr val="accent5"/>
              </a:buClr>
              <a:buSzPts val="2399"/>
              <a:buFont typeface="Open Sans"/>
              <a:buChar char="●"/>
            </a:pPr>
            <a:r>
              <a:rPr b="1" i="0" lang="en-US" sz="2500" u="none" cap="none" strike="noStrike">
                <a:solidFill>
                  <a:schemeClr val="accent5"/>
                </a:solidFill>
                <a:latin typeface="Open Sans"/>
                <a:ea typeface="Open Sans"/>
                <a:cs typeface="Open Sans"/>
                <a:sym typeface="Open Sans"/>
              </a:rPr>
              <a:t>If your student has not signed it yet, please have them visit their counselor to sign the “official” copy.</a:t>
            </a:r>
            <a:endParaRPr b="1" i="0" sz="2500" u="none" cap="none" strike="noStrike">
              <a:solidFill>
                <a:schemeClr val="accent5"/>
              </a:solidFill>
              <a:latin typeface="Open Sans"/>
              <a:ea typeface="Open Sans"/>
              <a:cs typeface="Open Sans"/>
              <a:sym typeface="Open Sans"/>
            </a:endParaRPr>
          </a:p>
        </p:txBody>
      </p:sp>
      <p:grpSp>
        <p:nvGrpSpPr>
          <p:cNvPr id="1215" name="Google Shape;1215;p11"/>
          <p:cNvGrpSpPr/>
          <p:nvPr/>
        </p:nvGrpSpPr>
        <p:grpSpPr>
          <a:xfrm>
            <a:off x="14280389" y="-484313"/>
            <a:ext cx="2196511" cy="2196511"/>
            <a:chOff x="0" y="0"/>
            <a:chExt cx="812800" cy="812800"/>
          </a:xfrm>
        </p:grpSpPr>
        <p:sp>
          <p:nvSpPr>
            <p:cNvPr id="1216" name="Google Shape;121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1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18" name="Google Shape;1218;p11"/>
          <p:cNvGrpSpPr/>
          <p:nvPr/>
        </p:nvGrpSpPr>
        <p:grpSpPr>
          <a:xfrm>
            <a:off x="15509269" y="460400"/>
            <a:ext cx="1113699" cy="1113699"/>
            <a:chOff x="0" y="0"/>
            <a:chExt cx="812800" cy="812800"/>
          </a:xfrm>
        </p:grpSpPr>
        <p:sp>
          <p:nvSpPr>
            <p:cNvPr id="1219" name="Google Shape;121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1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21" name="Google Shape;1221;p11"/>
          <p:cNvGrpSpPr/>
          <p:nvPr/>
        </p:nvGrpSpPr>
        <p:grpSpPr>
          <a:xfrm>
            <a:off x="15923231" y="-767318"/>
            <a:ext cx="3086120" cy="3086120"/>
            <a:chOff x="0" y="0"/>
            <a:chExt cx="812800" cy="812800"/>
          </a:xfrm>
        </p:grpSpPr>
        <p:sp>
          <p:nvSpPr>
            <p:cNvPr id="1222" name="Google Shape;122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1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24" name="Google Shape;1224;p11"/>
          <p:cNvGrpSpPr/>
          <p:nvPr/>
        </p:nvGrpSpPr>
        <p:grpSpPr>
          <a:xfrm>
            <a:off x="15828707" y="1330160"/>
            <a:ext cx="1093379" cy="1093379"/>
            <a:chOff x="0" y="0"/>
            <a:chExt cx="812800" cy="812800"/>
          </a:xfrm>
        </p:grpSpPr>
        <p:sp>
          <p:nvSpPr>
            <p:cNvPr id="1225" name="Google Shape;122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1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27" name="Google Shape;1227;p11"/>
          <p:cNvGrpSpPr/>
          <p:nvPr/>
        </p:nvGrpSpPr>
        <p:grpSpPr>
          <a:xfrm>
            <a:off x="16622994" y="1712224"/>
            <a:ext cx="2292584" cy="2292584"/>
            <a:chOff x="0" y="0"/>
            <a:chExt cx="812800" cy="812800"/>
          </a:xfrm>
        </p:grpSpPr>
        <p:sp>
          <p:nvSpPr>
            <p:cNvPr id="1228" name="Google Shape;122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1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30" name="Google Shape;1230;p11"/>
          <p:cNvGrpSpPr/>
          <p:nvPr/>
        </p:nvGrpSpPr>
        <p:grpSpPr>
          <a:xfrm>
            <a:off x="15378658" y="2402749"/>
            <a:ext cx="560263" cy="560263"/>
            <a:chOff x="0" y="0"/>
            <a:chExt cx="812800" cy="812800"/>
          </a:xfrm>
        </p:grpSpPr>
        <p:sp>
          <p:nvSpPr>
            <p:cNvPr id="1231" name="Google Shape;123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1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33" name="Google Shape;1233;p11"/>
          <p:cNvGrpSpPr/>
          <p:nvPr/>
        </p:nvGrpSpPr>
        <p:grpSpPr>
          <a:xfrm>
            <a:off x="16937411" y="4551489"/>
            <a:ext cx="351211" cy="351211"/>
            <a:chOff x="0" y="0"/>
            <a:chExt cx="812800" cy="812800"/>
          </a:xfrm>
        </p:grpSpPr>
        <p:sp>
          <p:nvSpPr>
            <p:cNvPr id="1234" name="Google Shape;123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p1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36" name="Google Shape;1236;p11"/>
          <p:cNvGrpSpPr/>
          <p:nvPr/>
        </p:nvGrpSpPr>
        <p:grpSpPr>
          <a:xfrm>
            <a:off x="319048" y="2611822"/>
            <a:ext cx="351211" cy="351211"/>
            <a:chOff x="0" y="0"/>
            <a:chExt cx="812800" cy="812800"/>
          </a:xfrm>
        </p:grpSpPr>
        <p:sp>
          <p:nvSpPr>
            <p:cNvPr id="1237" name="Google Shape;123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4B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1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39" name="Google Shape;1239;p11"/>
          <p:cNvGrpSpPr/>
          <p:nvPr/>
        </p:nvGrpSpPr>
        <p:grpSpPr>
          <a:xfrm>
            <a:off x="13130028" y="1876859"/>
            <a:ext cx="408351" cy="408351"/>
            <a:chOff x="0" y="0"/>
            <a:chExt cx="812800" cy="812800"/>
          </a:xfrm>
        </p:grpSpPr>
        <p:sp>
          <p:nvSpPr>
            <p:cNvPr id="1240" name="Google Shape;124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1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42" name="Google Shape;1242;p11"/>
          <p:cNvGrpSpPr/>
          <p:nvPr/>
        </p:nvGrpSpPr>
        <p:grpSpPr>
          <a:xfrm>
            <a:off x="2153980" y="10014396"/>
            <a:ext cx="662920" cy="662920"/>
            <a:chOff x="0" y="0"/>
            <a:chExt cx="812800" cy="812800"/>
          </a:xfrm>
        </p:grpSpPr>
        <p:sp>
          <p:nvSpPr>
            <p:cNvPr id="1243" name="Google Shape;124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1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45" name="Google Shape;1245;p11"/>
          <p:cNvGrpSpPr/>
          <p:nvPr/>
        </p:nvGrpSpPr>
        <p:grpSpPr>
          <a:xfrm>
            <a:off x="15721925" y="2848427"/>
            <a:ext cx="217018" cy="217018"/>
            <a:chOff x="0" y="0"/>
            <a:chExt cx="812800" cy="812800"/>
          </a:xfrm>
        </p:grpSpPr>
        <p:sp>
          <p:nvSpPr>
            <p:cNvPr id="1246" name="Google Shape;124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1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48" name="Google Shape;1248;p11"/>
          <p:cNvGrpSpPr/>
          <p:nvPr/>
        </p:nvGrpSpPr>
        <p:grpSpPr>
          <a:xfrm>
            <a:off x="16107733" y="3007701"/>
            <a:ext cx="115499" cy="115499"/>
            <a:chOff x="0" y="0"/>
            <a:chExt cx="812800" cy="812800"/>
          </a:xfrm>
        </p:grpSpPr>
        <p:sp>
          <p:nvSpPr>
            <p:cNvPr id="1249" name="Google Shape;124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1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51" name="Google Shape;1251;p11"/>
          <p:cNvGrpSpPr/>
          <p:nvPr/>
        </p:nvGrpSpPr>
        <p:grpSpPr>
          <a:xfrm>
            <a:off x="17741301" y="3458091"/>
            <a:ext cx="1093379" cy="1093379"/>
            <a:chOff x="0" y="0"/>
            <a:chExt cx="812800" cy="812800"/>
          </a:xfrm>
        </p:grpSpPr>
        <p:sp>
          <p:nvSpPr>
            <p:cNvPr id="1252" name="Google Shape;125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1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54" name="Google Shape;1254;p11"/>
          <p:cNvGrpSpPr/>
          <p:nvPr/>
        </p:nvGrpSpPr>
        <p:grpSpPr>
          <a:xfrm>
            <a:off x="8722552" y="9301163"/>
            <a:ext cx="571480" cy="571480"/>
            <a:chOff x="0" y="0"/>
            <a:chExt cx="812800" cy="812800"/>
          </a:xfrm>
        </p:grpSpPr>
        <p:sp>
          <p:nvSpPr>
            <p:cNvPr id="1255" name="Google Shape;125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1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57" name="Google Shape;1257;p11"/>
          <p:cNvGrpSpPr/>
          <p:nvPr/>
        </p:nvGrpSpPr>
        <p:grpSpPr>
          <a:xfrm>
            <a:off x="13538346" y="-239837"/>
            <a:ext cx="1400454" cy="1400454"/>
            <a:chOff x="0" y="0"/>
            <a:chExt cx="812800" cy="812800"/>
          </a:xfrm>
        </p:grpSpPr>
        <p:sp>
          <p:nvSpPr>
            <p:cNvPr id="1258" name="Google Shape;125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1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60" name="Google Shape;1260;p11"/>
          <p:cNvGrpSpPr/>
          <p:nvPr/>
        </p:nvGrpSpPr>
        <p:grpSpPr>
          <a:xfrm>
            <a:off x="14938821" y="-524009"/>
            <a:ext cx="984382" cy="984382"/>
            <a:chOff x="0" y="0"/>
            <a:chExt cx="812800" cy="812800"/>
          </a:xfrm>
        </p:grpSpPr>
        <p:sp>
          <p:nvSpPr>
            <p:cNvPr id="1261" name="Google Shape;126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1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63" name="Google Shape;1263;p11"/>
          <p:cNvGrpSpPr/>
          <p:nvPr/>
        </p:nvGrpSpPr>
        <p:grpSpPr>
          <a:xfrm>
            <a:off x="1260184" y="2848432"/>
            <a:ext cx="2046712" cy="2046712"/>
            <a:chOff x="0" y="0"/>
            <a:chExt cx="812800" cy="812800"/>
          </a:xfrm>
        </p:grpSpPr>
        <p:sp>
          <p:nvSpPr>
            <p:cNvPr id="1264" name="Google Shape;126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1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66" name="Google Shape;1266;p11"/>
          <p:cNvGrpSpPr/>
          <p:nvPr/>
        </p:nvGrpSpPr>
        <p:grpSpPr>
          <a:xfrm>
            <a:off x="1260171" y="6550535"/>
            <a:ext cx="2046712" cy="2046712"/>
            <a:chOff x="0" y="0"/>
            <a:chExt cx="812800" cy="812800"/>
          </a:xfrm>
        </p:grpSpPr>
        <p:sp>
          <p:nvSpPr>
            <p:cNvPr id="1267" name="Google Shape;126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1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69" name="Google Shape;1269;p11"/>
          <p:cNvSpPr/>
          <p:nvPr/>
        </p:nvSpPr>
        <p:spPr>
          <a:xfrm rot="2979764">
            <a:off x="16221225" y="8276188"/>
            <a:ext cx="1046909" cy="1046909"/>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1270" name="Google Shape;1270;p11"/>
          <p:cNvPicPr preferRelativeResize="0"/>
          <p:nvPr/>
        </p:nvPicPr>
        <p:blipFill rotWithShape="1">
          <a:blip r:embed="rId4">
            <a:alphaModFix/>
          </a:blip>
          <a:srcRect b="0" l="0" r="0" t="0"/>
          <a:stretch/>
        </p:blipFill>
        <p:spPr>
          <a:xfrm>
            <a:off x="8936333" y="1574103"/>
            <a:ext cx="1259775" cy="1223260"/>
          </a:xfrm>
          <a:prstGeom prst="rect">
            <a:avLst/>
          </a:prstGeom>
          <a:noFill/>
          <a:ln>
            <a:noFill/>
          </a:ln>
        </p:spPr>
      </p:pic>
      <p:pic>
        <p:nvPicPr>
          <p:cNvPr id="1271" name="Google Shape;1271;p11"/>
          <p:cNvPicPr preferRelativeResize="0"/>
          <p:nvPr/>
        </p:nvPicPr>
        <p:blipFill rotWithShape="1">
          <a:blip r:embed="rId5">
            <a:alphaModFix/>
          </a:blip>
          <a:srcRect b="0" l="0" r="0" t="0"/>
          <a:stretch/>
        </p:blipFill>
        <p:spPr>
          <a:xfrm>
            <a:off x="1725828" y="3334425"/>
            <a:ext cx="1115400" cy="1074740"/>
          </a:xfrm>
          <a:prstGeom prst="rect">
            <a:avLst/>
          </a:prstGeom>
          <a:noFill/>
          <a:ln>
            <a:noFill/>
          </a:ln>
        </p:spPr>
      </p:pic>
      <p:pic>
        <p:nvPicPr>
          <p:cNvPr id="1272" name="Google Shape;1272;p11"/>
          <p:cNvPicPr preferRelativeResize="0"/>
          <p:nvPr/>
        </p:nvPicPr>
        <p:blipFill rotWithShape="1">
          <a:blip r:embed="rId6">
            <a:alphaModFix/>
          </a:blip>
          <a:srcRect b="0" l="0" r="0" t="0"/>
          <a:stretch/>
        </p:blipFill>
        <p:spPr>
          <a:xfrm>
            <a:off x="1736839" y="7046040"/>
            <a:ext cx="1093375" cy="1111297"/>
          </a:xfrm>
          <a:prstGeom prst="rect">
            <a:avLst/>
          </a:prstGeom>
          <a:noFill/>
          <a:ln>
            <a:noFill/>
          </a:ln>
        </p:spPr>
      </p:pic>
      <p:pic>
        <p:nvPicPr>
          <p:cNvPr id="1273" name="Google Shape;1273;p11"/>
          <p:cNvPicPr preferRelativeResize="0"/>
          <p:nvPr/>
        </p:nvPicPr>
        <p:blipFill rotWithShape="1">
          <a:blip r:embed="rId7">
            <a:alphaModFix/>
          </a:blip>
          <a:srcRect b="0" l="0" r="0" t="0"/>
          <a:stretch/>
        </p:blipFill>
        <p:spPr>
          <a:xfrm>
            <a:off x="8819208" y="2778117"/>
            <a:ext cx="7689288" cy="5458075"/>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1277" name="Shape 1277"/>
        <p:cNvGrpSpPr/>
        <p:nvPr/>
      </p:nvGrpSpPr>
      <p:grpSpPr>
        <a:xfrm>
          <a:off x="0" y="0"/>
          <a:ext cx="0" cy="0"/>
          <a:chOff x="0" y="0"/>
          <a:chExt cx="0" cy="0"/>
        </a:xfrm>
      </p:grpSpPr>
      <p:grpSp>
        <p:nvGrpSpPr>
          <p:cNvPr id="1278" name="Google Shape;1278;p12"/>
          <p:cNvGrpSpPr/>
          <p:nvPr/>
        </p:nvGrpSpPr>
        <p:grpSpPr>
          <a:xfrm>
            <a:off x="494659" y="578401"/>
            <a:ext cx="17299056" cy="8986123"/>
            <a:chOff x="0" y="-38100"/>
            <a:chExt cx="4556100" cy="2366700"/>
          </a:xfrm>
        </p:grpSpPr>
        <p:sp>
          <p:nvSpPr>
            <p:cNvPr id="1279" name="Google Shape;1279;p12"/>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12"/>
            <p:cNvSpPr txBox="1"/>
            <p:nvPr/>
          </p:nvSpPr>
          <p:spPr>
            <a:xfrm>
              <a:off x="0" y="-38100"/>
              <a:ext cx="4556100" cy="23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81" name="Google Shape;1281;p12"/>
          <p:cNvSpPr txBox="1"/>
          <p:nvPr/>
        </p:nvSpPr>
        <p:spPr>
          <a:xfrm>
            <a:off x="1260176" y="1271025"/>
            <a:ext cx="91494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rgbClr val="000000"/>
              </a:buClr>
              <a:buSzPts val="6999"/>
              <a:buFont typeface="Arial"/>
              <a:buNone/>
            </a:pPr>
            <a:r>
              <a:rPr b="0" i="0" lang="en-US" sz="6999" u="none" cap="none" strike="noStrike">
                <a:solidFill>
                  <a:srgbClr val="63928F"/>
                </a:solidFill>
                <a:latin typeface="Archivo Black"/>
                <a:ea typeface="Archivo Black"/>
                <a:cs typeface="Archivo Black"/>
                <a:sym typeface="Archivo Black"/>
              </a:rPr>
              <a:t>Let’s Recap</a:t>
            </a:r>
            <a:endParaRPr b="0" i="0" sz="1400" u="none" cap="none" strike="noStrike">
              <a:solidFill>
                <a:srgbClr val="000000"/>
              </a:solidFill>
              <a:latin typeface="Arial"/>
              <a:ea typeface="Arial"/>
              <a:cs typeface="Arial"/>
              <a:sym typeface="Arial"/>
            </a:endParaRPr>
          </a:p>
        </p:txBody>
      </p:sp>
      <p:sp>
        <p:nvSpPr>
          <p:cNvPr id="1282" name="Google Shape;1282;p12"/>
          <p:cNvSpPr txBox="1"/>
          <p:nvPr/>
        </p:nvSpPr>
        <p:spPr>
          <a:xfrm>
            <a:off x="3790170" y="3182691"/>
            <a:ext cx="38709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200"/>
              <a:buFont typeface="Arial"/>
              <a:buNone/>
            </a:pPr>
            <a:r>
              <a:rPr b="0" i="0" lang="en-US" sz="3200" u="none" cap="none" strike="noStrike">
                <a:solidFill>
                  <a:srgbClr val="D65C55"/>
                </a:solidFill>
                <a:latin typeface="Archivo Black"/>
                <a:ea typeface="Archivo Black"/>
                <a:cs typeface="Archivo Black"/>
                <a:sym typeface="Archivo Black"/>
              </a:rPr>
              <a:t>One</a:t>
            </a:r>
            <a:endParaRPr b="0" i="0" sz="1400" u="none" cap="none" strike="noStrike">
              <a:solidFill>
                <a:srgbClr val="000000"/>
              </a:solidFill>
              <a:latin typeface="Arial"/>
              <a:ea typeface="Arial"/>
              <a:cs typeface="Arial"/>
              <a:sym typeface="Arial"/>
            </a:endParaRPr>
          </a:p>
        </p:txBody>
      </p:sp>
      <p:sp>
        <p:nvSpPr>
          <p:cNvPr id="1283" name="Google Shape;1283;p12"/>
          <p:cNvSpPr txBox="1"/>
          <p:nvPr/>
        </p:nvSpPr>
        <p:spPr>
          <a:xfrm>
            <a:off x="11317755" y="3182691"/>
            <a:ext cx="40329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200"/>
              <a:buFont typeface="Arial"/>
              <a:buNone/>
            </a:pPr>
            <a:r>
              <a:rPr b="0" i="0" lang="en-US" sz="3200" u="none" cap="none" strike="noStrike">
                <a:solidFill>
                  <a:srgbClr val="D65C55"/>
                </a:solidFill>
                <a:latin typeface="Archivo Black"/>
                <a:ea typeface="Archivo Black"/>
                <a:cs typeface="Archivo Black"/>
                <a:sym typeface="Archivo Black"/>
              </a:rPr>
              <a:t>Two</a:t>
            </a:r>
            <a:endParaRPr b="0" i="0" sz="1400" u="none" cap="none" strike="noStrike">
              <a:solidFill>
                <a:srgbClr val="000000"/>
              </a:solidFill>
              <a:latin typeface="Arial"/>
              <a:ea typeface="Arial"/>
              <a:cs typeface="Arial"/>
              <a:sym typeface="Arial"/>
            </a:endParaRPr>
          </a:p>
        </p:txBody>
      </p:sp>
      <p:sp>
        <p:nvSpPr>
          <p:cNvPr id="1284" name="Google Shape;1284;p12"/>
          <p:cNvSpPr txBox="1"/>
          <p:nvPr/>
        </p:nvSpPr>
        <p:spPr>
          <a:xfrm>
            <a:off x="11317745" y="6682419"/>
            <a:ext cx="38709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200"/>
              <a:buFont typeface="Arial"/>
              <a:buNone/>
            </a:pPr>
            <a:r>
              <a:rPr b="0" i="0" lang="en-US" sz="3200" u="none" cap="none" strike="noStrike">
                <a:solidFill>
                  <a:srgbClr val="D65C55"/>
                </a:solidFill>
                <a:latin typeface="Archivo Black"/>
                <a:ea typeface="Archivo Black"/>
                <a:cs typeface="Archivo Black"/>
                <a:sym typeface="Archivo Black"/>
              </a:rPr>
              <a:t> Contact Info</a:t>
            </a:r>
            <a:endParaRPr b="0" i="0" sz="1400" u="none" cap="none" strike="noStrike">
              <a:solidFill>
                <a:srgbClr val="000000"/>
              </a:solidFill>
              <a:latin typeface="Arial"/>
              <a:ea typeface="Arial"/>
              <a:cs typeface="Arial"/>
              <a:sym typeface="Arial"/>
            </a:endParaRPr>
          </a:p>
        </p:txBody>
      </p:sp>
      <p:sp>
        <p:nvSpPr>
          <p:cNvPr id="1285" name="Google Shape;1285;p12"/>
          <p:cNvSpPr txBox="1"/>
          <p:nvPr/>
        </p:nvSpPr>
        <p:spPr>
          <a:xfrm>
            <a:off x="3790176" y="3675300"/>
            <a:ext cx="4263900" cy="2585100"/>
          </a:xfrm>
          <a:prstGeom prst="rect">
            <a:avLst/>
          </a:prstGeom>
          <a:noFill/>
          <a:ln>
            <a:noFill/>
          </a:ln>
        </p:spPr>
        <p:txBody>
          <a:bodyPr anchorCtr="0" anchor="t" bIns="0" lIns="0" spcFirstLastPara="1" rIns="0" wrap="square" tIns="0">
            <a:spAutoFit/>
          </a:bodyPr>
          <a:lstStyle/>
          <a:p>
            <a:pPr indent="-406336" lvl="0" marL="457200" marR="0" rtl="0" algn="l">
              <a:lnSpc>
                <a:spcPct val="100000"/>
              </a:lnSpc>
              <a:spcBef>
                <a:spcPts val="0"/>
              </a:spcBef>
              <a:spcAft>
                <a:spcPts val="0"/>
              </a:spcAft>
              <a:buClr>
                <a:schemeClr val="accent5"/>
              </a:buClr>
              <a:buSzPts val="2799"/>
              <a:buFont typeface="Open Sans"/>
              <a:buAutoNum type="arabicPeriod"/>
            </a:pPr>
            <a:r>
              <a:rPr b="1" i="0" lang="en-US" sz="2799" u="none" cap="none" strike="noStrike">
                <a:solidFill>
                  <a:schemeClr val="accent5"/>
                </a:solidFill>
                <a:latin typeface="Open Sans"/>
                <a:ea typeface="Open Sans"/>
                <a:cs typeface="Open Sans"/>
                <a:sym typeface="Open Sans"/>
              </a:rPr>
              <a:t>Review the senior letter with your </a:t>
            </a:r>
            <a:r>
              <a:rPr b="1" lang="en-US" sz="2799">
                <a:solidFill>
                  <a:schemeClr val="accent5"/>
                </a:solidFill>
                <a:latin typeface="Open Sans"/>
                <a:ea typeface="Open Sans"/>
                <a:cs typeface="Open Sans"/>
                <a:sym typeface="Open Sans"/>
              </a:rPr>
              <a:t>child</a:t>
            </a:r>
            <a:r>
              <a:rPr b="1" i="0" lang="en-US" sz="2799" u="none" cap="none" strike="noStrike">
                <a:solidFill>
                  <a:schemeClr val="accent5"/>
                </a:solidFill>
                <a:latin typeface="Open Sans"/>
                <a:ea typeface="Open Sans"/>
                <a:cs typeface="Open Sans"/>
                <a:sym typeface="Open Sans"/>
              </a:rPr>
              <a:t>. </a:t>
            </a:r>
            <a:endParaRPr b="1" i="0" sz="2799" u="none" cap="none" strike="noStrike">
              <a:solidFill>
                <a:schemeClr val="accent5"/>
              </a:solidFill>
              <a:latin typeface="Open Sans"/>
              <a:ea typeface="Open Sans"/>
              <a:cs typeface="Open Sans"/>
              <a:sym typeface="Open Sans"/>
            </a:endParaRPr>
          </a:p>
          <a:p>
            <a:pPr indent="0" lvl="0" marL="457200" marR="0" rtl="0" algn="l">
              <a:lnSpc>
                <a:spcPct val="100000"/>
              </a:lnSpc>
              <a:spcBef>
                <a:spcPts val="0"/>
              </a:spcBef>
              <a:spcAft>
                <a:spcPts val="0"/>
              </a:spcAft>
              <a:buNone/>
            </a:pPr>
            <a:r>
              <a:rPr b="1" lang="en-US" sz="2799">
                <a:solidFill>
                  <a:schemeClr val="accent5"/>
                </a:solidFill>
                <a:latin typeface="Open Sans"/>
                <a:ea typeface="Open Sans"/>
                <a:cs typeface="Open Sans"/>
                <a:sym typeface="Open Sans"/>
              </a:rPr>
              <a:t>**Senior letters will be available in ParentVue in Oct.**</a:t>
            </a:r>
            <a:endParaRPr b="1" sz="2799">
              <a:solidFill>
                <a:schemeClr val="accent5"/>
              </a:solidFill>
              <a:latin typeface="Open Sans"/>
              <a:ea typeface="Open Sans"/>
              <a:cs typeface="Open Sans"/>
              <a:sym typeface="Open Sans"/>
            </a:endParaRPr>
          </a:p>
        </p:txBody>
      </p:sp>
      <p:sp>
        <p:nvSpPr>
          <p:cNvPr id="1286" name="Google Shape;1286;p12"/>
          <p:cNvSpPr txBox="1"/>
          <p:nvPr/>
        </p:nvSpPr>
        <p:spPr>
          <a:xfrm>
            <a:off x="11317750" y="3665463"/>
            <a:ext cx="4605600" cy="2800200"/>
          </a:xfrm>
          <a:prstGeom prst="rect">
            <a:avLst/>
          </a:prstGeom>
          <a:noFill/>
          <a:ln>
            <a:noFill/>
          </a:ln>
        </p:spPr>
        <p:txBody>
          <a:bodyPr anchorCtr="0" anchor="t" bIns="0" lIns="0" spcFirstLastPara="1" rIns="0" wrap="square" tIns="0">
            <a:spAutoFit/>
          </a:bodyPr>
          <a:lstStyle/>
          <a:p>
            <a:pPr indent="-393636" lvl="0" marL="457200" marR="0" rtl="0" algn="l">
              <a:lnSpc>
                <a:spcPct val="100000"/>
              </a:lnSpc>
              <a:spcBef>
                <a:spcPts val="0"/>
              </a:spcBef>
              <a:spcAft>
                <a:spcPts val="0"/>
              </a:spcAft>
              <a:buClr>
                <a:schemeClr val="accent5"/>
              </a:buClr>
              <a:buSzPts val="2599"/>
              <a:buFont typeface="Open Sans"/>
              <a:buAutoNum type="arabicPeriod" startAt="2"/>
            </a:pPr>
            <a:r>
              <a:rPr b="1" lang="en-US" sz="2599">
                <a:solidFill>
                  <a:schemeClr val="accent5"/>
                </a:solidFill>
                <a:latin typeface="Open Sans"/>
                <a:ea typeface="Open Sans"/>
                <a:cs typeface="Open Sans"/>
                <a:sym typeface="Open Sans"/>
              </a:rPr>
              <a:t>Contact the counseling office for any demographic corrections that need to be made.</a:t>
            </a:r>
            <a:endParaRPr b="1" sz="2599">
              <a:solidFill>
                <a:schemeClr val="accent5"/>
              </a:solidFill>
              <a:latin typeface="Open Sans"/>
              <a:ea typeface="Open Sans"/>
              <a:cs typeface="Open Sans"/>
              <a:sym typeface="Open Sans"/>
            </a:endParaRPr>
          </a:p>
          <a:p>
            <a:pPr indent="0" lvl="0" marL="457200" marR="0" rtl="0" algn="l">
              <a:lnSpc>
                <a:spcPct val="100000"/>
              </a:lnSpc>
              <a:spcBef>
                <a:spcPts val="0"/>
              </a:spcBef>
              <a:spcAft>
                <a:spcPts val="0"/>
              </a:spcAft>
              <a:buNone/>
            </a:pPr>
            <a:r>
              <a:rPr b="1" lang="en-US" sz="2599">
                <a:solidFill>
                  <a:schemeClr val="accent5"/>
                </a:solidFill>
                <a:latin typeface="Open Sans"/>
                <a:ea typeface="Open Sans"/>
                <a:cs typeface="Open Sans"/>
                <a:sym typeface="Open Sans"/>
              </a:rPr>
              <a:t>**Additional documentation may be needed**</a:t>
            </a:r>
            <a:endParaRPr b="1" sz="2599">
              <a:solidFill>
                <a:schemeClr val="accent5"/>
              </a:solidFill>
              <a:latin typeface="Open Sans"/>
              <a:ea typeface="Open Sans"/>
              <a:cs typeface="Open Sans"/>
              <a:sym typeface="Open Sans"/>
            </a:endParaRPr>
          </a:p>
        </p:txBody>
      </p:sp>
      <p:sp>
        <p:nvSpPr>
          <p:cNvPr id="1287" name="Google Shape;1287;p12"/>
          <p:cNvSpPr txBox="1"/>
          <p:nvPr/>
        </p:nvSpPr>
        <p:spPr>
          <a:xfrm>
            <a:off x="3790176" y="7046050"/>
            <a:ext cx="4032900" cy="1538700"/>
          </a:xfrm>
          <a:prstGeom prst="rect">
            <a:avLst/>
          </a:prstGeom>
          <a:noFill/>
          <a:ln>
            <a:noFill/>
          </a:ln>
        </p:spPr>
        <p:txBody>
          <a:bodyPr anchorCtr="0" anchor="t" bIns="0" lIns="0" spcFirstLastPara="1" rIns="0" wrap="square" tIns="0">
            <a:spAutoFit/>
          </a:bodyPr>
          <a:lstStyle/>
          <a:p>
            <a:pPr indent="-387286" lvl="0" marL="457200" marR="0" rtl="0" algn="l">
              <a:lnSpc>
                <a:spcPct val="100000"/>
              </a:lnSpc>
              <a:spcBef>
                <a:spcPts val="0"/>
              </a:spcBef>
              <a:spcAft>
                <a:spcPts val="0"/>
              </a:spcAft>
              <a:buClr>
                <a:schemeClr val="accent5"/>
              </a:buClr>
              <a:buSzPts val="2499"/>
              <a:buFont typeface="Open Sans"/>
              <a:buAutoNum type="arabicPeriod" startAt="3"/>
            </a:pPr>
            <a:r>
              <a:rPr b="1" i="0" lang="en-US" sz="2499" u="none" cap="none" strike="noStrike">
                <a:solidFill>
                  <a:schemeClr val="accent5"/>
                </a:solidFill>
                <a:latin typeface="Open Sans"/>
                <a:ea typeface="Open Sans"/>
                <a:cs typeface="Open Sans"/>
                <a:sym typeface="Open Sans"/>
              </a:rPr>
              <a:t>If you have questions regarding the senior letter, please contact your </a:t>
            </a:r>
            <a:r>
              <a:rPr b="1" lang="en-US" sz="2499">
                <a:solidFill>
                  <a:schemeClr val="accent5"/>
                </a:solidFill>
                <a:latin typeface="Open Sans"/>
                <a:ea typeface="Open Sans"/>
                <a:cs typeface="Open Sans"/>
                <a:sym typeface="Open Sans"/>
              </a:rPr>
              <a:t>child</a:t>
            </a:r>
            <a:r>
              <a:rPr b="1" i="0" lang="en-US" sz="2499" u="none" cap="none" strike="noStrike">
                <a:solidFill>
                  <a:schemeClr val="accent5"/>
                </a:solidFill>
                <a:latin typeface="Open Sans"/>
                <a:ea typeface="Open Sans"/>
                <a:cs typeface="Open Sans"/>
                <a:sym typeface="Open Sans"/>
              </a:rPr>
              <a:t>’s counselor. </a:t>
            </a:r>
            <a:endParaRPr b="1" i="0" sz="1500" u="none" cap="none" strike="noStrike">
              <a:solidFill>
                <a:schemeClr val="accent5"/>
              </a:solidFill>
              <a:latin typeface="Arial"/>
              <a:ea typeface="Arial"/>
              <a:cs typeface="Arial"/>
              <a:sym typeface="Arial"/>
            </a:endParaRPr>
          </a:p>
        </p:txBody>
      </p:sp>
      <p:grpSp>
        <p:nvGrpSpPr>
          <p:cNvPr id="1288" name="Google Shape;1288;p12"/>
          <p:cNvGrpSpPr/>
          <p:nvPr/>
        </p:nvGrpSpPr>
        <p:grpSpPr>
          <a:xfrm>
            <a:off x="14280389" y="-484313"/>
            <a:ext cx="2196511" cy="2196511"/>
            <a:chOff x="0" y="0"/>
            <a:chExt cx="812800" cy="812800"/>
          </a:xfrm>
        </p:grpSpPr>
        <p:sp>
          <p:nvSpPr>
            <p:cNvPr id="1289" name="Google Shape;128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91" name="Google Shape;1291;p12"/>
          <p:cNvGrpSpPr/>
          <p:nvPr/>
        </p:nvGrpSpPr>
        <p:grpSpPr>
          <a:xfrm>
            <a:off x="15509269" y="460400"/>
            <a:ext cx="1113699" cy="1113699"/>
            <a:chOff x="0" y="0"/>
            <a:chExt cx="812800" cy="812800"/>
          </a:xfrm>
        </p:grpSpPr>
        <p:sp>
          <p:nvSpPr>
            <p:cNvPr id="1292" name="Google Shape;129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94" name="Google Shape;1294;p12"/>
          <p:cNvGrpSpPr/>
          <p:nvPr/>
        </p:nvGrpSpPr>
        <p:grpSpPr>
          <a:xfrm>
            <a:off x="15923231" y="-767318"/>
            <a:ext cx="3086120" cy="3086120"/>
            <a:chOff x="0" y="0"/>
            <a:chExt cx="812800" cy="812800"/>
          </a:xfrm>
        </p:grpSpPr>
        <p:sp>
          <p:nvSpPr>
            <p:cNvPr id="1295" name="Google Shape;129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97" name="Google Shape;1297;p12"/>
          <p:cNvGrpSpPr/>
          <p:nvPr/>
        </p:nvGrpSpPr>
        <p:grpSpPr>
          <a:xfrm>
            <a:off x="15828707" y="1330160"/>
            <a:ext cx="1093379" cy="1093379"/>
            <a:chOff x="0" y="0"/>
            <a:chExt cx="812800" cy="812800"/>
          </a:xfrm>
        </p:grpSpPr>
        <p:sp>
          <p:nvSpPr>
            <p:cNvPr id="1298" name="Google Shape;129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00" name="Google Shape;1300;p12"/>
          <p:cNvGrpSpPr/>
          <p:nvPr/>
        </p:nvGrpSpPr>
        <p:grpSpPr>
          <a:xfrm>
            <a:off x="16622994" y="1712224"/>
            <a:ext cx="2292584" cy="2292584"/>
            <a:chOff x="0" y="0"/>
            <a:chExt cx="812800" cy="812800"/>
          </a:xfrm>
        </p:grpSpPr>
        <p:sp>
          <p:nvSpPr>
            <p:cNvPr id="1301" name="Google Shape;130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03" name="Google Shape;1303;p12"/>
          <p:cNvGrpSpPr/>
          <p:nvPr/>
        </p:nvGrpSpPr>
        <p:grpSpPr>
          <a:xfrm>
            <a:off x="15378658" y="2402749"/>
            <a:ext cx="560263" cy="560263"/>
            <a:chOff x="0" y="0"/>
            <a:chExt cx="812800" cy="812800"/>
          </a:xfrm>
        </p:grpSpPr>
        <p:sp>
          <p:nvSpPr>
            <p:cNvPr id="1304" name="Google Shape;130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06" name="Google Shape;1306;p12"/>
          <p:cNvGrpSpPr/>
          <p:nvPr/>
        </p:nvGrpSpPr>
        <p:grpSpPr>
          <a:xfrm>
            <a:off x="16937411" y="4551489"/>
            <a:ext cx="351211" cy="351211"/>
            <a:chOff x="0" y="0"/>
            <a:chExt cx="812800" cy="812800"/>
          </a:xfrm>
        </p:grpSpPr>
        <p:sp>
          <p:nvSpPr>
            <p:cNvPr id="1307" name="Google Shape;130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09" name="Google Shape;1309;p12"/>
          <p:cNvGrpSpPr/>
          <p:nvPr/>
        </p:nvGrpSpPr>
        <p:grpSpPr>
          <a:xfrm>
            <a:off x="319048" y="2611822"/>
            <a:ext cx="351211" cy="351211"/>
            <a:chOff x="0" y="0"/>
            <a:chExt cx="812800" cy="812800"/>
          </a:xfrm>
        </p:grpSpPr>
        <p:sp>
          <p:nvSpPr>
            <p:cNvPr id="1310" name="Google Shape;131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4B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12" name="Google Shape;1312;p12"/>
          <p:cNvGrpSpPr/>
          <p:nvPr/>
        </p:nvGrpSpPr>
        <p:grpSpPr>
          <a:xfrm>
            <a:off x="13130028" y="1876859"/>
            <a:ext cx="408351" cy="408351"/>
            <a:chOff x="0" y="0"/>
            <a:chExt cx="812800" cy="812800"/>
          </a:xfrm>
        </p:grpSpPr>
        <p:sp>
          <p:nvSpPr>
            <p:cNvPr id="1313" name="Google Shape;131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15" name="Google Shape;1315;p12"/>
          <p:cNvGrpSpPr/>
          <p:nvPr/>
        </p:nvGrpSpPr>
        <p:grpSpPr>
          <a:xfrm>
            <a:off x="2153980" y="10014396"/>
            <a:ext cx="662920" cy="662920"/>
            <a:chOff x="0" y="0"/>
            <a:chExt cx="812800" cy="812800"/>
          </a:xfrm>
        </p:grpSpPr>
        <p:sp>
          <p:nvSpPr>
            <p:cNvPr id="1316" name="Google Shape;131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18" name="Google Shape;1318;p12"/>
          <p:cNvGrpSpPr/>
          <p:nvPr/>
        </p:nvGrpSpPr>
        <p:grpSpPr>
          <a:xfrm>
            <a:off x="15721925" y="2848427"/>
            <a:ext cx="217018" cy="217018"/>
            <a:chOff x="0" y="0"/>
            <a:chExt cx="812800" cy="812800"/>
          </a:xfrm>
        </p:grpSpPr>
        <p:sp>
          <p:nvSpPr>
            <p:cNvPr id="1319" name="Google Shape;131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21" name="Google Shape;1321;p12"/>
          <p:cNvGrpSpPr/>
          <p:nvPr/>
        </p:nvGrpSpPr>
        <p:grpSpPr>
          <a:xfrm>
            <a:off x="16107733" y="3007701"/>
            <a:ext cx="115499" cy="115499"/>
            <a:chOff x="0" y="0"/>
            <a:chExt cx="812800" cy="812800"/>
          </a:xfrm>
        </p:grpSpPr>
        <p:sp>
          <p:nvSpPr>
            <p:cNvPr id="1322" name="Google Shape;132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24" name="Google Shape;1324;p12"/>
          <p:cNvGrpSpPr/>
          <p:nvPr/>
        </p:nvGrpSpPr>
        <p:grpSpPr>
          <a:xfrm>
            <a:off x="17741301" y="3458091"/>
            <a:ext cx="1093379" cy="1093379"/>
            <a:chOff x="0" y="0"/>
            <a:chExt cx="812800" cy="812800"/>
          </a:xfrm>
        </p:grpSpPr>
        <p:sp>
          <p:nvSpPr>
            <p:cNvPr id="1325" name="Google Shape;132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27" name="Google Shape;1327;p12"/>
          <p:cNvGrpSpPr/>
          <p:nvPr/>
        </p:nvGrpSpPr>
        <p:grpSpPr>
          <a:xfrm>
            <a:off x="8722552" y="9301163"/>
            <a:ext cx="571480" cy="571480"/>
            <a:chOff x="0" y="0"/>
            <a:chExt cx="812800" cy="812800"/>
          </a:xfrm>
        </p:grpSpPr>
        <p:sp>
          <p:nvSpPr>
            <p:cNvPr id="1328" name="Google Shape;132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30" name="Google Shape;1330;p12"/>
          <p:cNvGrpSpPr/>
          <p:nvPr/>
        </p:nvGrpSpPr>
        <p:grpSpPr>
          <a:xfrm>
            <a:off x="13538346" y="-239837"/>
            <a:ext cx="1400454" cy="1400454"/>
            <a:chOff x="0" y="0"/>
            <a:chExt cx="812800" cy="812800"/>
          </a:xfrm>
        </p:grpSpPr>
        <p:sp>
          <p:nvSpPr>
            <p:cNvPr id="1331" name="Google Shape;133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33" name="Google Shape;1333;p12"/>
          <p:cNvGrpSpPr/>
          <p:nvPr/>
        </p:nvGrpSpPr>
        <p:grpSpPr>
          <a:xfrm>
            <a:off x="14938821" y="-524009"/>
            <a:ext cx="984382" cy="984382"/>
            <a:chOff x="0" y="0"/>
            <a:chExt cx="812800" cy="812800"/>
          </a:xfrm>
        </p:grpSpPr>
        <p:sp>
          <p:nvSpPr>
            <p:cNvPr id="1334" name="Google Shape;133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36" name="Google Shape;1336;p12"/>
          <p:cNvGrpSpPr/>
          <p:nvPr/>
        </p:nvGrpSpPr>
        <p:grpSpPr>
          <a:xfrm>
            <a:off x="1260171" y="3142257"/>
            <a:ext cx="2046712" cy="2046712"/>
            <a:chOff x="0" y="0"/>
            <a:chExt cx="812800" cy="812800"/>
          </a:xfrm>
        </p:grpSpPr>
        <p:sp>
          <p:nvSpPr>
            <p:cNvPr id="1337" name="Google Shape;133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39" name="Google Shape;1339;p12"/>
          <p:cNvGrpSpPr/>
          <p:nvPr/>
        </p:nvGrpSpPr>
        <p:grpSpPr>
          <a:xfrm>
            <a:off x="8774133" y="3103252"/>
            <a:ext cx="2046712" cy="2046712"/>
            <a:chOff x="0" y="0"/>
            <a:chExt cx="812800" cy="812800"/>
          </a:xfrm>
        </p:grpSpPr>
        <p:sp>
          <p:nvSpPr>
            <p:cNvPr id="1340" name="Google Shape;134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42" name="Google Shape;1342;p12"/>
          <p:cNvGrpSpPr/>
          <p:nvPr/>
        </p:nvGrpSpPr>
        <p:grpSpPr>
          <a:xfrm>
            <a:off x="1260171" y="6550535"/>
            <a:ext cx="2046712" cy="2046712"/>
            <a:chOff x="0" y="0"/>
            <a:chExt cx="812800" cy="812800"/>
          </a:xfrm>
        </p:grpSpPr>
        <p:sp>
          <p:nvSpPr>
            <p:cNvPr id="1343" name="Google Shape;134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45" name="Google Shape;1345;p12"/>
          <p:cNvGrpSpPr/>
          <p:nvPr/>
        </p:nvGrpSpPr>
        <p:grpSpPr>
          <a:xfrm>
            <a:off x="8774133" y="6511531"/>
            <a:ext cx="2046712" cy="2046712"/>
            <a:chOff x="0" y="0"/>
            <a:chExt cx="812800" cy="812800"/>
          </a:xfrm>
        </p:grpSpPr>
        <p:sp>
          <p:nvSpPr>
            <p:cNvPr id="1346" name="Google Shape;134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348" name="Google Shape;1348;p12"/>
          <p:cNvPicPr preferRelativeResize="0"/>
          <p:nvPr/>
        </p:nvPicPr>
        <p:blipFill rotWithShape="1">
          <a:blip r:embed="rId3">
            <a:alphaModFix/>
          </a:blip>
          <a:srcRect b="0" l="0" r="0" t="0"/>
          <a:stretch/>
        </p:blipFill>
        <p:spPr>
          <a:xfrm>
            <a:off x="1653633" y="3553978"/>
            <a:ext cx="1259775" cy="1223260"/>
          </a:xfrm>
          <a:prstGeom prst="rect">
            <a:avLst/>
          </a:prstGeom>
          <a:noFill/>
          <a:ln>
            <a:noFill/>
          </a:ln>
        </p:spPr>
      </p:pic>
      <p:pic>
        <p:nvPicPr>
          <p:cNvPr id="1349" name="Google Shape;1349;p12"/>
          <p:cNvPicPr preferRelativeResize="0"/>
          <p:nvPr/>
        </p:nvPicPr>
        <p:blipFill rotWithShape="1">
          <a:blip r:embed="rId4">
            <a:alphaModFix/>
          </a:blip>
          <a:srcRect b="0" l="0" r="0" t="0"/>
          <a:stretch/>
        </p:blipFill>
        <p:spPr>
          <a:xfrm>
            <a:off x="9367700" y="3528689"/>
            <a:ext cx="1115400" cy="1273835"/>
          </a:xfrm>
          <a:prstGeom prst="rect">
            <a:avLst/>
          </a:prstGeom>
          <a:noFill/>
          <a:ln>
            <a:noFill/>
          </a:ln>
        </p:spPr>
      </p:pic>
      <p:pic>
        <p:nvPicPr>
          <p:cNvPr id="1350" name="Google Shape;1350;p12"/>
          <p:cNvPicPr preferRelativeResize="0"/>
          <p:nvPr/>
        </p:nvPicPr>
        <p:blipFill rotWithShape="1">
          <a:blip r:embed="rId5">
            <a:alphaModFix/>
          </a:blip>
          <a:srcRect b="0" l="0" r="0" t="0"/>
          <a:stretch/>
        </p:blipFill>
        <p:spPr>
          <a:xfrm>
            <a:off x="1736827" y="7046040"/>
            <a:ext cx="1093375" cy="1111297"/>
          </a:xfrm>
          <a:prstGeom prst="rect">
            <a:avLst/>
          </a:prstGeom>
          <a:noFill/>
          <a:ln>
            <a:noFill/>
          </a:ln>
        </p:spPr>
      </p:pic>
      <p:pic>
        <p:nvPicPr>
          <p:cNvPr id="1351" name="Google Shape;1351;p12"/>
          <p:cNvPicPr preferRelativeResize="0"/>
          <p:nvPr/>
        </p:nvPicPr>
        <p:blipFill rotWithShape="1">
          <a:blip r:embed="rId6">
            <a:alphaModFix/>
          </a:blip>
          <a:srcRect b="0" l="0" r="0" t="0"/>
          <a:stretch/>
        </p:blipFill>
        <p:spPr>
          <a:xfrm>
            <a:off x="8925718" y="6682424"/>
            <a:ext cx="1743530" cy="1704925"/>
          </a:xfrm>
          <a:prstGeom prst="rect">
            <a:avLst/>
          </a:prstGeom>
          <a:noFill/>
          <a:ln>
            <a:noFill/>
          </a:ln>
        </p:spPr>
      </p:pic>
      <p:sp>
        <p:nvSpPr>
          <p:cNvPr id="1352" name="Google Shape;1352;p12"/>
          <p:cNvSpPr txBox="1"/>
          <p:nvPr/>
        </p:nvSpPr>
        <p:spPr>
          <a:xfrm>
            <a:off x="11317749" y="7065694"/>
            <a:ext cx="5937900" cy="16623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accent5"/>
                </a:solidFill>
                <a:latin typeface="Archivo Black"/>
                <a:ea typeface="Archivo Black"/>
                <a:cs typeface="Archivo Black"/>
                <a:sym typeface="Archivo Black"/>
              </a:rPr>
              <a:t>Counseling Office Phone:</a:t>
            </a:r>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accent5"/>
                </a:solidFill>
                <a:latin typeface="Archivo Black"/>
                <a:ea typeface="Archivo Black"/>
                <a:cs typeface="Archivo Black"/>
                <a:sym typeface="Archivo Black"/>
              </a:rPr>
              <a:t> 770-232-3322</a:t>
            </a:r>
            <a:endParaRPr b="0" i="0" sz="2400" u="none" cap="none" strike="noStrike">
              <a:solidFill>
                <a:schemeClr val="accent5"/>
              </a:solidFill>
              <a:latin typeface="Archivo Black"/>
              <a:ea typeface="Archivo Black"/>
              <a:cs typeface="Archivo Black"/>
              <a:sym typeface="Archivo Black"/>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accent5"/>
                </a:solidFill>
                <a:latin typeface="Archivo Black"/>
                <a:ea typeface="Archivo Black"/>
                <a:cs typeface="Archivo Black"/>
                <a:sym typeface="Archivo Black"/>
              </a:rPr>
              <a:t>Email: DuluthHSCounseling@gcpsk12.org</a:t>
            </a:r>
            <a:endParaRPr b="0" i="0" sz="2400" u="none" cap="none" strike="noStrike">
              <a:solidFill>
                <a:schemeClr val="accent5"/>
              </a:solidFill>
              <a:latin typeface="Archivo Black"/>
              <a:ea typeface="Archivo Black"/>
              <a:cs typeface="Archivo Black"/>
              <a:sym typeface="Archivo Black"/>
            </a:endParaRPr>
          </a:p>
        </p:txBody>
      </p:sp>
      <p:sp>
        <p:nvSpPr>
          <p:cNvPr id="1353" name="Google Shape;1353;p12"/>
          <p:cNvSpPr txBox="1"/>
          <p:nvPr/>
        </p:nvSpPr>
        <p:spPr>
          <a:xfrm>
            <a:off x="3866708" y="6550519"/>
            <a:ext cx="38709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200"/>
              <a:buFont typeface="Arial"/>
              <a:buNone/>
            </a:pPr>
            <a:r>
              <a:rPr b="0" i="0" lang="en-US" sz="3200" u="none" cap="none" strike="noStrike">
                <a:solidFill>
                  <a:srgbClr val="D65C55"/>
                </a:solidFill>
                <a:latin typeface="Archivo Black"/>
                <a:ea typeface="Archivo Black"/>
                <a:cs typeface="Archivo Black"/>
                <a:sym typeface="Archivo Black"/>
              </a:rPr>
              <a:t> Three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1357" name="Shape 1357"/>
        <p:cNvGrpSpPr/>
        <p:nvPr/>
      </p:nvGrpSpPr>
      <p:grpSpPr>
        <a:xfrm>
          <a:off x="0" y="0"/>
          <a:ext cx="0" cy="0"/>
          <a:chOff x="0" y="0"/>
          <a:chExt cx="0" cy="0"/>
        </a:xfrm>
      </p:grpSpPr>
      <p:sp>
        <p:nvSpPr>
          <p:cNvPr id="1358" name="Google Shape;1358;p21"/>
          <p:cNvSpPr/>
          <p:nvPr/>
        </p:nvSpPr>
        <p:spPr>
          <a:xfrm rot="2979764">
            <a:off x="16589123" y="8753535"/>
            <a:ext cx="1046909" cy="1046909"/>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359" name="Google Shape;1359;p21"/>
          <p:cNvGrpSpPr/>
          <p:nvPr/>
        </p:nvGrpSpPr>
        <p:grpSpPr>
          <a:xfrm rot="-5400000">
            <a:off x="-383781" y="1796628"/>
            <a:ext cx="2196511" cy="2196511"/>
            <a:chOff x="0" y="0"/>
            <a:chExt cx="812800" cy="812800"/>
          </a:xfrm>
        </p:grpSpPr>
        <p:sp>
          <p:nvSpPr>
            <p:cNvPr id="1360" name="Google Shape;136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2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62" name="Google Shape;1362;p21"/>
          <p:cNvGrpSpPr/>
          <p:nvPr/>
        </p:nvGrpSpPr>
        <p:grpSpPr>
          <a:xfrm rot="-5400000">
            <a:off x="560933" y="1650560"/>
            <a:ext cx="1113699" cy="1113699"/>
            <a:chOff x="0" y="0"/>
            <a:chExt cx="812800" cy="812800"/>
          </a:xfrm>
        </p:grpSpPr>
        <p:sp>
          <p:nvSpPr>
            <p:cNvPr id="1363" name="Google Shape;136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2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65" name="Google Shape;1365;p21"/>
          <p:cNvGrpSpPr/>
          <p:nvPr/>
        </p:nvGrpSpPr>
        <p:grpSpPr>
          <a:xfrm rot="-5400000">
            <a:off x="-666786" y="-735822"/>
            <a:ext cx="3086120" cy="3086120"/>
            <a:chOff x="0" y="0"/>
            <a:chExt cx="812800" cy="812800"/>
          </a:xfrm>
        </p:grpSpPr>
        <p:sp>
          <p:nvSpPr>
            <p:cNvPr id="1366" name="Google Shape;136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2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68" name="Google Shape;1368;p21"/>
          <p:cNvGrpSpPr/>
          <p:nvPr/>
        </p:nvGrpSpPr>
        <p:grpSpPr>
          <a:xfrm rot="-5400000">
            <a:off x="1812756" y="-642050"/>
            <a:ext cx="2292584" cy="2292584"/>
            <a:chOff x="0" y="0"/>
            <a:chExt cx="812800" cy="812800"/>
          </a:xfrm>
        </p:grpSpPr>
        <p:sp>
          <p:nvSpPr>
            <p:cNvPr id="1369" name="Google Shape;136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2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71" name="Google Shape;1371;p21"/>
          <p:cNvGrpSpPr/>
          <p:nvPr/>
        </p:nvGrpSpPr>
        <p:grpSpPr>
          <a:xfrm rot="-5400000">
            <a:off x="-494311" y="8764002"/>
            <a:ext cx="988609" cy="988609"/>
            <a:chOff x="0" y="0"/>
            <a:chExt cx="812800" cy="812800"/>
          </a:xfrm>
        </p:grpSpPr>
        <p:sp>
          <p:nvSpPr>
            <p:cNvPr id="1372" name="Google Shape;137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2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74" name="Google Shape;1374;p21"/>
          <p:cNvGrpSpPr/>
          <p:nvPr/>
        </p:nvGrpSpPr>
        <p:grpSpPr>
          <a:xfrm rot="-5400000">
            <a:off x="11722556" y="9276783"/>
            <a:ext cx="337718" cy="337718"/>
            <a:chOff x="0" y="0"/>
            <a:chExt cx="812800" cy="812800"/>
          </a:xfrm>
        </p:grpSpPr>
        <p:sp>
          <p:nvSpPr>
            <p:cNvPr id="1375" name="Google Shape;137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2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77" name="Google Shape;1377;p21"/>
          <p:cNvGrpSpPr/>
          <p:nvPr/>
        </p:nvGrpSpPr>
        <p:grpSpPr>
          <a:xfrm rot="-5400000">
            <a:off x="8444428" y="402342"/>
            <a:ext cx="129885" cy="129885"/>
            <a:chOff x="0" y="0"/>
            <a:chExt cx="812800" cy="812800"/>
          </a:xfrm>
        </p:grpSpPr>
        <p:sp>
          <p:nvSpPr>
            <p:cNvPr id="1378" name="Google Shape;137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p2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80" name="Google Shape;1380;p21"/>
          <p:cNvGrpSpPr/>
          <p:nvPr/>
        </p:nvGrpSpPr>
        <p:grpSpPr>
          <a:xfrm rot="-5400000">
            <a:off x="3558623" y="-561152"/>
            <a:ext cx="1093379" cy="1093379"/>
            <a:chOff x="0" y="0"/>
            <a:chExt cx="812800" cy="812800"/>
          </a:xfrm>
        </p:grpSpPr>
        <p:sp>
          <p:nvSpPr>
            <p:cNvPr id="1381" name="Google Shape;138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2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83" name="Google Shape;1383;p21"/>
          <p:cNvGrpSpPr/>
          <p:nvPr/>
        </p:nvGrpSpPr>
        <p:grpSpPr>
          <a:xfrm rot="-5400000">
            <a:off x="-139305" y="3334729"/>
            <a:ext cx="1400454" cy="1400454"/>
            <a:chOff x="0" y="0"/>
            <a:chExt cx="812800" cy="812800"/>
          </a:xfrm>
        </p:grpSpPr>
        <p:sp>
          <p:nvSpPr>
            <p:cNvPr id="1384" name="Google Shape;138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2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86" name="Google Shape;1386;p21"/>
          <p:cNvGrpSpPr/>
          <p:nvPr/>
        </p:nvGrpSpPr>
        <p:grpSpPr>
          <a:xfrm rot="-5400000">
            <a:off x="-423477" y="2350326"/>
            <a:ext cx="984382" cy="984382"/>
            <a:chOff x="0" y="0"/>
            <a:chExt cx="812800" cy="812800"/>
          </a:xfrm>
        </p:grpSpPr>
        <p:sp>
          <p:nvSpPr>
            <p:cNvPr id="1387" name="Google Shape;138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2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89" name="Google Shape;1389;p21"/>
          <p:cNvSpPr txBox="1"/>
          <p:nvPr/>
        </p:nvSpPr>
        <p:spPr>
          <a:xfrm>
            <a:off x="3558625" y="2098200"/>
            <a:ext cx="5473800" cy="2154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21"/>
          <p:cNvSpPr txBox="1"/>
          <p:nvPr/>
        </p:nvSpPr>
        <p:spPr>
          <a:xfrm>
            <a:off x="2136078" y="1939257"/>
            <a:ext cx="11141648" cy="7556684"/>
          </a:xfrm>
          <a:prstGeom prst="rect">
            <a:avLst/>
          </a:prstGeom>
          <a:noFill/>
          <a:ln>
            <a:noFill/>
          </a:ln>
        </p:spPr>
        <p:txBody>
          <a:bodyPr anchorCtr="0" anchor="t" bIns="0" lIns="0" spcFirstLastPara="1" rIns="0" wrap="square" tIns="0">
            <a:spAutoFit/>
          </a:bodyPr>
          <a:lstStyle/>
          <a:p>
            <a:pPr indent="-425450" lvl="0" marL="457200" marR="0" rtl="0" algn="l">
              <a:lnSpc>
                <a:spcPct val="115000"/>
              </a:lnSpc>
              <a:spcBef>
                <a:spcPts val="0"/>
              </a:spcBef>
              <a:spcAft>
                <a:spcPts val="0"/>
              </a:spcAft>
              <a:buClr>
                <a:srgbClr val="9D423C"/>
              </a:buClr>
              <a:buSzPts val="3100"/>
              <a:buFont typeface="Roboto"/>
              <a:buChar char="●"/>
            </a:pPr>
            <a:r>
              <a:rPr b="1" i="0" lang="en-US" sz="3100" u="none" cap="none" strike="noStrike">
                <a:solidFill>
                  <a:srgbClr val="9D423C"/>
                </a:solidFill>
                <a:latin typeface="Roboto"/>
                <a:ea typeface="Roboto"/>
                <a:cs typeface="Roboto"/>
                <a:sym typeface="Roboto"/>
              </a:rPr>
              <a:t>A simple way for you to know where you are eligible for admission (to be admitted to college).</a:t>
            </a:r>
            <a:endParaRPr b="1" i="0" sz="3100" u="none" cap="none" strike="noStrike">
              <a:solidFill>
                <a:srgbClr val="9D423C"/>
              </a:solidFill>
              <a:latin typeface="Roboto"/>
              <a:ea typeface="Roboto"/>
              <a:cs typeface="Roboto"/>
              <a:sym typeface="Roboto"/>
            </a:endParaRPr>
          </a:p>
          <a:p>
            <a:pPr indent="-425450" lvl="0" marL="457200" marR="0" rtl="0" algn="l">
              <a:lnSpc>
                <a:spcPct val="115000"/>
              </a:lnSpc>
              <a:spcBef>
                <a:spcPts val="0"/>
              </a:spcBef>
              <a:spcAft>
                <a:spcPts val="0"/>
              </a:spcAft>
              <a:buClr>
                <a:srgbClr val="9D423C"/>
              </a:buClr>
              <a:buSzPts val="3100"/>
              <a:buFont typeface="Roboto"/>
              <a:buChar char="●"/>
            </a:pPr>
            <a:r>
              <a:rPr b="1" i="0" lang="en-US" sz="3100" u="none" cap="none" strike="noStrike">
                <a:solidFill>
                  <a:srgbClr val="9D423C"/>
                </a:solidFill>
                <a:latin typeface="Roboto"/>
                <a:ea typeface="Roboto"/>
                <a:cs typeface="Roboto"/>
                <a:sym typeface="Roboto"/>
              </a:rPr>
              <a:t>Based on your high school HOPE grade point average (GPA) through 11th grade. </a:t>
            </a:r>
            <a:endParaRPr b="1" i="0" sz="3100" u="none" cap="none" strike="noStrike">
              <a:solidFill>
                <a:srgbClr val="9D423C"/>
              </a:solidFill>
              <a:latin typeface="Roboto"/>
              <a:ea typeface="Roboto"/>
              <a:cs typeface="Roboto"/>
              <a:sym typeface="Roboto"/>
            </a:endParaRPr>
          </a:p>
          <a:p>
            <a:pPr indent="-425450" lvl="0" marL="457200" marR="0" rtl="0" algn="l">
              <a:lnSpc>
                <a:spcPct val="115000"/>
              </a:lnSpc>
              <a:spcBef>
                <a:spcPts val="0"/>
              </a:spcBef>
              <a:spcAft>
                <a:spcPts val="0"/>
              </a:spcAft>
              <a:buClr>
                <a:srgbClr val="9D423C"/>
              </a:buClr>
              <a:buSzPts val="3100"/>
              <a:buFont typeface="Roboto"/>
              <a:buChar char="●"/>
            </a:pPr>
            <a:r>
              <a:rPr b="1" i="0" lang="en-US" sz="3100" u="none" cap="none" strike="noStrike">
                <a:solidFill>
                  <a:srgbClr val="9D423C"/>
                </a:solidFill>
                <a:latin typeface="Roboto"/>
                <a:ea typeface="Roboto"/>
                <a:cs typeface="Roboto"/>
                <a:sym typeface="Roboto"/>
              </a:rPr>
              <a:t>You will still need to submit an application.</a:t>
            </a:r>
            <a:endParaRPr b="1" i="0" sz="3100" u="none" cap="none" strike="noStrike">
              <a:solidFill>
                <a:srgbClr val="9D423C"/>
              </a:solidFill>
              <a:latin typeface="Roboto"/>
              <a:ea typeface="Roboto"/>
              <a:cs typeface="Roboto"/>
              <a:sym typeface="Roboto"/>
            </a:endParaRPr>
          </a:p>
          <a:p>
            <a:pPr indent="-425450" lvl="0" marL="457200" marR="0" rtl="0" algn="l">
              <a:lnSpc>
                <a:spcPct val="115000"/>
              </a:lnSpc>
              <a:spcBef>
                <a:spcPts val="0"/>
              </a:spcBef>
              <a:spcAft>
                <a:spcPts val="0"/>
              </a:spcAft>
              <a:buClr>
                <a:srgbClr val="9D423C"/>
              </a:buClr>
              <a:buSzPts val="3100"/>
              <a:buFont typeface="Roboto"/>
              <a:buChar char="●"/>
            </a:pPr>
            <a:r>
              <a:rPr b="1" i="0" lang="en-US" sz="3100" u="none" cap="none" strike="noStrike">
                <a:solidFill>
                  <a:srgbClr val="9D423C"/>
                </a:solidFill>
                <a:latin typeface="Roboto"/>
                <a:ea typeface="Roboto"/>
                <a:cs typeface="Roboto"/>
                <a:sym typeface="Roboto"/>
              </a:rPr>
              <a:t>Your GEORGIA MATCH colleges are on your </a:t>
            </a:r>
            <a:r>
              <a:rPr b="1" i="0" lang="en-US" sz="3100" u="none" cap="none" strike="noStrike">
                <a:solidFill>
                  <a:srgbClr val="9D423C"/>
                </a:solidFill>
                <a:uFill>
                  <a:noFill/>
                </a:uFill>
                <a:latin typeface="Roboto"/>
                <a:ea typeface="Roboto"/>
                <a:cs typeface="Roboto"/>
                <a:sym typeface="Roboto"/>
                <a:hlinkClick r:id="rId4">
                  <a:extLst>
                    <a:ext uri="{A12FA001-AC4F-418D-AE19-62706E023703}">
                      <ahyp:hlinkClr val="tx"/>
                    </a:ext>
                  </a:extLst>
                </a:hlinkClick>
              </a:rPr>
              <a:t>GAfutures Student Dashboard</a:t>
            </a:r>
            <a:r>
              <a:rPr b="1" i="0" lang="en-US" sz="3100" u="none" cap="none" strike="noStrike">
                <a:solidFill>
                  <a:srgbClr val="9D423C"/>
                </a:solidFill>
                <a:latin typeface="Roboto"/>
                <a:ea typeface="Roboto"/>
                <a:cs typeface="Roboto"/>
                <a:sym typeface="Roboto"/>
              </a:rPr>
              <a:t> by October 1.</a:t>
            </a:r>
            <a:endParaRPr/>
          </a:p>
          <a:p>
            <a:pPr indent="-425450" lvl="0" marL="457200" marR="0" rtl="0" algn="l">
              <a:lnSpc>
                <a:spcPct val="115000"/>
              </a:lnSpc>
              <a:spcBef>
                <a:spcPts val="0"/>
              </a:spcBef>
              <a:spcAft>
                <a:spcPts val="0"/>
              </a:spcAft>
              <a:buClr>
                <a:srgbClr val="9D423C"/>
              </a:buClr>
              <a:buSzPts val="3100"/>
              <a:buFont typeface="Roboto"/>
              <a:buChar char="●"/>
            </a:pPr>
            <a:r>
              <a:rPr b="1" i="0" lang="en-US" sz="3100" u="none" cap="none" strike="noStrike">
                <a:solidFill>
                  <a:srgbClr val="9D423C"/>
                </a:solidFill>
                <a:latin typeface="Roboto"/>
                <a:ea typeface="Roboto"/>
                <a:cs typeface="Roboto"/>
                <a:sym typeface="Roboto"/>
              </a:rPr>
              <a:t>A letter will be mailed to your listed address notifying you of the college/universities your student has “matched” with. </a:t>
            </a:r>
            <a:endParaRPr b="1" i="0" sz="3100" u="none" cap="none" strike="noStrike">
              <a:solidFill>
                <a:srgbClr val="9D423C"/>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Roboto"/>
                <a:ea typeface="Roboto"/>
                <a:cs typeface="Roboto"/>
                <a:sym typeface="Roboto"/>
              </a:rPr>
              <a:t>Note: GEORGIA MATCH works with public and private accredited high schools in Georgia.</a:t>
            </a:r>
            <a:endParaRPr b="0" i="0" sz="1700" u="none" cap="none" strike="noStrike">
              <a:solidFill>
                <a:schemeClr val="dk1"/>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Roboto"/>
                <a:ea typeface="Roboto"/>
                <a:cs typeface="Roboto"/>
                <a:sym typeface="Roboto"/>
              </a:rPr>
              <a:t>DISCLAIMER: The colleges and universities listed on the student’s GEORGIA MATCH letter or Dashboard represent a provisional acceptance only and does not guarantee acceptance to a college or university or a specific major/program of study. An official admissions status is determined by the college or university using their admission criteria and the student’s final transcript and high school graduation status.</a:t>
            </a:r>
            <a:endParaRPr b="0" i="0" sz="1700" u="none" cap="none" strike="noStrike">
              <a:solidFill>
                <a:schemeClr val="dk1"/>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2600"/>
              <a:buFont typeface="Arial"/>
              <a:buNone/>
            </a:pPr>
            <a:r>
              <a:t/>
            </a:r>
            <a:endParaRPr b="0" i="0" sz="2600" u="none" cap="none" strike="noStrike">
              <a:solidFill>
                <a:srgbClr val="000000"/>
              </a:solidFill>
              <a:latin typeface="Open Sans"/>
              <a:ea typeface="Open Sans"/>
              <a:cs typeface="Open Sans"/>
              <a:sym typeface="Open Sans"/>
            </a:endParaRPr>
          </a:p>
        </p:txBody>
      </p:sp>
      <p:grpSp>
        <p:nvGrpSpPr>
          <p:cNvPr id="1391" name="Google Shape;1391;p21"/>
          <p:cNvGrpSpPr/>
          <p:nvPr/>
        </p:nvGrpSpPr>
        <p:grpSpPr>
          <a:xfrm rot="10800000">
            <a:off x="17392928" y="-120384"/>
            <a:ext cx="1093379" cy="1093379"/>
            <a:chOff x="0" y="0"/>
            <a:chExt cx="812800" cy="812800"/>
          </a:xfrm>
        </p:grpSpPr>
        <p:sp>
          <p:nvSpPr>
            <p:cNvPr id="1392" name="Google Shape;139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2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94" name="Google Shape;1394;p21"/>
          <p:cNvGrpSpPr/>
          <p:nvPr/>
        </p:nvGrpSpPr>
        <p:grpSpPr>
          <a:xfrm rot="10800000">
            <a:off x="16754426" y="794015"/>
            <a:ext cx="366492" cy="366492"/>
            <a:chOff x="0" y="0"/>
            <a:chExt cx="812800" cy="812800"/>
          </a:xfrm>
        </p:grpSpPr>
        <p:sp>
          <p:nvSpPr>
            <p:cNvPr id="1395" name="Google Shape;139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2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97" name="Google Shape;1397;p21"/>
          <p:cNvGrpSpPr/>
          <p:nvPr/>
        </p:nvGrpSpPr>
        <p:grpSpPr>
          <a:xfrm rot="10800000">
            <a:off x="16937670" y="-621363"/>
            <a:ext cx="1001939" cy="1001939"/>
            <a:chOff x="0" y="0"/>
            <a:chExt cx="812800" cy="812800"/>
          </a:xfrm>
        </p:grpSpPr>
        <p:sp>
          <p:nvSpPr>
            <p:cNvPr id="1398" name="Google Shape;139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2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00" name="Google Shape;1400;p21"/>
          <p:cNvGrpSpPr/>
          <p:nvPr/>
        </p:nvGrpSpPr>
        <p:grpSpPr>
          <a:xfrm rot="10800000">
            <a:off x="17794844" y="807237"/>
            <a:ext cx="289519" cy="289519"/>
            <a:chOff x="0" y="0"/>
            <a:chExt cx="812800" cy="812800"/>
          </a:xfrm>
        </p:grpSpPr>
        <p:sp>
          <p:nvSpPr>
            <p:cNvPr id="1401" name="Google Shape;140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2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403" name="Google Shape;1403;p21"/>
          <p:cNvPicPr preferRelativeResize="0"/>
          <p:nvPr/>
        </p:nvPicPr>
        <p:blipFill rotWithShape="1">
          <a:blip r:embed="rId5">
            <a:alphaModFix/>
          </a:blip>
          <a:srcRect b="0" l="0" r="0" t="0"/>
          <a:stretch/>
        </p:blipFill>
        <p:spPr>
          <a:xfrm>
            <a:off x="13567429" y="1939257"/>
            <a:ext cx="4227444" cy="3379304"/>
          </a:xfrm>
          <a:prstGeom prst="rect">
            <a:avLst/>
          </a:prstGeom>
          <a:noFill/>
          <a:ln cap="flat" cmpd="sng" w="19050">
            <a:solidFill>
              <a:srgbClr val="000000"/>
            </a:solidFill>
            <a:prstDash val="solid"/>
            <a:round/>
            <a:headEnd len="sm" w="sm" type="none"/>
            <a:tailEnd len="sm" w="sm" type="none"/>
          </a:ln>
        </p:spPr>
      </p:pic>
      <p:pic>
        <p:nvPicPr>
          <p:cNvPr id="1404" name="Google Shape;1404;p21"/>
          <p:cNvPicPr preferRelativeResize="0"/>
          <p:nvPr/>
        </p:nvPicPr>
        <p:blipFill rotWithShape="1">
          <a:blip r:embed="rId6">
            <a:alphaModFix/>
          </a:blip>
          <a:srcRect b="0" l="0" r="0" t="0"/>
          <a:stretch/>
        </p:blipFill>
        <p:spPr>
          <a:xfrm>
            <a:off x="13673439" y="5812039"/>
            <a:ext cx="4015409" cy="1655727"/>
          </a:xfrm>
          <a:prstGeom prst="rect">
            <a:avLst/>
          </a:prstGeom>
          <a:noFill/>
          <a:ln cap="flat" cmpd="sng" w="19050">
            <a:solidFill>
              <a:srgbClr val="000000"/>
            </a:solidFill>
            <a:prstDash val="solid"/>
            <a:round/>
            <a:headEnd len="sm" w="sm" type="none"/>
            <a:tailEnd len="sm" w="sm" type="none"/>
          </a:ln>
        </p:spPr>
      </p:pic>
      <p:sp>
        <p:nvSpPr>
          <p:cNvPr id="1405" name="Google Shape;1405;p21"/>
          <p:cNvSpPr txBox="1"/>
          <p:nvPr/>
        </p:nvSpPr>
        <p:spPr>
          <a:xfrm>
            <a:off x="4493796" y="743150"/>
            <a:ext cx="8903100" cy="98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200"/>
              <a:buFont typeface="Arial"/>
              <a:buNone/>
            </a:pPr>
            <a:r>
              <a:rPr b="1" i="0" lang="en-US" sz="5200" u="sng" cap="none" strike="noStrike">
                <a:solidFill>
                  <a:schemeClr val="accent6"/>
                </a:solidFill>
                <a:latin typeface="Archivo Black"/>
                <a:ea typeface="Archivo Black"/>
                <a:cs typeface="Archivo Black"/>
                <a:sym typeface="Archivo Black"/>
              </a:rPr>
              <a:t>What is Georgia Match? </a:t>
            </a:r>
            <a:endParaRPr b="1" i="0" sz="5200" u="sng" cap="none" strike="noStrike">
              <a:solidFill>
                <a:schemeClr val="accent6"/>
              </a:solidFill>
              <a:latin typeface="Archivo Black"/>
              <a:ea typeface="Archivo Black"/>
              <a:cs typeface="Archivo Black"/>
              <a:sym typeface="Archivo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247" name="Shape 247"/>
        <p:cNvGrpSpPr/>
        <p:nvPr/>
      </p:nvGrpSpPr>
      <p:grpSpPr>
        <a:xfrm>
          <a:off x="0" y="0"/>
          <a:ext cx="0" cy="0"/>
          <a:chOff x="0" y="0"/>
          <a:chExt cx="0" cy="0"/>
        </a:xfrm>
      </p:grpSpPr>
      <p:pic>
        <p:nvPicPr>
          <p:cNvPr id="248" name="Google Shape;248;p3"/>
          <p:cNvPicPr preferRelativeResize="0"/>
          <p:nvPr/>
        </p:nvPicPr>
        <p:blipFill rotWithShape="1">
          <a:blip r:embed="rId3">
            <a:alphaModFix/>
          </a:blip>
          <a:srcRect b="0" l="0" r="0" t="0"/>
          <a:stretch/>
        </p:blipFill>
        <p:spPr>
          <a:xfrm>
            <a:off x="640313" y="2720375"/>
            <a:ext cx="7286625" cy="7391400"/>
          </a:xfrm>
          <a:prstGeom prst="rect">
            <a:avLst/>
          </a:prstGeom>
          <a:noFill/>
          <a:ln>
            <a:noFill/>
          </a:ln>
        </p:spPr>
      </p:pic>
      <p:grpSp>
        <p:nvGrpSpPr>
          <p:cNvPr id="249" name="Google Shape;249;p3"/>
          <p:cNvGrpSpPr/>
          <p:nvPr/>
        </p:nvGrpSpPr>
        <p:grpSpPr>
          <a:xfrm rot="-5400000">
            <a:off x="-614923" y="1796602"/>
            <a:ext cx="2196537" cy="2196537"/>
            <a:chOff x="0" y="0"/>
            <a:chExt cx="812800" cy="812800"/>
          </a:xfrm>
        </p:grpSpPr>
        <p:sp>
          <p:nvSpPr>
            <p:cNvPr id="250" name="Google Shape;25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3"/>
          <p:cNvGrpSpPr/>
          <p:nvPr/>
        </p:nvGrpSpPr>
        <p:grpSpPr>
          <a:xfrm rot="-5400000">
            <a:off x="329791" y="1650534"/>
            <a:ext cx="1113725" cy="1113725"/>
            <a:chOff x="0" y="0"/>
            <a:chExt cx="812800" cy="812800"/>
          </a:xfrm>
        </p:grpSpPr>
        <p:sp>
          <p:nvSpPr>
            <p:cNvPr id="253" name="Google Shape;253;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3"/>
          <p:cNvGrpSpPr/>
          <p:nvPr/>
        </p:nvGrpSpPr>
        <p:grpSpPr>
          <a:xfrm rot="-5400000">
            <a:off x="-897927" y="-735802"/>
            <a:ext cx="3086100" cy="3086100"/>
            <a:chOff x="0" y="0"/>
            <a:chExt cx="812800" cy="812800"/>
          </a:xfrm>
        </p:grpSpPr>
        <p:sp>
          <p:nvSpPr>
            <p:cNvPr id="256" name="Google Shape;256;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3"/>
          <p:cNvGrpSpPr/>
          <p:nvPr/>
        </p:nvGrpSpPr>
        <p:grpSpPr>
          <a:xfrm rot="-5400000">
            <a:off x="1199550" y="1351425"/>
            <a:ext cx="1093397" cy="1093397"/>
            <a:chOff x="0" y="0"/>
            <a:chExt cx="812800" cy="812800"/>
          </a:xfrm>
        </p:grpSpPr>
        <p:sp>
          <p:nvSpPr>
            <p:cNvPr id="259" name="Google Shape;259;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3"/>
          <p:cNvGrpSpPr/>
          <p:nvPr/>
        </p:nvGrpSpPr>
        <p:grpSpPr>
          <a:xfrm rot="-5400000">
            <a:off x="1581614" y="-642032"/>
            <a:ext cx="2292566" cy="2292566"/>
            <a:chOff x="0" y="0"/>
            <a:chExt cx="812800" cy="812800"/>
          </a:xfrm>
        </p:grpSpPr>
        <p:sp>
          <p:nvSpPr>
            <p:cNvPr id="262" name="Google Shape;262;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3"/>
          <p:cNvGrpSpPr/>
          <p:nvPr/>
        </p:nvGrpSpPr>
        <p:grpSpPr>
          <a:xfrm rot="-5400000">
            <a:off x="2272139" y="2334577"/>
            <a:ext cx="560294" cy="560294"/>
            <a:chOff x="0" y="0"/>
            <a:chExt cx="812800" cy="812800"/>
          </a:xfrm>
        </p:grpSpPr>
        <p:sp>
          <p:nvSpPr>
            <p:cNvPr id="265" name="Google Shape;265;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3"/>
          <p:cNvGrpSpPr/>
          <p:nvPr/>
        </p:nvGrpSpPr>
        <p:grpSpPr>
          <a:xfrm rot="-5400000">
            <a:off x="4420879" y="984896"/>
            <a:ext cx="351222" cy="351222"/>
            <a:chOff x="0" y="0"/>
            <a:chExt cx="812800" cy="812800"/>
          </a:xfrm>
        </p:grpSpPr>
        <p:sp>
          <p:nvSpPr>
            <p:cNvPr id="268" name="Google Shape;268;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3"/>
          <p:cNvGrpSpPr/>
          <p:nvPr/>
        </p:nvGrpSpPr>
        <p:grpSpPr>
          <a:xfrm rot="-5400000">
            <a:off x="15265541" y="7917922"/>
            <a:ext cx="568309" cy="568309"/>
            <a:chOff x="0" y="0"/>
            <a:chExt cx="812800" cy="812800"/>
          </a:xfrm>
        </p:grpSpPr>
        <p:sp>
          <p:nvSpPr>
            <p:cNvPr id="271" name="Google Shape;271;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3"/>
          <p:cNvGrpSpPr/>
          <p:nvPr/>
        </p:nvGrpSpPr>
        <p:grpSpPr>
          <a:xfrm rot="-5400000">
            <a:off x="12507542" y="9258300"/>
            <a:ext cx="357294" cy="357294"/>
            <a:chOff x="0" y="0"/>
            <a:chExt cx="812800" cy="812800"/>
          </a:xfrm>
        </p:grpSpPr>
        <p:sp>
          <p:nvSpPr>
            <p:cNvPr id="274" name="Google Shape;27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3"/>
          <p:cNvGrpSpPr/>
          <p:nvPr/>
        </p:nvGrpSpPr>
        <p:grpSpPr>
          <a:xfrm rot="-5400000">
            <a:off x="8507751" y="1689942"/>
            <a:ext cx="213320" cy="213320"/>
            <a:chOff x="0" y="0"/>
            <a:chExt cx="812800" cy="812800"/>
          </a:xfrm>
        </p:grpSpPr>
        <p:sp>
          <p:nvSpPr>
            <p:cNvPr id="277" name="Google Shape;277;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3"/>
          <p:cNvGrpSpPr/>
          <p:nvPr/>
        </p:nvGrpSpPr>
        <p:grpSpPr>
          <a:xfrm rot="-5400000">
            <a:off x="2717817" y="2334577"/>
            <a:ext cx="217027" cy="217027"/>
            <a:chOff x="0" y="0"/>
            <a:chExt cx="812800" cy="812800"/>
          </a:xfrm>
        </p:grpSpPr>
        <p:sp>
          <p:nvSpPr>
            <p:cNvPr id="280" name="Google Shape;28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3"/>
          <p:cNvGrpSpPr/>
          <p:nvPr/>
        </p:nvGrpSpPr>
        <p:grpSpPr>
          <a:xfrm rot="-5400000">
            <a:off x="2877091" y="2050289"/>
            <a:ext cx="115506" cy="115506"/>
            <a:chOff x="0" y="0"/>
            <a:chExt cx="812800" cy="812800"/>
          </a:xfrm>
        </p:grpSpPr>
        <p:sp>
          <p:nvSpPr>
            <p:cNvPr id="283" name="Google Shape;283;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3"/>
          <p:cNvGrpSpPr/>
          <p:nvPr/>
        </p:nvGrpSpPr>
        <p:grpSpPr>
          <a:xfrm rot="-5400000">
            <a:off x="3327482" y="-561170"/>
            <a:ext cx="1093397" cy="1093397"/>
            <a:chOff x="0" y="0"/>
            <a:chExt cx="812800" cy="812800"/>
          </a:xfrm>
        </p:grpSpPr>
        <p:sp>
          <p:nvSpPr>
            <p:cNvPr id="286" name="Google Shape;286;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3"/>
          <p:cNvGrpSpPr/>
          <p:nvPr/>
        </p:nvGrpSpPr>
        <p:grpSpPr>
          <a:xfrm rot="-5400000">
            <a:off x="-370446" y="3334708"/>
            <a:ext cx="1400475" cy="1400475"/>
            <a:chOff x="0" y="0"/>
            <a:chExt cx="812800" cy="812800"/>
          </a:xfrm>
        </p:grpSpPr>
        <p:sp>
          <p:nvSpPr>
            <p:cNvPr id="289" name="Google Shape;289;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3"/>
          <p:cNvGrpSpPr/>
          <p:nvPr/>
        </p:nvGrpSpPr>
        <p:grpSpPr>
          <a:xfrm rot="-5400000">
            <a:off x="-654619" y="2350298"/>
            <a:ext cx="984410" cy="984410"/>
            <a:chOff x="0" y="0"/>
            <a:chExt cx="812800" cy="812800"/>
          </a:xfrm>
        </p:grpSpPr>
        <p:sp>
          <p:nvSpPr>
            <p:cNvPr id="292" name="Google Shape;292;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94" name="Google Shape;294;p3"/>
          <p:cNvSpPr/>
          <p:nvPr/>
        </p:nvSpPr>
        <p:spPr>
          <a:xfrm rot="2977784">
            <a:off x="16589741" y="8753499"/>
            <a:ext cx="1046562" cy="1046562"/>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5" name="Google Shape;295;p3"/>
          <p:cNvSpPr txBox="1"/>
          <p:nvPr/>
        </p:nvSpPr>
        <p:spPr>
          <a:xfrm>
            <a:off x="3948075" y="1326600"/>
            <a:ext cx="13614000" cy="1138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rgbClr val="000000"/>
              </a:buClr>
              <a:buSzPts val="7399"/>
              <a:buFont typeface="Arial"/>
              <a:buNone/>
            </a:pPr>
            <a:r>
              <a:rPr b="0" i="0" lang="en-US" sz="7399" u="none" cap="none" strike="noStrike">
                <a:solidFill>
                  <a:srgbClr val="63928F"/>
                </a:solidFill>
                <a:latin typeface="Archivo Black"/>
                <a:ea typeface="Archivo Black"/>
                <a:cs typeface="Archivo Black"/>
                <a:sym typeface="Archivo Black"/>
              </a:rPr>
              <a:t>Hello!</a:t>
            </a:r>
            <a:endParaRPr b="0" i="0" sz="1800" u="none" cap="none" strike="noStrike">
              <a:solidFill>
                <a:srgbClr val="000000"/>
              </a:solidFill>
              <a:latin typeface="Arial"/>
              <a:ea typeface="Arial"/>
              <a:cs typeface="Arial"/>
              <a:sym typeface="Arial"/>
            </a:endParaRPr>
          </a:p>
        </p:txBody>
      </p:sp>
      <p:sp>
        <p:nvSpPr>
          <p:cNvPr id="296" name="Google Shape;296;p3"/>
          <p:cNvSpPr txBox="1"/>
          <p:nvPr/>
        </p:nvSpPr>
        <p:spPr>
          <a:xfrm>
            <a:off x="8210725" y="2650250"/>
            <a:ext cx="9783900" cy="3352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6600"/>
              <a:buFont typeface="Arial"/>
              <a:buNone/>
            </a:pPr>
            <a:r>
              <a:rPr b="1" i="0" lang="en-US" sz="6600" u="none" cap="none" strike="noStrike">
                <a:solidFill>
                  <a:srgbClr val="EBBA3E"/>
                </a:solidFill>
                <a:latin typeface="Archivo Black"/>
                <a:ea typeface="Archivo Black"/>
                <a:cs typeface="Archivo Black"/>
                <a:sym typeface="Archivo Black"/>
              </a:rPr>
              <a:t>A word from our new principal, </a:t>
            </a:r>
            <a:endParaRPr b="1" i="0" sz="6600" u="none" cap="none" strike="noStrike">
              <a:solidFill>
                <a:srgbClr val="EBBA3E"/>
              </a:solidFill>
              <a:latin typeface="Archivo Black"/>
              <a:ea typeface="Archivo Black"/>
              <a:cs typeface="Archivo Black"/>
              <a:sym typeface="Archivo Black"/>
            </a:endParaRPr>
          </a:p>
          <a:p>
            <a:pPr indent="0" lvl="0" marL="0" marR="0" rtl="0" algn="l">
              <a:lnSpc>
                <a:spcPct val="115000"/>
              </a:lnSpc>
              <a:spcBef>
                <a:spcPts val="0"/>
              </a:spcBef>
              <a:spcAft>
                <a:spcPts val="0"/>
              </a:spcAft>
              <a:buClr>
                <a:srgbClr val="000000"/>
              </a:buClr>
              <a:buSzPts val="6600"/>
              <a:buFont typeface="Arial"/>
              <a:buNone/>
            </a:pPr>
            <a:r>
              <a:rPr b="1" i="0" lang="en-US" sz="6600" u="none" cap="none" strike="noStrike">
                <a:solidFill>
                  <a:schemeClr val="accent6"/>
                </a:solidFill>
                <a:latin typeface="Archivo Black"/>
                <a:ea typeface="Archivo Black"/>
                <a:cs typeface="Archivo Black"/>
                <a:sym typeface="Archivo Black"/>
              </a:rPr>
              <a:t>Ms. Cindy Kinchen</a:t>
            </a:r>
            <a:endParaRPr b="1" i="0" sz="5600" u="none" cap="none" strike="noStrike">
              <a:solidFill>
                <a:schemeClr val="accent6"/>
              </a:solidFill>
              <a:latin typeface="Archivo Black"/>
              <a:ea typeface="Archivo Black"/>
              <a:cs typeface="Archivo Black"/>
              <a:sym typeface="Archivo Black"/>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1409" name="Shape 1409"/>
        <p:cNvGrpSpPr/>
        <p:nvPr/>
      </p:nvGrpSpPr>
      <p:grpSpPr>
        <a:xfrm>
          <a:off x="0" y="0"/>
          <a:ext cx="0" cy="0"/>
          <a:chOff x="0" y="0"/>
          <a:chExt cx="0" cy="0"/>
        </a:xfrm>
      </p:grpSpPr>
      <p:grpSp>
        <p:nvGrpSpPr>
          <p:cNvPr id="1410" name="Google Shape;1410;p29"/>
          <p:cNvGrpSpPr/>
          <p:nvPr/>
        </p:nvGrpSpPr>
        <p:grpSpPr>
          <a:xfrm>
            <a:off x="494609" y="310501"/>
            <a:ext cx="17298798" cy="8985592"/>
            <a:chOff x="0" y="-38100"/>
            <a:chExt cx="4556032" cy="2366560"/>
          </a:xfrm>
        </p:grpSpPr>
        <p:sp>
          <p:nvSpPr>
            <p:cNvPr id="1411" name="Google Shape;1411;p29"/>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29"/>
            <p:cNvSpPr txBox="1"/>
            <p:nvPr/>
          </p:nvSpPr>
          <p:spPr>
            <a:xfrm>
              <a:off x="0" y="-38100"/>
              <a:ext cx="4556032" cy="23665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13" name="Google Shape;1413;p29"/>
          <p:cNvSpPr txBox="1"/>
          <p:nvPr/>
        </p:nvSpPr>
        <p:spPr>
          <a:xfrm>
            <a:off x="652550" y="798575"/>
            <a:ext cx="16245000" cy="12543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Clr>
                <a:schemeClr val="dk1"/>
              </a:buClr>
              <a:buSzPts val="5400"/>
              <a:buFont typeface="Arial"/>
              <a:buNone/>
            </a:pPr>
            <a:r>
              <a:rPr b="1" i="0" lang="en-US" sz="4200" u="none" cap="none" strike="noStrike">
                <a:solidFill>
                  <a:schemeClr val="accent5"/>
                </a:solidFill>
                <a:latin typeface="Concert One"/>
                <a:ea typeface="Concert One"/>
                <a:cs typeface="Concert One"/>
                <a:sym typeface="Concert One"/>
              </a:rPr>
              <a:t>If your child is interested in attending Augusta, Georgia State, UGA or GA Tech, attend the Peach State Tour!</a:t>
            </a:r>
            <a:endParaRPr b="1" i="0" sz="100" u="none" cap="none" strike="noStrike">
              <a:solidFill>
                <a:schemeClr val="accent5"/>
              </a:solidFill>
              <a:latin typeface="Arial"/>
              <a:ea typeface="Arial"/>
              <a:cs typeface="Arial"/>
              <a:sym typeface="Arial"/>
            </a:endParaRPr>
          </a:p>
        </p:txBody>
      </p:sp>
      <p:grpSp>
        <p:nvGrpSpPr>
          <p:cNvPr id="1414" name="Google Shape;1414;p29"/>
          <p:cNvGrpSpPr/>
          <p:nvPr/>
        </p:nvGrpSpPr>
        <p:grpSpPr>
          <a:xfrm>
            <a:off x="15509269" y="460400"/>
            <a:ext cx="1113725" cy="1113725"/>
            <a:chOff x="0" y="0"/>
            <a:chExt cx="812800" cy="812800"/>
          </a:xfrm>
        </p:grpSpPr>
        <p:sp>
          <p:nvSpPr>
            <p:cNvPr id="1415" name="Google Shape;141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17" name="Google Shape;1417;p29"/>
          <p:cNvGrpSpPr/>
          <p:nvPr/>
        </p:nvGrpSpPr>
        <p:grpSpPr>
          <a:xfrm>
            <a:off x="15923231" y="-767318"/>
            <a:ext cx="3086100" cy="3086100"/>
            <a:chOff x="0" y="0"/>
            <a:chExt cx="812800" cy="812800"/>
          </a:xfrm>
        </p:grpSpPr>
        <p:sp>
          <p:nvSpPr>
            <p:cNvPr id="1418" name="Google Shape;141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20" name="Google Shape;1420;p29"/>
          <p:cNvGrpSpPr/>
          <p:nvPr/>
        </p:nvGrpSpPr>
        <p:grpSpPr>
          <a:xfrm>
            <a:off x="15828707" y="1330160"/>
            <a:ext cx="1093397" cy="1093397"/>
            <a:chOff x="0" y="0"/>
            <a:chExt cx="812800" cy="812800"/>
          </a:xfrm>
        </p:grpSpPr>
        <p:sp>
          <p:nvSpPr>
            <p:cNvPr id="1421" name="Google Shape;142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23" name="Google Shape;1423;p29"/>
          <p:cNvGrpSpPr/>
          <p:nvPr/>
        </p:nvGrpSpPr>
        <p:grpSpPr>
          <a:xfrm>
            <a:off x="16622994" y="1712224"/>
            <a:ext cx="2292566" cy="2292566"/>
            <a:chOff x="0" y="0"/>
            <a:chExt cx="812800" cy="812800"/>
          </a:xfrm>
        </p:grpSpPr>
        <p:sp>
          <p:nvSpPr>
            <p:cNvPr id="1424" name="Google Shape;142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26" name="Google Shape;1426;p29"/>
          <p:cNvGrpSpPr/>
          <p:nvPr/>
        </p:nvGrpSpPr>
        <p:grpSpPr>
          <a:xfrm>
            <a:off x="16937411" y="4551489"/>
            <a:ext cx="351222" cy="351222"/>
            <a:chOff x="0" y="0"/>
            <a:chExt cx="812800" cy="812800"/>
          </a:xfrm>
        </p:grpSpPr>
        <p:sp>
          <p:nvSpPr>
            <p:cNvPr id="1427" name="Google Shape;142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29" name="Google Shape;1429;p29"/>
          <p:cNvGrpSpPr/>
          <p:nvPr/>
        </p:nvGrpSpPr>
        <p:grpSpPr>
          <a:xfrm>
            <a:off x="16107733" y="3007701"/>
            <a:ext cx="115506" cy="115506"/>
            <a:chOff x="0" y="0"/>
            <a:chExt cx="812800" cy="812800"/>
          </a:xfrm>
        </p:grpSpPr>
        <p:sp>
          <p:nvSpPr>
            <p:cNvPr id="1430" name="Google Shape;143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32" name="Google Shape;1432;p29"/>
          <p:cNvGrpSpPr/>
          <p:nvPr/>
        </p:nvGrpSpPr>
        <p:grpSpPr>
          <a:xfrm>
            <a:off x="17741301" y="3458091"/>
            <a:ext cx="1093397" cy="1093397"/>
            <a:chOff x="0" y="0"/>
            <a:chExt cx="812800" cy="812800"/>
          </a:xfrm>
        </p:grpSpPr>
        <p:sp>
          <p:nvSpPr>
            <p:cNvPr id="1433" name="Google Shape;143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35" name="Google Shape;1435;p29"/>
          <p:cNvGrpSpPr/>
          <p:nvPr/>
        </p:nvGrpSpPr>
        <p:grpSpPr>
          <a:xfrm>
            <a:off x="14938821" y="-524009"/>
            <a:ext cx="984410" cy="984410"/>
            <a:chOff x="0" y="0"/>
            <a:chExt cx="812800" cy="812800"/>
          </a:xfrm>
        </p:grpSpPr>
        <p:sp>
          <p:nvSpPr>
            <p:cNvPr id="1436" name="Google Shape;143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38" name="Google Shape;1438;p29"/>
          <p:cNvSpPr/>
          <p:nvPr/>
        </p:nvSpPr>
        <p:spPr>
          <a:xfrm rot="2977784">
            <a:off x="16221843" y="8276152"/>
            <a:ext cx="1046562" cy="1046562"/>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1439" name="Google Shape;1439;p29"/>
          <p:cNvPicPr preferRelativeResize="0"/>
          <p:nvPr/>
        </p:nvPicPr>
        <p:blipFill rotWithShape="1">
          <a:blip r:embed="rId4">
            <a:alphaModFix/>
          </a:blip>
          <a:srcRect b="0" l="0" r="0" t="0"/>
          <a:stretch/>
        </p:blipFill>
        <p:spPr>
          <a:xfrm>
            <a:off x="1984813" y="2138351"/>
            <a:ext cx="12954000" cy="2581275"/>
          </a:xfrm>
          <a:prstGeom prst="rect">
            <a:avLst/>
          </a:prstGeom>
          <a:noFill/>
          <a:ln>
            <a:noFill/>
          </a:ln>
        </p:spPr>
      </p:pic>
      <p:sp>
        <p:nvSpPr>
          <p:cNvPr id="1440" name="Google Shape;1440;p29"/>
          <p:cNvSpPr txBox="1"/>
          <p:nvPr/>
        </p:nvSpPr>
        <p:spPr>
          <a:xfrm>
            <a:off x="2323675" y="4902700"/>
            <a:ext cx="12276300" cy="42792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F54C2E"/>
                </a:solidFill>
                <a:latin typeface="Concert One"/>
                <a:ea typeface="Concert One"/>
                <a:cs typeface="Concert One"/>
                <a:sym typeface="Concert One"/>
              </a:rPr>
              <a:t>In-Person Sessions</a:t>
            </a:r>
            <a:endParaRPr b="0" i="0" sz="2300" u="none" cap="none" strike="noStrike">
              <a:solidFill>
                <a:srgbClr val="F54C2E"/>
              </a:solidFill>
              <a:latin typeface="Concert One"/>
              <a:ea typeface="Concert One"/>
              <a:cs typeface="Concert One"/>
              <a:sym typeface="Concert One"/>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Montserrat Medium"/>
                <a:ea typeface="Montserrat Medium"/>
                <a:cs typeface="Montserrat Medium"/>
                <a:sym typeface="Montserrat Medium"/>
              </a:rPr>
              <a:t>Suwanee- Tuesday,   August 27        6:00-8:00 PM</a:t>
            </a:r>
            <a:endParaRPr b="0" i="0" sz="2200" u="none" cap="none" strike="noStrike">
              <a:solidFill>
                <a:srgbClr val="000000"/>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Montserrat Medium"/>
                <a:ea typeface="Montserrat Medium"/>
                <a:cs typeface="Montserrat Medium"/>
                <a:sym typeface="Montserrat Medium"/>
              </a:rPr>
              <a:t>Norcross-  Tuesday,   September 3   6:00-8:00 PM</a:t>
            </a:r>
            <a:endParaRPr b="0" i="0" sz="2200" u="none" cap="none" strike="noStrike">
              <a:solidFill>
                <a:srgbClr val="000000"/>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Montserrat Medium"/>
                <a:ea typeface="Montserrat Medium"/>
                <a:cs typeface="Montserrat Medium"/>
                <a:sym typeface="Montserrat Medium"/>
              </a:rPr>
              <a:t>Atlanta-     Thursday, September 5    6:00-8:00 PM</a:t>
            </a:r>
            <a:endParaRPr b="0" i="0" sz="2200" u="none" cap="none" strike="noStrike">
              <a:solidFill>
                <a:srgbClr val="000000"/>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2300"/>
              <a:buFont typeface="Arial"/>
              <a:buNone/>
            </a:pPr>
            <a:r>
              <a:rPr lang="en-US" sz="2300">
                <a:solidFill>
                  <a:srgbClr val="F54C2E"/>
                </a:solidFill>
                <a:latin typeface="Concert One"/>
                <a:ea typeface="Concert One"/>
                <a:cs typeface="Concert One"/>
                <a:sym typeface="Concert One"/>
              </a:rPr>
              <a:t>Online - </a:t>
            </a:r>
            <a:r>
              <a:rPr b="0" i="0" lang="en-US" sz="2300" u="none" cap="none" strike="noStrike">
                <a:solidFill>
                  <a:srgbClr val="F54C2E"/>
                </a:solidFill>
                <a:latin typeface="Concert One"/>
                <a:ea typeface="Concert One"/>
                <a:cs typeface="Concert One"/>
                <a:sym typeface="Concert One"/>
              </a:rPr>
              <a:t>Virtual Sessions</a:t>
            </a:r>
            <a:endParaRPr b="0" i="0" sz="2300" u="none" cap="none" strike="noStrike">
              <a:solidFill>
                <a:srgbClr val="F54C2E"/>
              </a:solidFill>
              <a:latin typeface="Concert One"/>
              <a:ea typeface="Concert One"/>
              <a:cs typeface="Concert One"/>
              <a:sym typeface="Concert One"/>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Montserrat Medium"/>
                <a:ea typeface="Montserrat Medium"/>
                <a:cs typeface="Montserrat Medium"/>
                <a:sym typeface="Montserrat Medium"/>
              </a:rPr>
              <a:t>Wednesday, August 28        6:00-7:00 PM</a:t>
            </a:r>
            <a:endParaRPr b="0" i="0" sz="2200" u="none" cap="none" strike="noStrike">
              <a:solidFill>
                <a:srgbClr val="000000"/>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Montserrat Medium"/>
                <a:ea typeface="Montserrat Medium"/>
                <a:cs typeface="Montserrat Medium"/>
                <a:sym typeface="Montserrat Medium"/>
              </a:rPr>
              <a:t>Wednesday, September 4   6:00-7:00 PM</a:t>
            </a:r>
            <a:endParaRPr b="0" i="0" sz="2200" u="none" cap="none" strike="noStrike">
              <a:solidFill>
                <a:srgbClr val="000000"/>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Montserrat Medium"/>
                <a:ea typeface="Montserrat Medium"/>
                <a:cs typeface="Montserrat Medium"/>
                <a:sym typeface="Montserrat Medium"/>
              </a:rPr>
              <a:t>Wednesday, September 11   6:oo-7:00 PM</a:t>
            </a:r>
            <a:endParaRPr b="0" i="0" sz="2200" u="none" cap="none" strike="noStrike">
              <a:solidFill>
                <a:srgbClr val="000000"/>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F54C2E"/>
                </a:solidFill>
                <a:latin typeface="Montserrat"/>
                <a:ea typeface="Montserrat"/>
                <a:cs typeface="Montserrat"/>
                <a:sym typeface="Montserrat"/>
              </a:rPr>
              <a:t>Register for either of the sessions at </a:t>
            </a:r>
            <a:r>
              <a:rPr b="1" lang="en-US" sz="2200">
                <a:solidFill>
                  <a:schemeClr val="accent5"/>
                </a:solidFill>
                <a:latin typeface="Montserrat"/>
                <a:ea typeface="Montserrat"/>
                <a:cs typeface="Montserrat"/>
                <a:sym typeface="Montserrat"/>
              </a:rPr>
              <a:t>peachstatetour.org</a:t>
            </a:r>
            <a:endParaRPr b="1" i="0" sz="2200" u="none" cap="none" strike="noStrike">
              <a:solidFill>
                <a:schemeClr val="accent5"/>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F54C2E"/>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1444" name="Shape 1444"/>
        <p:cNvGrpSpPr/>
        <p:nvPr/>
      </p:nvGrpSpPr>
      <p:grpSpPr>
        <a:xfrm>
          <a:off x="0" y="0"/>
          <a:ext cx="0" cy="0"/>
          <a:chOff x="0" y="0"/>
          <a:chExt cx="0" cy="0"/>
        </a:xfrm>
      </p:grpSpPr>
      <p:pic>
        <p:nvPicPr>
          <p:cNvPr id="1445" name="Google Shape;1445;p5"/>
          <p:cNvPicPr preferRelativeResize="0"/>
          <p:nvPr/>
        </p:nvPicPr>
        <p:blipFill>
          <a:blip r:embed="rId3">
            <a:alphaModFix/>
          </a:blip>
          <a:stretch>
            <a:fillRect/>
          </a:stretch>
        </p:blipFill>
        <p:spPr>
          <a:xfrm>
            <a:off x="201913" y="113575"/>
            <a:ext cx="17884176" cy="100598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grpSp>
        <p:nvGrpSpPr>
          <p:cNvPr id="1450" name="Google Shape;1450;p15"/>
          <p:cNvGrpSpPr/>
          <p:nvPr/>
        </p:nvGrpSpPr>
        <p:grpSpPr>
          <a:xfrm>
            <a:off x="186061" y="6485597"/>
            <a:ext cx="12433976" cy="3230761"/>
            <a:chOff x="0" y="-38100"/>
            <a:chExt cx="3274792" cy="850900"/>
          </a:xfrm>
        </p:grpSpPr>
        <p:sp>
          <p:nvSpPr>
            <p:cNvPr id="1451" name="Google Shape;1451;p15"/>
            <p:cNvSpPr/>
            <p:nvPr/>
          </p:nvSpPr>
          <p:spPr>
            <a:xfrm>
              <a:off x="0" y="0"/>
              <a:ext cx="3274792" cy="812800"/>
            </a:xfrm>
            <a:custGeom>
              <a:rect b="b" l="l" r="r" t="t"/>
              <a:pathLst>
                <a:path extrusionOk="0" h="812800" w="3274792">
                  <a:moveTo>
                    <a:pt x="31755" y="0"/>
                  </a:moveTo>
                  <a:lnTo>
                    <a:pt x="3243037" y="0"/>
                  </a:lnTo>
                  <a:cubicBezTo>
                    <a:pt x="3251459" y="0"/>
                    <a:pt x="3259536" y="3346"/>
                    <a:pt x="3265491" y="9301"/>
                  </a:cubicBezTo>
                  <a:cubicBezTo>
                    <a:pt x="3271446" y="15256"/>
                    <a:pt x="3274792" y="23333"/>
                    <a:pt x="3274792" y="31755"/>
                  </a:cubicBezTo>
                  <a:lnTo>
                    <a:pt x="3274792" y="781045"/>
                  </a:lnTo>
                  <a:cubicBezTo>
                    <a:pt x="3274792" y="798583"/>
                    <a:pt x="3260575" y="812800"/>
                    <a:pt x="3243037" y="812800"/>
                  </a:cubicBezTo>
                  <a:lnTo>
                    <a:pt x="31755" y="812800"/>
                  </a:lnTo>
                  <a:cubicBezTo>
                    <a:pt x="14217" y="812800"/>
                    <a:pt x="0" y="798583"/>
                    <a:pt x="0" y="781045"/>
                  </a:cubicBezTo>
                  <a:lnTo>
                    <a:pt x="0" y="31755"/>
                  </a:lnTo>
                  <a:cubicBezTo>
                    <a:pt x="0" y="14217"/>
                    <a:pt x="14217" y="0"/>
                    <a:pt x="31755" y="0"/>
                  </a:cubicBezTo>
                  <a:close/>
                </a:path>
              </a:pathLst>
            </a:custGeom>
            <a:solidFill>
              <a:srgbClr val="FEFCF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15"/>
            <p:cNvSpPr txBox="1"/>
            <p:nvPr/>
          </p:nvSpPr>
          <p:spPr>
            <a:xfrm>
              <a:off x="0" y="-38100"/>
              <a:ext cx="3274792"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53" name="Google Shape;1453;p15"/>
          <p:cNvSpPr txBox="1"/>
          <p:nvPr/>
        </p:nvSpPr>
        <p:spPr>
          <a:xfrm>
            <a:off x="1055548" y="7143650"/>
            <a:ext cx="12209877" cy="2585067"/>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rgbClr val="000000"/>
              </a:buClr>
              <a:buSzPts val="6999"/>
              <a:buFont typeface="Arial"/>
              <a:buNone/>
            </a:pPr>
            <a:r>
              <a:rPr b="0" i="0" lang="en-US" sz="6999" u="none" cap="none" strike="noStrike">
                <a:solidFill>
                  <a:srgbClr val="3D726E"/>
                </a:solidFill>
                <a:latin typeface="Archivo Black"/>
                <a:ea typeface="Archivo Black"/>
                <a:cs typeface="Archivo Black"/>
                <a:sym typeface="Archivo Black"/>
              </a:rPr>
              <a:t>FAFSA Night </a:t>
            </a:r>
            <a:endParaRPr b="0" i="0" sz="6999" u="none" cap="none" strike="noStrike">
              <a:solidFill>
                <a:srgbClr val="3D726E"/>
              </a:solidFill>
              <a:latin typeface="Archivo Black"/>
              <a:ea typeface="Archivo Black"/>
              <a:cs typeface="Archivo Black"/>
              <a:sym typeface="Archivo Black"/>
            </a:endParaRPr>
          </a:p>
          <a:p>
            <a:pPr indent="0" lvl="0" marL="0" marR="0" rtl="0" algn="l">
              <a:lnSpc>
                <a:spcPct val="120002"/>
              </a:lnSpc>
              <a:spcBef>
                <a:spcPts val="0"/>
              </a:spcBef>
              <a:spcAft>
                <a:spcPts val="0"/>
              </a:spcAft>
              <a:buClr>
                <a:srgbClr val="000000"/>
              </a:buClr>
              <a:buSzPts val="6999"/>
              <a:buFont typeface="Arial"/>
              <a:buNone/>
            </a:pPr>
            <a:r>
              <a:rPr b="0" i="0" lang="en-US" sz="6999" u="none" cap="none" strike="noStrike">
                <a:solidFill>
                  <a:srgbClr val="3D726E"/>
                </a:solidFill>
                <a:latin typeface="Archivo Black"/>
                <a:ea typeface="Archivo Black"/>
                <a:cs typeface="Archivo Black"/>
                <a:sym typeface="Archivo Black"/>
              </a:rPr>
              <a:t>Date: TBD - Spring 2025</a:t>
            </a:r>
            <a:endParaRPr b="0" i="0" sz="1400" u="none" cap="none" strike="noStrike">
              <a:solidFill>
                <a:srgbClr val="3D726E"/>
              </a:solidFill>
              <a:latin typeface="Arial"/>
              <a:ea typeface="Arial"/>
              <a:cs typeface="Arial"/>
              <a:sym typeface="Arial"/>
            </a:endParaRPr>
          </a:p>
        </p:txBody>
      </p:sp>
      <p:pic>
        <p:nvPicPr>
          <p:cNvPr id="1454" name="Google Shape;1454;p15"/>
          <p:cNvPicPr preferRelativeResize="0"/>
          <p:nvPr/>
        </p:nvPicPr>
        <p:blipFill rotWithShape="1">
          <a:blip r:embed="rId3">
            <a:alphaModFix/>
          </a:blip>
          <a:srcRect b="0" l="0" r="0" t="0"/>
          <a:stretch/>
        </p:blipFill>
        <p:spPr>
          <a:xfrm>
            <a:off x="8674807" y="913536"/>
            <a:ext cx="7675925" cy="6417575"/>
          </a:xfrm>
          <a:prstGeom prst="rect">
            <a:avLst/>
          </a:prstGeom>
          <a:noFill/>
          <a:ln>
            <a:noFill/>
          </a:ln>
        </p:spPr>
      </p:pic>
      <p:pic>
        <p:nvPicPr>
          <p:cNvPr id="1455" name="Google Shape;1455;p15"/>
          <p:cNvPicPr preferRelativeResize="0"/>
          <p:nvPr/>
        </p:nvPicPr>
        <p:blipFill rotWithShape="1">
          <a:blip r:embed="rId4">
            <a:alphaModFix/>
          </a:blip>
          <a:srcRect b="0" l="0" r="0" t="0"/>
          <a:stretch/>
        </p:blipFill>
        <p:spPr>
          <a:xfrm rot="2288084">
            <a:off x="14288629" y="8033619"/>
            <a:ext cx="1876783" cy="1248912"/>
          </a:xfrm>
          <a:prstGeom prst="rect">
            <a:avLst/>
          </a:prstGeom>
          <a:noFill/>
          <a:ln>
            <a:noFill/>
          </a:ln>
        </p:spPr>
      </p:pic>
      <p:pic>
        <p:nvPicPr>
          <p:cNvPr id="1456" name="Google Shape;1456;p15"/>
          <p:cNvPicPr preferRelativeResize="0"/>
          <p:nvPr/>
        </p:nvPicPr>
        <p:blipFill rotWithShape="1">
          <a:blip r:embed="rId5">
            <a:alphaModFix/>
          </a:blip>
          <a:srcRect b="0" l="0" r="0" t="0"/>
          <a:stretch/>
        </p:blipFill>
        <p:spPr>
          <a:xfrm>
            <a:off x="1678150" y="1117600"/>
            <a:ext cx="6035180" cy="540513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1460" name="Shape 1460"/>
        <p:cNvGrpSpPr/>
        <p:nvPr/>
      </p:nvGrpSpPr>
      <p:grpSpPr>
        <a:xfrm>
          <a:off x="0" y="0"/>
          <a:ext cx="0" cy="0"/>
          <a:chOff x="0" y="0"/>
          <a:chExt cx="0" cy="0"/>
        </a:xfrm>
      </p:grpSpPr>
      <p:sp>
        <p:nvSpPr>
          <p:cNvPr id="1461" name="Google Shape;1461;p16"/>
          <p:cNvSpPr txBox="1"/>
          <p:nvPr/>
        </p:nvSpPr>
        <p:spPr>
          <a:xfrm>
            <a:off x="5365175" y="3599225"/>
            <a:ext cx="6489000" cy="535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333"/>
              <a:buFont typeface="Arial"/>
              <a:buNone/>
            </a:pPr>
            <a:r>
              <a:rPr b="1" i="0" lang="en-US" sz="2833" u="none" cap="none" strike="noStrike">
                <a:solidFill>
                  <a:srgbClr val="B84B45"/>
                </a:solidFill>
                <a:latin typeface="Roboto"/>
                <a:ea typeface="Roboto"/>
                <a:cs typeface="Roboto"/>
                <a:sym typeface="Roboto"/>
              </a:rPr>
              <a:t>Hal Wilkerson is a native of Jonesboro, Georgia. He joined Georgia Student Finance Commission’s Outreach Team in 2007. Prior to joining GSFC Hal worked as a college admissions representative under the University System of Georgia. Hal also served as a chair of the GAIE, Georgia Association of International Educators. He is known for his charming jokes and extensive knowledge of unique scholarships.</a:t>
            </a:r>
            <a:endParaRPr b="1" i="0" sz="2833" u="none" cap="none" strike="noStrike">
              <a:solidFill>
                <a:srgbClr val="B84B45"/>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200"/>
              <a:buFont typeface="Arial"/>
              <a:buNone/>
            </a:pPr>
            <a:r>
              <a:t/>
            </a:r>
            <a:endParaRPr b="0" i="0" sz="3600" u="none" cap="none" strike="noStrike">
              <a:solidFill>
                <a:srgbClr val="6F7A80"/>
              </a:solidFill>
              <a:latin typeface="Archivo Black"/>
              <a:ea typeface="Archivo Black"/>
              <a:cs typeface="Archivo Black"/>
              <a:sym typeface="Archivo Black"/>
            </a:endParaRPr>
          </a:p>
        </p:txBody>
      </p:sp>
      <p:sp>
        <p:nvSpPr>
          <p:cNvPr id="1462" name="Google Shape;1462;p16"/>
          <p:cNvSpPr txBox="1"/>
          <p:nvPr/>
        </p:nvSpPr>
        <p:spPr>
          <a:xfrm>
            <a:off x="1212953" y="7565175"/>
            <a:ext cx="44496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200"/>
              <a:buFont typeface="Arial"/>
              <a:buNone/>
            </a:pPr>
            <a:r>
              <a:rPr b="0" i="0" lang="en-US" sz="3200" u="none" cap="none" strike="noStrike">
                <a:solidFill>
                  <a:srgbClr val="6F7A80"/>
                </a:solidFill>
                <a:latin typeface="Archivo Black"/>
                <a:ea typeface="Archivo Black"/>
                <a:cs typeface="Archivo Black"/>
                <a:sym typeface="Archivo Black"/>
              </a:rPr>
              <a:t>HAL WILKINSON</a:t>
            </a:r>
            <a:endParaRPr b="0" i="0" sz="1400" u="none" cap="none" strike="noStrike">
              <a:solidFill>
                <a:srgbClr val="000000"/>
              </a:solidFill>
              <a:latin typeface="Arial"/>
              <a:ea typeface="Arial"/>
              <a:cs typeface="Arial"/>
              <a:sym typeface="Arial"/>
            </a:endParaRPr>
          </a:p>
        </p:txBody>
      </p:sp>
      <p:sp>
        <p:nvSpPr>
          <p:cNvPr id="1463" name="Google Shape;1463;p16"/>
          <p:cNvSpPr txBox="1"/>
          <p:nvPr/>
        </p:nvSpPr>
        <p:spPr>
          <a:xfrm>
            <a:off x="1121975" y="8136675"/>
            <a:ext cx="36627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Clr>
                <a:srgbClr val="000000"/>
              </a:buClr>
              <a:buSzPts val="2400"/>
              <a:buFont typeface="Arial"/>
              <a:buNone/>
            </a:pPr>
            <a:r>
              <a:rPr b="0" i="0" lang="en-US" sz="2400" u="none" cap="none" strike="noStrike">
                <a:solidFill>
                  <a:srgbClr val="000000"/>
                </a:solidFill>
                <a:latin typeface="Open Sans"/>
                <a:ea typeface="Open Sans"/>
                <a:cs typeface="Open Sans"/>
                <a:sym typeface="Open Sans"/>
              </a:rPr>
              <a:t>GSFC - Georgia Student Finance Commission</a:t>
            </a:r>
            <a:endParaRPr b="0" i="0" sz="1400" u="none" cap="none" strike="noStrike">
              <a:solidFill>
                <a:srgbClr val="000000"/>
              </a:solidFill>
              <a:latin typeface="Arial"/>
              <a:ea typeface="Arial"/>
              <a:cs typeface="Arial"/>
              <a:sym typeface="Arial"/>
            </a:endParaRPr>
          </a:p>
        </p:txBody>
      </p:sp>
      <p:sp>
        <p:nvSpPr>
          <p:cNvPr id="1464" name="Google Shape;1464;p16"/>
          <p:cNvSpPr txBox="1"/>
          <p:nvPr/>
        </p:nvSpPr>
        <p:spPr>
          <a:xfrm>
            <a:off x="962974" y="1499175"/>
            <a:ext cx="13731600" cy="11082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rgbClr val="000000"/>
              </a:buClr>
              <a:buSzPts val="6999"/>
              <a:buFont typeface="Arial"/>
              <a:buNone/>
            </a:pPr>
            <a:r>
              <a:rPr b="0" i="0" lang="en-US" sz="7199" u="sng" cap="none" strike="noStrike">
                <a:solidFill>
                  <a:srgbClr val="63928F"/>
                </a:solidFill>
                <a:latin typeface="Archivo Black"/>
                <a:ea typeface="Archivo Black"/>
                <a:cs typeface="Archivo Black"/>
                <a:sym typeface="Archivo Black"/>
              </a:rPr>
              <a:t>Financial Aid Presentation</a:t>
            </a:r>
            <a:endParaRPr b="0" i="0" sz="1600" u="sng" cap="none" strike="noStrike">
              <a:solidFill>
                <a:srgbClr val="000000"/>
              </a:solidFill>
              <a:latin typeface="Arial"/>
              <a:ea typeface="Arial"/>
              <a:cs typeface="Arial"/>
              <a:sym typeface="Arial"/>
            </a:endParaRPr>
          </a:p>
        </p:txBody>
      </p:sp>
      <p:grpSp>
        <p:nvGrpSpPr>
          <p:cNvPr id="1465" name="Google Shape;1465;p16"/>
          <p:cNvGrpSpPr/>
          <p:nvPr/>
        </p:nvGrpSpPr>
        <p:grpSpPr>
          <a:xfrm>
            <a:off x="14280389" y="-484313"/>
            <a:ext cx="2196537" cy="2196537"/>
            <a:chOff x="0" y="0"/>
            <a:chExt cx="812800" cy="812800"/>
          </a:xfrm>
        </p:grpSpPr>
        <p:sp>
          <p:nvSpPr>
            <p:cNvPr id="1466" name="Google Shape;146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68" name="Google Shape;1468;p16"/>
          <p:cNvGrpSpPr/>
          <p:nvPr/>
        </p:nvGrpSpPr>
        <p:grpSpPr>
          <a:xfrm>
            <a:off x="15509269" y="460400"/>
            <a:ext cx="1113725" cy="1113725"/>
            <a:chOff x="0" y="0"/>
            <a:chExt cx="812800" cy="812800"/>
          </a:xfrm>
        </p:grpSpPr>
        <p:sp>
          <p:nvSpPr>
            <p:cNvPr id="1469" name="Google Shape;146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71" name="Google Shape;1471;p16"/>
          <p:cNvGrpSpPr/>
          <p:nvPr/>
        </p:nvGrpSpPr>
        <p:grpSpPr>
          <a:xfrm>
            <a:off x="15923231" y="-767318"/>
            <a:ext cx="3086100" cy="3086100"/>
            <a:chOff x="0" y="0"/>
            <a:chExt cx="812800" cy="812800"/>
          </a:xfrm>
        </p:grpSpPr>
        <p:sp>
          <p:nvSpPr>
            <p:cNvPr id="1472" name="Google Shape;147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74" name="Google Shape;1474;p16"/>
          <p:cNvGrpSpPr/>
          <p:nvPr/>
        </p:nvGrpSpPr>
        <p:grpSpPr>
          <a:xfrm>
            <a:off x="15828707" y="1330160"/>
            <a:ext cx="1093397" cy="1093397"/>
            <a:chOff x="0" y="0"/>
            <a:chExt cx="812800" cy="812800"/>
          </a:xfrm>
        </p:grpSpPr>
        <p:sp>
          <p:nvSpPr>
            <p:cNvPr id="1475" name="Google Shape;147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77" name="Google Shape;1477;p16"/>
          <p:cNvGrpSpPr/>
          <p:nvPr/>
        </p:nvGrpSpPr>
        <p:grpSpPr>
          <a:xfrm>
            <a:off x="427263" y="9866409"/>
            <a:ext cx="694686" cy="694686"/>
            <a:chOff x="0" y="0"/>
            <a:chExt cx="812800" cy="812800"/>
          </a:xfrm>
        </p:grpSpPr>
        <p:sp>
          <p:nvSpPr>
            <p:cNvPr id="1478" name="Google Shape;147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80" name="Google Shape;1480;p16"/>
          <p:cNvGrpSpPr/>
          <p:nvPr/>
        </p:nvGrpSpPr>
        <p:grpSpPr>
          <a:xfrm>
            <a:off x="16622994" y="1712224"/>
            <a:ext cx="2292566" cy="2292566"/>
            <a:chOff x="0" y="0"/>
            <a:chExt cx="812800" cy="812800"/>
          </a:xfrm>
        </p:grpSpPr>
        <p:sp>
          <p:nvSpPr>
            <p:cNvPr id="1481" name="Google Shape;148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83" name="Google Shape;1483;p16"/>
          <p:cNvGrpSpPr/>
          <p:nvPr/>
        </p:nvGrpSpPr>
        <p:grpSpPr>
          <a:xfrm>
            <a:off x="-371677" y="9640610"/>
            <a:ext cx="1146283" cy="1146283"/>
            <a:chOff x="0" y="0"/>
            <a:chExt cx="812800" cy="812800"/>
          </a:xfrm>
        </p:grpSpPr>
        <p:sp>
          <p:nvSpPr>
            <p:cNvPr id="1484" name="Google Shape;148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86" name="Google Shape;1486;p16"/>
          <p:cNvGrpSpPr/>
          <p:nvPr/>
        </p:nvGrpSpPr>
        <p:grpSpPr>
          <a:xfrm>
            <a:off x="15378658" y="2402749"/>
            <a:ext cx="560294" cy="560294"/>
            <a:chOff x="0" y="0"/>
            <a:chExt cx="812800" cy="812800"/>
          </a:xfrm>
        </p:grpSpPr>
        <p:sp>
          <p:nvSpPr>
            <p:cNvPr id="1487" name="Google Shape;148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89" name="Google Shape;1489;p16"/>
          <p:cNvGrpSpPr/>
          <p:nvPr/>
        </p:nvGrpSpPr>
        <p:grpSpPr>
          <a:xfrm>
            <a:off x="16937411" y="4551489"/>
            <a:ext cx="351222" cy="351222"/>
            <a:chOff x="0" y="0"/>
            <a:chExt cx="812800" cy="812800"/>
          </a:xfrm>
        </p:grpSpPr>
        <p:sp>
          <p:nvSpPr>
            <p:cNvPr id="1490" name="Google Shape;149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92" name="Google Shape;1492;p16"/>
          <p:cNvGrpSpPr/>
          <p:nvPr/>
        </p:nvGrpSpPr>
        <p:grpSpPr>
          <a:xfrm>
            <a:off x="18946" y="9436451"/>
            <a:ext cx="408318" cy="408318"/>
            <a:chOff x="0" y="0"/>
            <a:chExt cx="812800" cy="812800"/>
          </a:xfrm>
        </p:grpSpPr>
        <p:sp>
          <p:nvSpPr>
            <p:cNvPr id="1493" name="Google Shape;149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95" name="Google Shape;1495;p16"/>
          <p:cNvGrpSpPr/>
          <p:nvPr/>
        </p:nvGrpSpPr>
        <p:grpSpPr>
          <a:xfrm>
            <a:off x="15721925" y="2848427"/>
            <a:ext cx="217027" cy="217027"/>
            <a:chOff x="0" y="0"/>
            <a:chExt cx="812800" cy="812800"/>
          </a:xfrm>
        </p:grpSpPr>
        <p:sp>
          <p:nvSpPr>
            <p:cNvPr id="1496" name="Google Shape;149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98" name="Google Shape;1498;p16"/>
          <p:cNvGrpSpPr/>
          <p:nvPr/>
        </p:nvGrpSpPr>
        <p:grpSpPr>
          <a:xfrm>
            <a:off x="16107733" y="3007701"/>
            <a:ext cx="115506" cy="115506"/>
            <a:chOff x="0" y="0"/>
            <a:chExt cx="812800" cy="812800"/>
          </a:xfrm>
        </p:grpSpPr>
        <p:sp>
          <p:nvSpPr>
            <p:cNvPr id="1499" name="Google Shape;149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501" name="Google Shape;1501;p16"/>
          <p:cNvGrpSpPr/>
          <p:nvPr/>
        </p:nvGrpSpPr>
        <p:grpSpPr>
          <a:xfrm>
            <a:off x="13538346" y="-239837"/>
            <a:ext cx="1400475" cy="1400475"/>
            <a:chOff x="0" y="0"/>
            <a:chExt cx="812800" cy="812800"/>
          </a:xfrm>
        </p:grpSpPr>
        <p:sp>
          <p:nvSpPr>
            <p:cNvPr id="1502" name="Google Shape;150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504" name="Google Shape;1504;p16"/>
          <p:cNvGrpSpPr/>
          <p:nvPr/>
        </p:nvGrpSpPr>
        <p:grpSpPr>
          <a:xfrm>
            <a:off x="14938821" y="-524009"/>
            <a:ext cx="984410" cy="984410"/>
            <a:chOff x="0" y="0"/>
            <a:chExt cx="812800" cy="812800"/>
          </a:xfrm>
        </p:grpSpPr>
        <p:sp>
          <p:nvSpPr>
            <p:cNvPr id="1505" name="Google Shape;150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507" name="Google Shape;1507;p16"/>
          <p:cNvSpPr/>
          <p:nvPr/>
        </p:nvSpPr>
        <p:spPr>
          <a:xfrm rot="2977784">
            <a:off x="16221843" y="8276152"/>
            <a:ext cx="1046562" cy="1046562"/>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1508" name="Google Shape;1508;p16"/>
          <p:cNvPicPr preferRelativeResize="0"/>
          <p:nvPr/>
        </p:nvPicPr>
        <p:blipFill rotWithShape="1">
          <a:blip r:embed="rId4">
            <a:alphaModFix/>
          </a:blip>
          <a:srcRect b="0" l="0" r="0" t="0"/>
          <a:stretch/>
        </p:blipFill>
        <p:spPr>
          <a:xfrm>
            <a:off x="1043950" y="3123200"/>
            <a:ext cx="3818742" cy="4363075"/>
          </a:xfrm>
          <a:prstGeom prst="rect">
            <a:avLst/>
          </a:prstGeom>
          <a:noFill/>
          <a:ln>
            <a:noFill/>
          </a:ln>
        </p:spPr>
      </p:pic>
      <p:pic>
        <p:nvPicPr>
          <p:cNvPr id="1509" name="Google Shape;1509;p16"/>
          <p:cNvPicPr preferRelativeResize="0"/>
          <p:nvPr/>
        </p:nvPicPr>
        <p:blipFill rotWithShape="1">
          <a:blip r:embed="rId5">
            <a:alphaModFix/>
          </a:blip>
          <a:srcRect b="0" l="0" r="0" t="0"/>
          <a:stretch/>
        </p:blipFill>
        <p:spPr>
          <a:xfrm>
            <a:off x="12547888" y="3871800"/>
            <a:ext cx="3381375" cy="1352550"/>
          </a:xfrm>
          <a:prstGeom prst="rect">
            <a:avLst/>
          </a:prstGeom>
          <a:noFill/>
          <a:ln>
            <a:noFill/>
          </a:ln>
        </p:spPr>
      </p:pic>
      <p:sp>
        <p:nvSpPr>
          <p:cNvPr id="1510" name="Google Shape;1510;p16"/>
          <p:cNvSpPr txBox="1"/>
          <p:nvPr/>
        </p:nvSpPr>
        <p:spPr>
          <a:xfrm>
            <a:off x="11029175" y="5517425"/>
            <a:ext cx="6418800" cy="3432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1000"/>
              </a:spcBef>
              <a:spcAft>
                <a:spcPts val="0"/>
              </a:spcAft>
              <a:buClr>
                <a:schemeClr val="dk1"/>
              </a:buClr>
              <a:buSzPts val="1100"/>
              <a:buFont typeface="Arial"/>
              <a:buNone/>
            </a:pPr>
            <a:r>
              <a:rPr b="1" i="0" lang="en-US" sz="3900" u="none" cap="none" strike="noStrike">
                <a:solidFill>
                  <a:schemeClr val="accent2"/>
                </a:solidFill>
                <a:latin typeface="Calibri"/>
                <a:ea typeface="Calibri"/>
                <a:cs typeface="Calibri"/>
                <a:sym typeface="Calibri"/>
              </a:rPr>
              <a:t> </a:t>
            </a:r>
            <a:r>
              <a:rPr b="1" i="0" lang="en-US" sz="3400" u="none" cap="none" strike="noStrike">
                <a:solidFill>
                  <a:schemeClr val="accent2"/>
                </a:solidFill>
                <a:latin typeface="Calibri"/>
                <a:ea typeface="Calibri"/>
                <a:cs typeface="Calibri"/>
                <a:sym typeface="Calibri"/>
              </a:rPr>
              <a:t>Hal J. Wilkinson</a:t>
            </a:r>
            <a:endParaRPr b="1" i="0" sz="3400" u="none" cap="none" strike="noStrike">
              <a:solidFill>
                <a:schemeClr val="accent2"/>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ts val="1100"/>
              <a:buFont typeface="Arial"/>
              <a:buNone/>
            </a:pPr>
            <a:r>
              <a:rPr b="1" i="0" lang="en-US" sz="3400" u="none" cap="none" strike="noStrike">
                <a:solidFill>
                  <a:schemeClr val="accent2"/>
                </a:solidFill>
                <a:latin typeface="Calibri"/>
                <a:ea typeface="Calibri"/>
                <a:cs typeface="Calibri"/>
                <a:sym typeface="Calibri"/>
              </a:rPr>
              <a:t>K12 Outreach Staff</a:t>
            </a:r>
            <a:endParaRPr b="1" i="0" sz="3400" u="none" cap="none" strike="noStrike">
              <a:solidFill>
                <a:schemeClr val="accent2"/>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ts val="1100"/>
              <a:buFont typeface="Arial"/>
              <a:buNone/>
            </a:pPr>
            <a:r>
              <a:rPr b="1" i="0" lang="en-US" sz="3400" u="none" cap="none" strike="noStrike">
                <a:solidFill>
                  <a:schemeClr val="accent2"/>
                </a:solidFill>
                <a:latin typeface="Calibri"/>
                <a:ea typeface="Calibri"/>
                <a:cs typeface="Calibri"/>
                <a:sym typeface="Calibri"/>
              </a:rPr>
              <a:t>Email: halw@gsfc.org</a:t>
            </a:r>
            <a:endParaRPr b="1" i="0" sz="3400" u="none" cap="none" strike="noStrike">
              <a:solidFill>
                <a:schemeClr val="accent2"/>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ts val="1100"/>
              <a:buFont typeface="Arial"/>
              <a:buNone/>
            </a:pPr>
            <a:r>
              <a:rPr b="1" i="0" lang="en-US" sz="3400" u="none" cap="none" strike="noStrike">
                <a:solidFill>
                  <a:schemeClr val="accent2"/>
                </a:solidFill>
                <a:latin typeface="Calibri"/>
                <a:ea typeface="Calibri"/>
                <a:cs typeface="Calibri"/>
                <a:sym typeface="Calibri"/>
              </a:rPr>
              <a:t>Phone: 678-495-8965</a:t>
            </a:r>
            <a:endParaRPr b="1" i="0" sz="3400" u="none" cap="none" strike="noStrike">
              <a:solidFill>
                <a:schemeClr val="accent2"/>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4500"/>
              <a:buFont typeface="Arial"/>
              <a:buNone/>
            </a:pPr>
            <a:r>
              <a:t/>
            </a:r>
            <a:endParaRPr b="1" i="0" sz="4500" u="none" cap="none" strike="noStrike">
              <a:solidFill>
                <a:schemeClr val="accent2"/>
              </a:solidFill>
              <a:latin typeface="Archivo Black"/>
              <a:ea typeface="Archivo Black"/>
              <a:cs typeface="Archivo Black"/>
              <a:sym typeface="Archivo Black"/>
            </a:endParaRPr>
          </a:p>
        </p:txBody>
      </p:sp>
      <p:sp>
        <p:nvSpPr>
          <p:cNvPr id="1511" name="Google Shape;1511;p16"/>
          <p:cNvSpPr txBox="1"/>
          <p:nvPr/>
        </p:nvSpPr>
        <p:spPr>
          <a:xfrm>
            <a:off x="5365174" y="2857000"/>
            <a:ext cx="29331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200"/>
              <a:buFont typeface="Arial"/>
              <a:buNone/>
            </a:pPr>
            <a:r>
              <a:rPr b="0" i="0" lang="en-US" sz="3200" u="none" cap="none" strike="noStrike">
                <a:solidFill>
                  <a:schemeClr val="accent5"/>
                </a:solidFill>
                <a:latin typeface="Archivo Black"/>
                <a:ea typeface="Archivo Black"/>
                <a:cs typeface="Archivo Black"/>
                <a:sym typeface="Archivo Black"/>
              </a:rPr>
              <a:t>ABOUT HAL</a:t>
            </a:r>
            <a:endParaRPr b="0" i="0" sz="1400" u="none" cap="none" strike="noStrike">
              <a:solidFill>
                <a:schemeClr val="accent5"/>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sp>
        <p:nvSpPr>
          <p:cNvPr id="1516" name="Google Shape;1516;p13"/>
          <p:cNvSpPr txBox="1"/>
          <p:nvPr>
            <p:ph type="ctrTitle"/>
          </p:nvPr>
        </p:nvSpPr>
        <p:spPr>
          <a:xfrm>
            <a:off x="2286000" y="1683545"/>
            <a:ext cx="13716000" cy="35814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700"/>
              <a:buFont typeface="Palatino Linotype"/>
              <a:buNone/>
            </a:pPr>
            <a:r>
              <a:rPr lang="en-US"/>
              <a:t>State Aid/HOPE Program</a:t>
            </a:r>
            <a:endParaRPr/>
          </a:p>
        </p:txBody>
      </p:sp>
      <p:sp>
        <p:nvSpPr>
          <p:cNvPr id="1517" name="Google Shape;1517;p13"/>
          <p:cNvSpPr txBox="1"/>
          <p:nvPr>
            <p:ph idx="1" type="subTitle"/>
          </p:nvPr>
        </p:nvSpPr>
        <p:spPr>
          <a:xfrm>
            <a:off x="2286000" y="5403057"/>
            <a:ext cx="13716000" cy="248364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700"/>
              <a:buNone/>
            </a:pPr>
            <a:r>
              <a:rPr lang="en-US"/>
              <a:t> Hal J. Wilkinson</a:t>
            </a:r>
            <a:endParaRPr/>
          </a:p>
          <a:p>
            <a:pPr indent="0" lvl="0" marL="0" rtl="0" algn="ctr">
              <a:lnSpc>
                <a:spcPct val="90000"/>
              </a:lnSpc>
              <a:spcBef>
                <a:spcPts val="1500"/>
              </a:spcBef>
              <a:spcAft>
                <a:spcPts val="0"/>
              </a:spcAft>
              <a:buClr>
                <a:schemeClr val="dk1"/>
              </a:buClr>
              <a:buSzPts val="2700"/>
              <a:buNone/>
            </a:pPr>
            <a:r>
              <a:rPr lang="en-US"/>
              <a:t>K12 Outreach Staff</a:t>
            </a:r>
            <a:endParaRPr/>
          </a:p>
          <a:p>
            <a:pPr indent="0" lvl="0" marL="0" rtl="0" algn="ctr">
              <a:lnSpc>
                <a:spcPct val="90000"/>
              </a:lnSpc>
              <a:spcBef>
                <a:spcPts val="1500"/>
              </a:spcBef>
              <a:spcAft>
                <a:spcPts val="0"/>
              </a:spcAft>
              <a:buClr>
                <a:schemeClr val="dk1"/>
              </a:buClr>
              <a:buSzPts val="2700"/>
              <a:buNone/>
            </a:pPr>
            <a:r>
              <a:rPr lang="en-US"/>
              <a:t>Email: </a:t>
            </a:r>
            <a:r>
              <a:rPr lang="en-US" u="sng">
                <a:solidFill>
                  <a:schemeClr val="hlink"/>
                </a:solidFill>
                <a:hlinkClick r:id="rId3"/>
              </a:rPr>
              <a:t>halw@gsfc.org</a:t>
            </a:r>
            <a:endParaRPr/>
          </a:p>
          <a:p>
            <a:pPr indent="0" lvl="0" marL="0" rtl="0" algn="ctr">
              <a:lnSpc>
                <a:spcPct val="90000"/>
              </a:lnSpc>
              <a:spcBef>
                <a:spcPts val="1500"/>
              </a:spcBef>
              <a:spcAft>
                <a:spcPts val="0"/>
              </a:spcAft>
              <a:buClr>
                <a:schemeClr val="dk1"/>
              </a:buClr>
              <a:buSzPts val="2700"/>
              <a:buNone/>
            </a:pPr>
            <a:r>
              <a:rPr lang="en-US"/>
              <a:t>Phone: 678-495-8965</a:t>
            </a:r>
            <a:endParaRPr/>
          </a:p>
          <a:p>
            <a:pPr indent="0" lvl="0" marL="0" rtl="0" algn="ctr">
              <a:lnSpc>
                <a:spcPct val="90000"/>
              </a:lnSpc>
              <a:spcBef>
                <a:spcPts val="1500"/>
              </a:spcBef>
              <a:spcAft>
                <a:spcPts val="0"/>
              </a:spcAft>
              <a:buClr>
                <a:schemeClr val="dk1"/>
              </a:buClr>
              <a:buSzPts val="27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2" name="Shape 1522"/>
        <p:cNvGrpSpPr/>
        <p:nvPr/>
      </p:nvGrpSpPr>
      <p:grpSpPr>
        <a:xfrm>
          <a:off x="0" y="0"/>
          <a:ext cx="0" cy="0"/>
          <a:chOff x="0" y="0"/>
          <a:chExt cx="0" cy="0"/>
        </a:xfrm>
      </p:grpSpPr>
      <p:pic>
        <p:nvPicPr>
          <p:cNvPr descr="I:\Hope PowerPoint\Eligible.jpg" id="1523" name="Google Shape;1523;p17"/>
          <p:cNvPicPr preferRelativeResize="0"/>
          <p:nvPr/>
        </p:nvPicPr>
        <p:blipFill rotWithShape="1">
          <a:blip r:embed="rId3">
            <a:alphaModFix/>
          </a:blip>
          <a:srcRect b="0" l="0" r="0" t="0"/>
          <a:stretch/>
        </p:blipFill>
        <p:spPr>
          <a:xfrm>
            <a:off x="11887199" y="7511333"/>
            <a:ext cx="3841373" cy="1873839"/>
          </a:xfrm>
          <a:prstGeom prst="rect">
            <a:avLst/>
          </a:prstGeom>
          <a:noFill/>
          <a:ln>
            <a:noFill/>
          </a:ln>
        </p:spPr>
      </p:pic>
      <p:sp>
        <p:nvSpPr>
          <p:cNvPr id="1524" name="Google Shape;1524;p17"/>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HOPE Program</a:t>
            </a:r>
            <a:endParaRPr/>
          </a:p>
        </p:txBody>
      </p:sp>
      <p:sp>
        <p:nvSpPr>
          <p:cNvPr id="1525" name="Google Shape;1525;p17"/>
          <p:cNvSpPr txBox="1"/>
          <p:nvPr>
            <p:ph idx="1" type="body"/>
          </p:nvPr>
        </p:nvSpPr>
        <p:spPr>
          <a:xfrm>
            <a:off x="561385" y="1973740"/>
            <a:ext cx="16982146" cy="7178352"/>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4200"/>
              <a:buChar char="•"/>
            </a:pPr>
            <a:r>
              <a:rPr lang="en-US"/>
              <a:t>General Eligibility Requirements</a:t>
            </a:r>
            <a:endParaRPr/>
          </a:p>
          <a:p>
            <a:pPr indent="-342900" lvl="1" marL="1028700" rtl="0" algn="l">
              <a:lnSpc>
                <a:spcPct val="90000"/>
              </a:lnSpc>
              <a:spcBef>
                <a:spcPts val="750"/>
              </a:spcBef>
              <a:spcAft>
                <a:spcPts val="0"/>
              </a:spcAft>
              <a:buClr>
                <a:schemeClr val="dk1"/>
              </a:buClr>
              <a:buSzPts val="3600"/>
              <a:buChar char="•"/>
            </a:pPr>
            <a:r>
              <a:rPr lang="en-US"/>
              <a:t>Be a legal resident of Georgia</a:t>
            </a:r>
            <a:endParaRPr/>
          </a:p>
          <a:p>
            <a:pPr indent="-342900" lvl="1" marL="1028700" rtl="0" algn="l">
              <a:lnSpc>
                <a:spcPct val="90000"/>
              </a:lnSpc>
              <a:spcBef>
                <a:spcPts val="750"/>
              </a:spcBef>
              <a:spcAft>
                <a:spcPts val="0"/>
              </a:spcAft>
              <a:buClr>
                <a:schemeClr val="dk1"/>
              </a:buClr>
              <a:buSzPts val="3600"/>
              <a:buChar char="•"/>
            </a:pPr>
            <a:r>
              <a:rPr lang="en-US"/>
              <a:t>Be registered with the Selective Service, if required</a:t>
            </a:r>
            <a:endParaRPr/>
          </a:p>
          <a:p>
            <a:pPr indent="-342900" lvl="1" marL="1028700" rtl="0" algn="l">
              <a:lnSpc>
                <a:spcPct val="90000"/>
              </a:lnSpc>
              <a:spcBef>
                <a:spcPts val="750"/>
              </a:spcBef>
              <a:spcAft>
                <a:spcPts val="0"/>
              </a:spcAft>
              <a:buClr>
                <a:schemeClr val="dk1"/>
              </a:buClr>
              <a:buSzPts val="3600"/>
              <a:buChar char="•"/>
            </a:pPr>
            <a:r>
              <a:rPr lang="en-US"/>
              <a:t>Be in compliance with the Georgia Drug-Free Postsecondary Education Act of 1990</a:t>
            </a:r>
            <a:endParaRPr/>
          </a:p>
          <a:p>
            <a:pPr indent="-342900" lvl="1" marL="1028700" rtl="0" algn="l">
              <a:lnSpc>
                <a:spcPct val="90000"/>
              </a:lnSpc>
              <a:spcBef>
                <a:spcPts val="750"/>
              </a:spcBef>
              <a:spcAft>
                <a:spcPts val="0"/>
              </a:spcAft>
              <a:buClr>
                <a:schemeClr val="dk1"/>
              </a:buClr>
              <a:buSzPts val="3600"/>
              <a:buChar char="•"/>
            </a:pPr>
            <a:r>
              <a:rPr lang="en-US"/>
              <a:t>Meet U.S. citizenship or eligible non-citizen requirements</a:t>
            </a:r>
            <a:endParaRPr/>
          </a:p>
          <a:p>
            <a:pPr indent="-342900" lvl="1" marL="1028700" rtl="0" algn="l">
              <a:lnSpc>
                <a:spcPct val="90000"/>
              </a:lnSpc>
              <a:spcBef>
                <a:spcPts val="750"/>
              </a:spcBef>
              <a:spcAft>
                <a:spcPts val="0"/>
              </a:spcAft>
              <a:buClr>
                <a:schemeClr val="dk1"/>
              </a:buClr>
              <a:buSzPts val="3600"/>
              <a:buChar char="•"/>
            </a:pPr>
            <a:r>
              <a:rPr lang="en-US"/>
              <a:t>Be in good standing on all student loans and other financial aid programs</a:t>
            </a:r>
            <a:endParaRPr/>
          </a:p>
          <a:p>
            <a:pPr indent="-342900" lvl="1" marL="1028700" rtl="0" algn="l">
              <a:lnSpc>
                <a:spcPct val="90000"/>
              </a:lnSpc>
              <a:spcBef>
                <a:spcPts val="750"/>
              </a:spcBef>
              <a:spcAft>
                <a:spcPts val="0"/>
              </a:spcAft>
              <a:buClr>
                <a:schemeClr val="dk1"/>
              </a:buClr>
              <a:buSzPts val="3600"/>
              <a:buChar char="•"/>
            </a:pPr>
            <a:r>
              <a:rPr lang="en-US"/>
              <a:t>Attend an eligible postsecondary institution </a:t>
            </a:r>
            <a:endParaRPr/>
          </a:p>
          <a:p>
            <a:pPr indent="-342900" lvl="1" marL="1028700" rtl="0" algn="l">
              <a:lnSpc>
                <a:spcPct val="90000"/>
              </a:lnSpc>
              <a:spcBef>
                <a:spcPts val="750"/>
              </a:spcBef>
              <a:spcAft>
                <a:spcPts val="0"/>
              </a:spcAft>
              <a:buClr>
                <a:schemeClr val="dk1"/>
              </a:buClr>
              <a:buSzPts val="3600"/>
              <a:buChar char="•"/>
            </a:pPr>
            <a:r>
              <a:rPr lang="en-US"/>
              <a:t>Must be working toward the first undergraduate program</a:t>
            </a:r>
            <a:endParaRPr/>
          </a:p>
        </p:txBody>
      </p:sp>
      <p:sp>
        <p:nvSpPr>
          <p:cNvPr id="1526" name="Google Shape;1526;p17"/>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1" name="Shape 1531"/>
        <p:cNvGrpSpPr/>
        <p:nvPr/>
      </p:nvGrpSpPr>
      <p:grpSpPr>
        <a:xfrm>
          <a:off x="0" y="0"/>
          <a:ext cx="0" cy="0"/>
          <a:chOff x="0" y="0"/>
          <a:chExt cx="0" cy="0"/>
        </a:xfrm>
      </p:grpSpPr>
      <p:sp>
        <p:nvSpPr>
          <p:cNvPr id="1532" name="Google Shape;1532;p19"/>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HOPE Scholarship</a:t>
            </a:r>
            <a:endParaRPr/>
          </a:p>
        </p:txBody>
      </p:sp>
      <p:sp>
        <p:nvSpPr>
          <p:cNvPr id="1533" name="Google Shape;1533;p19"/>
          <p:cNvSpPr/>
          <p:nvPr/>
        </p:nvSpPr>
        <p:spPr>
          <a:xfrm>
            <a:off x="2768601" y="1663140"/>
            <a:ext cx="14503398" cy="758246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700" u="none" cap="none" strike="noStrike">
              <a:solidFill>
                <a:srgbClr val="000000"/>
              </a:solidFill>
              <a:latin typeface="Calibri"/>
              <a:ea typeface="Calibri"/>
              <a:cs typeface="Calibri"/>
              <a:sym typeface="Calibri"/>
            </a:endParaRPr>
          </a:p>
        </p:txBody>
      </p:sp>
      <p:sp>
        <p:nvSpPr>
          <p:cNvPr id="1534" name="Google Shape;1534;p19"/>
          <p:cNvSpPr/>
          <p:nvPr/>
        </p:nvSpPr>
        <p:spPr>
          <a:xfrm>
            <a:off x="6171083" y="3117948"/>
            <a:ext cx="5945835" cy="1137201"/>
          </a:xfrm>
          <a:custGeom>
            <a:rect b="b" l="l" r="r" t="t"/>
            <a:pathLst>
              <a:path extrusionOk="0" h="488642" w="2554856">
                <a:moveTo>
                  <a:pt x="0" y="0"/>
                </a:moveTo>
                <a:lnTo>
                  <a:pt x="2554856" y="0"/>
                </a:lnTo>
                <a:lnTo>
                  <a:pt x="2554856" y="488642"/>
                </a:lnTo>
                <a:lnTo>
                  <a:pt x="0" y="488642"/>
                </a:lnTo>
                <a:lnTo>
                  <a:pt x="0" y="0"/>
                </a:lnTo>
                <a:close/>
              </a:path>
            </a:pathLst>
          </a:custGeom>
          <a:gradFill>
            <a:gsLst>
              <a:gs pos="0">
                <a:srgbClr val="535E6D"/>
              </a:gs>
              <a:gs pos="50000">
                <a:srgbClr val="2E4359"/>
              </a:gs>
              <a:gs pos="100000">
                <a:srgbClr val="273A50"/>
              </a:gs>
            </a:gsLst>
            <a:lin ang="5400000" scaled="0"/>
          </a:grad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None/>
            </a:pPr>
            <a:r>
              <a:rPr b="1" i="0" lang="en-US" sz="6000" u="none" cap="none" strike="noStrike">
                <a:solidFill>
                  <a:srgbClr val="FFFFFF"/>
                </a:solidFill>
                <a:latin typeface="Calibri"/>
                <a:ea typeface="Calibri"/>
                <a:cs typeface="Calibri"/>
                <a:sym typeface="Calibri"/>
              </a:rPr>
              <a:t>HOPE Program</a:t>
            </a:r>
            <a:endParaRPr/>
          </a:p>
        </p:txBody>
      </p:sp>
      <p:sp>
        <p:nvSpPr>
          <p:cNvPr id="1535" name="Google Shape;1535;p19"/>
          <p:cNvSpPr/>
          <p:nvPr/>
        </p:nvSpPr>
        <p:spPr>
          <a:xfrm>
            <a:off x="7908829" y="5029343"/>
            <a:ext cx="2587100" cy="1175676"/>
          </a:xfrm>
          <a:custGeom>
            <a:rect b="b" l="l" r="r" t="t"/>
            <a:pathLst>
              <a:path extrusionOk="0" h="676453" w="1488549">
                <a:moveTo>
                  <a:pt x="0" y="0"/>
                </a:moveTo>
                <a:lnTo>
                  <a:pt x="1488549" y="0"/>
                </a:lnTo>
                <a:lnTo>
                  <a:pt x="1488549" y="676453"/>
                </a:lnTo>
                <a:lnTo>
                  <a:pt x="0" y="676453"/>
                </a:lnTo>
                <a:lnTo>
                  <a:pt x="0" y="0"/>
                </a:lnTo>
                <a:close/>
              </a:path>
            </a:pathLst>
          </a:custGeom>
          <a:gradFill>
            <a:gsLst>
              <a:gs pos="0">
                <a:srgbClr val="48937E"/>
              </a:gs>
              <a:gs pos="50000">
                <a:srgbClr val="0B8A6F"/>
              </a:gs>
              <a:gs pos="100000">
                <a:srgbClr val="047E64"/>
              </a:gs>
            </a:gsLst>
            <a:lin ang="5400000" scaled="0"/>
          </a:gradFill>
          <a:ln>
            <a:noFill/>
          </a:ln>
        </p:spPr>
        <p:txBody>
          <a:bodyPr anchorCtr="0" anchor="ctr" bIns="13325" lIns="13325" spcFirstLastPara="1" rIns="13325" wrap="square" tIns="13325">
            <a:noAutofit/>
          </a:bodyPr>
          <a:lstStyle/>
          <a:p>
            <a:pPr indent="0" lvl="0" marL="0" marR="0" rtl="0" algn="ctr">
              <a:lnSpc>
                <a:spcPct val="100000"/>
              </a:lnSpc>
              <a:spcBef>
                <a:spcPts val="0"/>
              </a:spcBef>
              <a:spcAft>
                <a:spcPts val="0"/>
              </a:spcAft>
              <a:buNone/>
            </a:pPr>
            <a:r>
              <a:rPr b="1" i="0" lang="en-US" sz="3000" u="none" cap="none" strike="noStrike">
                <a:solidFill>
                  <a:srgbClr val="FFFFFF"/>
                </a:solidFill>
                <a:latin typeface="Calibri"/>
                <a:ea typeface="Calibri"/>
                <a:cs typeface="Calibri"/>
                <a:sym typeface="Calibri"/>
              </a:rPr>
              <a:t>HOPE</a:t>
            </a:r>
            <a:endParaRPr/>
          </a:p>
          <a:p>
            <a:pPr indent="0" lvl="0" marL="0" marR="0" rtl="0" algn="ctr">
              <a:lnSpc>
                <a:spcPct val="100000"/>
              </a:lnSpc>
              <a:spcBef>
                <a:spcPts val="0"/>
              </a:spcBef>
              <a:spcAft>
                <a:spcPts val="0"/>
              </a:spcAft>
              <a:buNone/>
            </a:pPr>
            <a:r>
              <a:rPr b="1" i="0" lang="en-US" sz="3000" u="none" cap="none" strike="noStrike">
                <a:solidFill>
                  <a:srgbClr val="FFFFFF"/>
                </a:solidFill>
                <a:latin typeface="Calibri"/>
                <a:ea typeface="Calibri"/>
                <a:cs typeface="Calibri"/>
                <a:sym typeface="Calibri"/>
              </a:rPr>
              <a:t>Grant</a:t>
            </a:r>
            <a:endParaRPr/>
          </a:p>
        </p:txBody>
      </p:sp>
      <p:sp>
        <p:nvSpPr>
          <p:cNvPr id="1536" name="Google Shape;1536;p19"/>
          <p:cNvSpPr/>
          <p:nvPr/>
        </p:nvSpPr>
        <p:spPr>
          <a:xfrm>
            <a:off x="9704050" y="6663422"/>
            <a:ext cx="4322654" cy="833670"/>
          </a:xfrm>
          <a:custGeom>
            <a:rect b="b" l="l" r="r" t="t"/>
            <a:pathLst>
              <a:path extrusionOk="0" h="555780" w="2380453">
                <a:moveTo>
                  <a:pt x="0" y="0"/>
                </a:moveTo>
                <a:lnTo>
                  <a:pt x="2380453" y="0"/>
                </a:lnTo>
                <a:lnTo>
                  <a:pt x="2380453" y="555780"/>
                </a:lnTo>
                <a:lnTo>
                  <a:pt x="0" y="555780"/>
                </a:lnTo>
                <a:lnTo>
                  <a:pt x="0" y="0"/>
                </a:lnTo>
                <a:close/>
              </a:path>
            </a:pathLst>
          </a:custGeom>
          <a:gradFill>
            <a:gsLst>
              <a:gs pos="0">
                <a:srgbClr val="498AC3"/>
              </a:gs>
              <a:gs pos="50000">
                <a:srgbClr val="0D7EC1"/>
              </a:gs>
              <a:gs pos="100000">
                <a:srgbClr val="046FB1"/>
              </a:gs>
            </a:gsLst>
            <a:lin ang="5400000" scaled="0"/>
          </a:gradFill>
          <a:ln>
            <a:noFill/>
          </a:ln>
        </p:spPr>
        <p:txBody>
          <a:bodyPr anchorCtr="0" anchor="ctr" bIns="13325" lIns="13325" spcFirstLastPara="1" rIns="13325" wrap="square" tIns="13325">
            <a:noAutofit/>
          </a:bodyPr>
          <a:lstStyle/>
          <a:p>
            <a:pPr indent="0" lvl="0" marL="0" marR="0" rtl="0" algn="ctr">
              <a:lnSpc>
                <a:spcPct val="90000"/>
              </a:lnSpc>
              <a:spcBef>
                <a:spcPts val="0"/>
              </a:spcBef>
              <a:spcAft>
                <a:spcPts val="0"/>
              </a:spcAft>
              <a:buNone/>
            </a:pPr>
            <a:r>
              <a:rPr b="1" i="0" lang="en-US" sz="3000" u="none" cap="none" strike="noStrike">
                <a:solidFill>
                  <a:srgbClr val="FFFFFF"/>
                </a:solidFill>
                <a:latin typeface="Calibri"/>
                <a:ea typeface="Calibri"/>
                <a:cs typeface="Calibri"/>
                <a:sym typeface="Calibri"/>
              </a:rPr>
              <a:t>HOPE Career Grant</a:t>
            </a:r>
            <a:endParaRPr b="1" i="0" sz="3000" u="none" cap="none" strike="noStrike">
              <a:solidFill>
                <a:srgbClr val="FFFFFF"/>
              </a:solidFill>
              <a:latin typeface="Calibri"/>
              <a:ea typeface="Calibri"/>
              <a:cs typeface="Calibri"/>
              <a:sym typeface="Calibri"/>
            </a:endParaRPr>
          </a:p>
        </p:txBody>
      </p:sp>
      <p:sp>
        <p:nvSpPr>
          <p:cNvPr id="1537" name="Google Shape;1537;p19"/>
          <p:cNvSpPr/>
          <p:nvPr/>
        </p:nvSpPr>
        <p:spPr>
          <a:xfrm>
            <a:off x="10579936" y="5029343"/>
            <a:ext cx="2587100" cy="1175676"/>
          </a:xfrm>
          <a:custGeom>
            <a:rect b="b" l="l" r="r" t="t"/>
            <a:pathLst>
              <a:path extrusionOk="0" h="676453" w="1488549">
                <a:moveTo>
                  <a:pt x="0" y="0"/>
                </a:moveTo>
                <a:lnTo>
                  <a:pt x="1488549" y="0"/>
                </a:lnTo>
                <a:lnTo>
                  <a:pt x="1488549" y="676453"/>
                </a:lnTo>
                <a:lnTo>
                  <a:pt x="0" y="676453"/>
                </a:lnTo>
                <a:lnTo>
                  <a:pt x="0" y="0"/>
                </a:lnTo>
                <a:close/>
              </a:path>
            </a:pathLst>
          </a:custGeom>
          <a:gradFill>
            <a:gsLst>
              <a:gs pos="0">
                <a:srgbClr val="48937E"/>
              </a:gs>
              <a:gs pos="50000">
                <a:srgbClr val="0B8A6F"/>
              </a:gs>
              <a:gs pos="100000">
                <a:srgbClr val="047E64"/>
              </a:gs>
            </a:gsLst>
            <a:lin ang="5400000" scaled="0"/>
          </a:gradFill>
          <a:ln>
            <a:noFill/>
          </a:ln>
        </p:spPr>
        <p:txBody>
          <a:bodyPr anchorCtr="0" anchor="ctr" bIns="13325" lIns="13325" spcFirstLastPara="1" rIns="13325" wrap="square" tIns="13325">
            <a:noAutofit/>
          </a:bodyPr>
          <a:lstStyle/>
          <a:p>
            <a:pPr indent="0" lvl="0" marL="0" marR="0" rtl="0" algn="ctr">
              <a:lnSpc>
                <a:spcPct val="100000"/>
              </a:lnSpc>
              <a:spcBef>
                <a:spcPts val="0"/>
              </a:spcBef>
              <a:spcAft>
                <a:spcPts val="0"/>
              </a:spcAft>
              <a:buNone/>
            </a:pPr>
            <a:r>
              <a:rPr b="1" i="0" lang="en-US" sz="3000" u="none" cap="none" strike="noStrike">
                <a:solidFill>
                  <a:srgbClr val="FFFFFF"/>
                </a:solidFill>
                <a:latin typeface="Calibri"/>
                <a:ea typeface="Calibri"/>
                <a:cs typeface="Calibri"/>
                <a:sym typeface="Calibri"/>
              </a:rPr>
              <a:t>Zell Miller</a:t>
            </a:r>
            <a:endParaRPr/>
          </a:p>
          <a:p>
            <a:pPr indent="0" lvl="0" marL="0" marR="0" rtl="0" algn="ctr">
              <a:lnSpc>
                <a:spcPct val="100000"/>
              </a:lnSpc>
              <a:spcBef>
                <a:spcPts val="0"/>
              </a:spcBef>
              <a:spcAft>
                <a:spcPts val="0"/>
              </a:spcAft>
              <a:buNone/>
            </a:pPr>
            <a:r>
              <a:rPr b="1" i="0" lang="en-US" sz="3000" u="none" cap="none" strike="noStrike">
                <a:solidFill>
                  <a:srgbClr val="FFFFFF"/>
                </a:solidFill>
                <a:latin typeface="Calibri"/>
                <a:ea typeface="Calibri"/>
                <a:cs typeface="Calibri"/>
                <a:sym typeface="Calibri"/>
              </a:rPr>
              <a:t>Grant</a:t>
            </a:r>
            <a:endParaRPr/>
          </a:p>
        </p:txBody>
      </p:sp>
      <p:sp>
        <p:nvSpPr>
          <p:cNvPr id="1538" name="Google Shape;1538;p19"/>
          <p:cNvSpPr/>
          <p:nvPr/>
        </p:nvSpPr>
        <p:spPr>
          <a:xfrm>
            <a:off x="13251046" y="5029343"/>
            <a:ext cx="2587100" cy="1175676"/>
          </a:xfrm>
          <a:custGeom>
            <a:rect b="b" l="l" r="r" t="t"/>
            <a:pathLst>
              <a:path extrusionOk="0" h="676453" w="1488549">
                <a:moveTo>
                  <a:pt x="0" y="0"/>
                </a:moveTo>
                <a:lnTo>
                  <a:pt x="1488549" y="0"/>
                </a:lnTo>
                <a:lnTo>
                  <a:pt x="1488549" y="676453"/>
                </a:lnTo>
                <a:lnTo>
                  <a:pt x="0" y="676453"/>
                </a:lnTo>
                <a:lnTo>
                  <a:pt x="0" y="0"/>
                </a:lnTo>
                <a:close/>
              </a:path>
            </a:pathLst>
          </a:custGeom>
          <a:gradFill>
            <a:gsLst>
              <a:gs pos="0">
                <a:srgbClr val="48937E"/>
              </a:gs>
              <a:gs pos="50000">
                <a:srgbClr val="0B8A6F"/>
              </a:gs>
              <a:gs pos="100000">
                <a:srgbClr val="047E64"/>
              </a:gs>
            </a:gsLst>
            <a:lin ang="5400000" scaled="0"/>
          </a:gradFill>
          <a:ln>
            <a:noFill/>
          </a:ln>
        </p:spPr>
        <p:txBody>
          <a:bodyPr anchorCtr="0" anchor="ctr" bIns="13325" lIns="13325" spcFirstLastPara="1" rIns="13325" wrap="square" tIns="13325">
            <a:noAutofit/>
          </a:bodyPr>
          <a:lstStyle/>
          <a:p>
            <a:pPr indent="0" lvl="0" marL="0" marR="0" rtl="0" algn="ctr">
              <a:lnSpc>
                <a:spcPct val="100000"/>
              </a:lnSpc>
              <a:spcBef>
                <a:spcPts val="0"/>
              </a:spcBef>
              <a:spcAft>
                <a:spcPts val="0"/>
              </a:spcAft>
              <a:buNone/>
            </a:pPr>
            <a:r>
              <a:rPr b="1" i="0" lang="en-US" sz="3000" u="none" cap="none" strike="noStrike">
                <a:solidFill>
                  <a:srgbClr val="FFFFFF"/>
                </a:solidFill>
                <a:latin typeface="Calibri"/>
                <a:ea typeface="Calibri"/>
                <a:cs typeface="Calibri"/>
                <a:sym typeface="Calibri"/>
              </a:rPr>
              <a:t>HOPE GED</a:t>
            </a:r>
            <a:endParaRPr/>
          </a:p>
          <a:p>
            <a:pPr indent="0" lvl="0" marL="0" marR="0" rtl="0" algn="ctr">
              <a:lnSpc>
                <a:spcPct val="100000"/>
              </a:lnSpc>
              <a:spcBef>
                <a:spcPts val="0"/>
              </a:spcBef>
              <a:spcAft>
                <a:spcPts val="0"/>
              </a:spcAft>
              <a:buNone/>
            </a:pPr>
            <a:r>
              <a:rPr b="1" i="0" lang="en-US" sz="3000" u="none" cap="none" strike="noStrike">
                <a:solidFill>
                  <a:srgbClr val="FFFFFF"/>
                </a:solidFill>
                <a:latin typeface="Calibri"/>
                <a:ea typeface="Calibri"/>
                <a:cs typeface="Calibri"/>
                <a:sym typeface="Calibri"/>
              </a:rPr>
              <a:t> Grant</a:t>
            </a:r>
            <a:endParaRPr/>
          </a:p>
        </p:txBody>
      </p:sp>
      <p:sp>
        <p:nvSpPr>
          <p:cNvPr id="1539" name="Google Shape;1539;p19"/>
          <p:cNvSpPr/>
          <p:nvPr/>
        </p:nvSpPr>
        <p:spPr>
          <a:xfrm>
            <a:off x="2566615" y="5029343"/>
            <a:ext cx="2587100" cy="1175676"/>
          </a:xfrm>
          <a:custGeom>
            <a:rect b="b" l="l" r="r" t="t"/>
            <a:pathLst>
              <a:path extrusionOk="0" h="676453" w="1488549">
                <a:moveTo>
                  <a:pt x="0" y="0"/>
                </a:moveTo>
                <a:lnTo>
                  <a:pt x="1488549" y="0"/>
                </a:lnTo>
                <a:lnTo>
                  <a:pt x="1488549" y="676453"/>
                </a:lnTo>
                <a:lnTo>
                  <a:pt x="0" y="676453"/>
                </a:lnTo>
                <a:lnTo>
                  <a:pt x="0" y="0"/>
                </a:lnTo>
                <a:close/>
              </a:path>
            </a:pathLst>
          </a:custGeom>
          <a:solidFill>
            <a:srgbClr val="C0F5EB"/>
          </a:solidFill>
          <a:ln>
            <a:noFill/>
          </a:ln>
        </p:spPr>
        <p:txBody>
          <a:bodyPr anchorCtr="0" anchor="ctr" bIns="13325" lIns="13325" spcFirstLastPara="1" rIns="13325" wrap="square" tIns="13325">
            <a:noAutofit/>
          </a:bodyPr>
          <a:lstStyle/>
          <a:p>
            <a:pPr indent="0" lvl="0" marL="0" marR="0" rtl="0" algn="ctr">
              <a:lnSpc>
                <a:spcPct val="100000"/>
              </a:lnSpc>
              <a:spcBef>
                <a:spcPts val="0"/>
              </a:spcBef>
              <a:spcAft>
                <a:spcPts val="0"/>
              </a:spcAft>
              <a:buNone/>
            </a:pPr>
            <a:r>
              <a:rPr b="1" i="0" lang="en-US" sz="3000" u="none" cap="none" strike="noStrike">
                <a:solidFill>
                  <a:srgbClr val="000000"/>
                </a:solidFill>
                <a:latin typeface="Calibri"/>
                <a:ea typeface="Calibri"/>
                <a:cs typeface="Calibri"/>
                <a:sym typeface="Calibri"/>
              </a:rPr>
              <a:t>HOPE</a:t>
            </a:r>
            <a:endParaRPr/>
          </a:p>
          <a:p>
            <a:pPr indent="0" lvl="0" marL="0" marR="0" rtl="0" algn="ctr">
              <a:lnSpc>
                <a:spcPct val="100000"/>
              </a:lnSpc>
              <a:spcBef>
                <a:spcPts val="0"/>
              </a:spcBef>
              <a:spcAft>
                <a:spcPts val="0"/>
              </a:spcAft>
              <a:buNone/>
            </a:pPr>
            <a:r>
              <a:rPr b="1" i="0" lang="en-US" sz="3000" u="none" cap="none" strike="noStrike">
                <a:solidFill>
                  <a:srgbClr val="000000"/>
                </a:solidFill>
                <a:latin typeface="Calibri"/>
                <a:ea typeface="Calibri"/>
                <a:cs typeface="Calibri"/>
                <a:sym typeface="Calibri"/>
              </a:rPr>
              <a:t>Scholarship</a:t>
            </a:r>
            <a:endParaRPr/>
          </a:p>
        </p:txBody>
      </p:sp>
      <p:sp>
        <p:nvSpPr>
          <p:cNvPr id="1540" name="Google Shape;1540;p19"/>
          <p:cNvSpPr/>
          <p:nvPr/>
        </p:nvSpPr>
        <p:spPr>
          <a:xfrm>
            <a:off x="5237722" y="5029343"/>
            <a:ext cx="2587100" cy="1175676"/>
          </a:xfrm>
          <a:custGeom>
            <a:rect b="b" l="l" r="r" t="t"/>
            <a:pathLst>
              <a:path extrusionOk="0" h="676453" w="1488549">
                <a:moveTo>
                  <a:pt x="0" y="0"/>
                </a:moveTo>
                <a:lnTo>
                  <a:pt x="1488549" y="0"/>
                </a:lnTo>
                <a:lnTo>
                  <a:pt x="1488549" y="676453"/>
                </a:lnTo>
                <a:lnTo>
                  <a:pt x="0" y="676453"/>
                </a:lnTo>
                <a:lnTo>
                  <a:pt x="0" y="0"/>
                </a:lnTo>
                <a:close/>
              </a:path>
            </a:pathLst>
          </a:custGeom>
          <a:gradFill>
            <a:gsLst>
              <a:gs pos="0">
                <a:srgbClr val="48937E"/>
              </a:gs>
              <a:gs pos="50000">
                <a:srgbClr val="0B8A6F"/>
              </a:gs>
              <a:gs pos="100000">
                <a:srgbClr val="047E64"/>
              </a:gs>
            </a:gsLst>
            <a:lin ang="5400000" scaled="0"/>
          </a:gradFill>
          <a:ln>
            <a:noFill/>
          </a:ln>
        </p:spPr>
        <p:txBody>
          <a:bodyPr anchorCtr="0" anchor="ctr" bIns="13325" lIns="13325" spcFirstLastPara="1" rIns="13325" wrap="square" tIns="13325">
            <a:noAutofit/>
          </a:bodyPr>
          <a:lstStyle/>
          <a:p>
            <a:pPr indent="0" lvl="0" marL="0" marR="0" rtl="0" algn="ctr">
              <a:lnSpc>
                <a:spcPct val="100000"/>
              </a:lnSpc>
              <a:spcBef>
                <a:spcPts val="0"/>
              </a:spcBef>
              <a:spcAft>
                <a:spcPts val="0"/>
              </a:spcAft>
              <a:buNone/>
            </a:pPr>
            <a:r>
              <a:rPr b="1" i="0" lang="en-US" sz="3000" u="none" cap="none" strike="noStrike">
                <a:solidFill>
                  <a:srgbClr val="FFFFFF"/>
                </a:solidFill>
                <a:latin typeface="Calibri"/>
                <a:ea typeface="Calibri"/>
                <a:cs typeface="Calibri"/>
                <a:sym typeface="Calibri"/>
              </a:rPr>
              <a:t>Zell Miller</a:t>
            </a:r>
            <a:endParaRPr/>
          </a:p>
          <a:p>
            <a:pPr indent="0" lvl="0" marL="0" marR="0" rtl="0" algn="ctr">
              <a:lnSpc>
                <a:spcPct val="100000"/>
              </a:lnSpc>
              <a:spcBef>
                <a:spcPts val="0"/>
              </a:spcBef>
              <a:spcAft>
                <a:spcPts val="0"/>
              </a:spcAft>
              <a:buNone/>
            </a:pPr>
            <a:r>
              <a:rPr b="1" i="0" lang="en-US" sz="3000" u="none" cap="none" strike="noStrike">
                <a:solidFill>
                  <a:srgbClr val="FFFFFF"/>
                </a:solidFill>
                <a:latin typeface="Calibri"/>
                <a:ea typeface="Calibri"/>
                <a:cs typeface="Calibri"/>
                <a:sym typeface="Calibri"/>
              </a:rPr>
              <a:t>Scholarship</a:t>
            </a:r>
            <a:endParaRPr/>
          </a:p>
        </p:txBody>
      </p:sp>
      <p:cxnSp>
        <p:nvCxnSpPr>
          <p:cNvPr id="1541" name="Google Shape;1541;p19"/>
          <p:cNvCxnSpPr/>
          <p:nvPr/>
        </p:nvCxnSpPr>
        <p:spPr>
          <a:xfrm>
            <a:off x="3860163" y="4577316"/>
            <a:ext cx="10684431" cy="0"/>
          </a:xfrm>
          <a:prstGeom prst="straightConnector1">
            <a:avLst/>
          </a:prstGeom>
          <a:noFill/>
          <a:ln cap="flat" cmpd="sng" w="28575">
            <a:solidFill>
              <a:schemeClr val="accent1"/>
            </a:solidFill>
            <a:prstDash val="solid"/>
            <a:miter lim="800000"/>
            <a:headEnd len="sm" w="sm" type="none"/>
            <a:tailEnd len="sm" w="sm" type="none"/>
          </a:ln>
        </p:spPr>
      </p:cxnSp>
      <p:cxnSp>
        <p:nvCxnSpPr>
          <p:cNvPr id="1542" name="Google Shape;1542;p19"/>
          <p:cNvCxnSpPr/>
          <p:nvPr/>
        </p:nvCxnSpPr>
        <p:spPr>
          <a:xfrm>
            <a:off x="3860163" y="4577317"/>
            <a:ext cx="0" cy="452027"/>
          </a:xfrm>
          <a:prstGeom prst="straightConnector1">
            <a:avLst/>
          </a:prstGeom>
          <a:noFill/>
          <a:ln cap="flat" cmpd="sng" w="28575">
            <a:solidFill>
              <a:schemeClr val="accent1"/>
            </a:solidFill>
            <a:prstDash val="solid"/>
            <a:miter lim="800000"/>
            <a:headEnd len="sm" w="sm" type="none"/>
            <a:tailEnd len="sm" w="sm" type="none"/>
          </a:ln>
        </p:spPr>
      </p:cxnSp>
      <p:cxnSp>
        <p:nvCxnSpPr>
          <p:cNvPr id="1543" name="Google Shape;1543;p19"/>
          <p:cNvCxnSpPr/>
          <p:nvPr/>
        </p:nvCxnSpPr>
        <p:spPr>
          <a:xfrm>
            <a:off x="6531270" y="4589009"/>
            <a:ext cx="0" cy="452027"/>
          </a:xfrm>
          <a:prstGeom prst="straightConnector1">
            <a:avLst/>
          </a:prstGeom>
          <a:noFill/>
          <a:ln cap="flat" cmpd="sng" w="28575">
            <a:solidFill>
              <a:schemeClr val="accent1"/>
            </a:solidFill>
            <a:prstDash val="solid"/>
            <a:miter lim="800000"/>
            <a:headEnd len="sm" w="sm" type="none"/>
            <a:tailEnd len="sm" w="sm" type="none"/>
          </a:ln>
        </p:spPr>
      </p:cxnSp>
      <p:cxnSp>
        <p:nvCxnSpPr>
          <p:cNvPr id="1544" name="Google Shape;1544;p19"/>
          <p:cNvCxnSpPr/>
          <p:nvPr/>
        </p:nvCxnSpPr>
        <p:spPr>
          <a:xfrm>
            <a:off x="9144000" y="4255150"/>
            <a:ext cx="0" cy="788615"/>
          </a:xfrm>
          <a:prstGeom prst="straightConnector1">
            <a:avLst/>
          </a:prstGeom>
          <a:noFill/>
          <a:ln cap="flat" cmpd="sng" w="28575">
            <a:solidFill>
              <a:schemeClr val="accent1"/>
            </a:solidFill>
            <a:prstDash val="solid"/>
            <a:miter lim="800000"/>
            <a:headEnd len="sm" w="sm" type="none"/>
            <a:tailEnd len="sm" w="sm" type="none"/>
          </a:ln>
        </p:spPr>
      </p:cxnSp>
      <p:cxnSp>
        <p:nvCxnSpPr>
          <p:cNvPr id="1545" name="Google Shape;1545;p19"/>
          <p:cNvCxnSpPr/>
          <p:nvPr/>
        </p:nvCxnSpPr>
        <p:spPr>
          <a:xfrm>
            <a:off x="11865377" y="4589009"/>
            <a:ext cx="0" cy="452027"/>
          </a:xfrm>
          <a:prstGeom prst="straightConnector1">
            <a:avLst/>
          </a:prstGeom>
          <a:noFill/>
          <a:ln cap="flat" cmpd="sng" w="28575">
            <a:solidFill>
              <a:schemeClr val="accent1"/>
            </a:solidFill>
            <a:prstDash val="solid"/>
            <a:miter lim="800000"/>
            <a:headEnd len="sm" w="sm" type="none"/>
            <a:tailEnd len="sm" w="sm" type="none"/>
          </a:ln>
        </p:spPr>
      </p:cxnSp>
      <p:cxnSp>
        <p:nvCxnSpPr>
          <p:cNvPr id="1546" name="Google Shape;1546;p19"/>
          <p:cNvCxnSpPr/>
          <p:nvPr/>
        </p:nvCxnSpPr>
        <p:spPr>
          <a:xfrm>
            <a:off x="14544594" y="4577317"/>
            <a:ext cx="0" cy="452027"/>
          </a:xfrm>
          <a:prstGeom prst="straightConnector1">
            <a:avLst/>
          </a:prstGeom>
          <a:noFill/>
          <a:ln cap="flat" cmpd="sng" w="28575">
            <a:solidFill>
              <a:schemeClr val="accent1"/>
            </a:solidFill>
            <a:prstDash val="solid"/>
            <a:miter lim="800000"/>
            <a:headEnd len="sm" w="sm" type="none"/>
            <a:tailEnd len="sm" w="sm" type="none"/>
          </a:ln>
        </p:spPr>
      </p:cxnSp>
      <p:cxnSp>
        <p:nvCxnSpPr>
          <p:cNvPr id="1547" name="Google Shape;1547;p19"/>
          <p:cNvCxnSpPr/>
          <p:nvPr/>
        </p:nvCxnSpPr>
        <p:spPr>
          <a:xfrm>
            <a:off x="11865377" y="6209429"/>
            <a:ext cx="0" cy="452027"/>
          </a:xfrm>
          <a:prstGeom prst="straightConnector1">
            <a:avLst/>
          </a:prstGeom>
          <a:noFill/>
          <a:ln cap="flat" cmpd="sng" w="28575">
            <a:solidFill>
              <a:schemeClr val="accent1"/>
            </a:solidFill>
            <a:prstDash val="solid"/>
            <a:miter lim="800000"/>
            <a:headEnd len="sm" w="sm" type="none"/>
            <a:tailEnd len="sm" w="sm" type="none"/>
          </a:ln>
        </p:spPr>
      </p:cxnSp>
      <p:cxnSp>
        <p:nvCxnSpPr>
          <p:cNvPr id="1548" name="Google Shape;1548;p19"/>
          <p:cNvCxnSpPr/>
          <p:nvPr/>
        </p:nvCxnSpPr>
        <p:spPr>
          <a:xfrm>
            <a:off x="14586752" y="6209429"/>
            <a:ext cx="0" cy="870828"/>
          </a:xfrm>
          <a:prstGeom prst="straightConnector1">
            <a:avLst/>
          </a:prstGeom>
          <a:noFill/>
          <a:ln cap="flat" cmpd="sng" w="28575">
            <a:solidFill>
              <a:schemeClr val="accent1"/>
            </a:solidFill>
            <a:prstDash val="solid"/>
            <a:miter lim="800000"/>
            <a:headEnd len="sm" w="sm" type="none"/>
            <a:tailEnd len="sm" w="sm" type="none"/>
          </a:ln>
        </p:spPr>
      </p:cxnSp>
      <p:cxnSp>
        <p:nvCxnSpPr>
          <p:cNvPr id="1549" name="Google Shape;1549;p19"/>
          <p:cNvCxnSpPr/>
          <p:nvPr/>
        </p:nvCxnSpPr>
        <p:spPr>
          <a:xfrm>
            <a:off x="9144000" y="6205019"/>
            <a:ext cx="0" cy="875238"/>
          </a:xfrm>
          <a:prstGeom prst="straightConnector1">
            <a:avLst/>
          </a:prstGeom>
          <a:noFill/>
          <a:ln cap="flat" cmpd="sng" w="28575">
            <a:solidFill>
              <a:schemeClr val="accent1"/>
            </a:solidFill>
            <a:prstDash val="solid"/>
            <a:miter lim="800000"/>
            <a:headEnd len="sm" w="sm" type="none"/>
            <a:tailEnd len="sm" w="sm" type="none"/>
          </a:ln>
        </p:spPr>
      </p:cxnSp>
      <p:cxnSp>
        <p:nvCxnSpPr>
          <p:cNvPr id="1550" name="Google Shape;1550;p19"/>
          <p:cNvCxnSpPr/>
          <p:nvPr/>
        </p:nvCxnSpPr>
        <p:spPr>
          <a:xfrm>
            <a:off x="9144000" y="7080257"/>
            <a:ext cx="560049" cy="0"/>
          </a:xfrm>
          <a:prstGeom prst="straightConnector1">
            <a:avLst/>
          </a:prstGeom>
          <a:noFill/>
          <a:ln cap="flat" cmpd="sng" w="28575">
            <a:solidFill>
              <a:schemeClr val="accent1"/>
            </a:solidFill>
            <a:prstDash val="solid"/>
            <a:miter lim="800000"/>
            <a:headEnd len="sm" w="sm" type="none"/>
            <a:tailEnd len="sm" w="sm" type="none"/>
          </a:ln>
        </p:spPr>
      </p:cxnSp>
      <p:cxnSp>
        <p:nvCxnSpPr>
          <p:cNvPr id="1551" name="Google Shape;1551;p19"/>
          <p:cNvCxnSpPr/>
          <p:nvPr/>
        </p:nvCxnSpPr>
        <p:spPr>
          <a:xfrm>
            <a:off x="14026703" y="7080257"/>
            <a:ext cx="560049" cy="0"/>
          </a:xfrm>
          <a:prstGeom prst="straightConnector1">
            <a:avLst/>
          </a:prstGeom>
          <a:noFill/>
          <a:ln cap="flat" cmpd="sng" w="28575">
            <a:solidFill>
              <a:schemeClr val="accent1"/>
            </a:solidFill>
            <a:prstDash val="solid"/>
            <a:miter lim="800000"/>
            <a:headEnd len="sm" w="sm" type="none"/>
            <a:tailEnd len="sm" w="sm" type="none"/>
          </a:ln>
        </p:spPr>
      </p:cxnSp>
      <p:sp>
        <p:nvSpPr>
          <p:cNvPr id="1552" name="Google Shape;1552;p19"/>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7" name="Shape 1557"/>
        <p:cNvGrpSpPr/>
        <p:nvPr/>
      </p:nvGrpSpPr>
      <p:grpSpPr>
        <a:xfrm>
          <a:off x="0" y="0"/>
          <a:ext cx="0" cy="0"/>
          <a:chOff x="0" y="0"/>
          <a:chExt cx="0" cy="0"/>
        </a:xfrm>
      </p:grpSpPr>
      <p:sp>
        <p:nvSpPr>
          <p:cNvPr id="1558" name="Google Shape;1558;p20"/>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HOPE Scholarship Eligibility Requirements</a:t>
            </a:r>
            <a:endParaRPr/>
          </a:p>
        </p:txBody>
      </p:sp>
      <p:sp>
        <p:nvSpPr>
          <p:cNvPr id="1559" name="Google Shape;1559;p20"/>
          <p:cNvSpPr txBox="1"/>
          <p:nvPr>
            <p:ph idx="1" type="body"/>
          </p:nvPr>
        </p:nvSpPr>
        <p:spPr>
          <a:xfrm>
            <a:off x="561385" y="1973740"/>
            <a:ext cx="16982146" cy="7178352"/>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4200"/>
              <a:buChar char="•"/>
            </a:pPr>
            <a:r>
              <a:rPr lang="en-US"/>
              <a:t>Students must pursue an associate or bachelor’s degree </a:t>
            </a:r>
            <a:endParaRPr/>
          </a:p>
          <a:p>
            <a:pPr indent="-342900" lvl="0" marL="342900" rtl="0" algn="l">
              <a:lnSpc>
                <a:spcPct val="90000"/>
              </a:lnSpc>
              <a:spcBef>
                <a:spcPts val="1500"/>
              </a:spcBef>
              <a:spcAft>
                <a:spcPts val="0"/>
              </a:spcAft>
              <a:buClr>
                <a:schemeClr val="dk1"/>
              </a:buClr>
              <a:buSzPts val="4200"/>
              <a:buChar char="•"/>
            </a:pPr>
            <a:r>
              <a:rPr lang="en-US"/>
              <a:t>Graduate with a 3.0 high school HOPE GPA </a:t>
            </a:r>
            <a:endParaRPr/>
          </a:p>
          <a:p>
            <a:pPr indent="-342900" lvl="1" marL="1028700" rtl="0" algn="l">
              <a:lnSpc>
                <a:spcPct val="90000"/>
              </a:lnSpc>
              <a:spcBef>
                <a:spcPts val="750"/>
              </a:spcBef>
              <a:spcAft>
                <a:spcPts val="0"/>
              </a:spcAft>
              <a:buClr>
                <a:schemeClr val="dk1"/>
              </a:buClr>
              <a:buSzPts val="3600"/>
              <a:buChar char="•"/>
            </a:pPr>
            <a:r>
              <a:rPr lang="en-US"/>
              <a:t>After high school graduation, may also be earned in college</a:t>
            </a:r>
            <a:endParaRPr/>
          </a:p>
          <a:p>
            <a:pPr indent="-342900" lvl="0" marL="342900" rtl="0" algn="l">
              <a:lnSpc>
                <a:spcPct val="90000"/>
              </a:lnSpc>
              <a:spcBef>
                <a:spcPts val="1500"/>
              </a:spcBef>
              <a:spcAft>
                <a:spcPts val="0"/>
              </a:spcAft>
              <a:buClr>
                <a:schemeClr val="dk1"/>
              </a:buClr>
              <a:buSzPts val="4200"/>
              <a:buChar char="•"/>
            </a:pPr>
            <a:r>
              <a:rPr lang="en-US"/>
              <a:t>4 academically rigorous course credits</a:t>
            </a:r>
            <a:endParaRPr/>
          </a:p>
          <a:p>
            <a:pPr indent="-76200" lvl="0" marL="342900" rtl="0" algn="l">
              <a:lnSpc>
                <a:spcPct val="90000"/>
              </a:lnSpc>
              <a:spcBef>
                <a:spcPts val="1500"/>
              </a:spcBef>
              <a:spcAft>
                <a:spcPts val="0"/>
              </a:spcAft>
              <a:buClr>
                <a:schemeClr val="dk1"/>
              </a:buClr>
              <a:buSzPts val="4200"/>
              <a:buNone/>
            </a:pPr>
            <a:r>
              <a:t/>
            </a:r>
            <a:endParaRPr/>
          </a:p>
        </p:txBody>
      </p:sp>
      <p:pic>
        <p:nvPicPr>
          <p:cNvPr id="1560" name="Google Shape;1560;p20"/>
          <p:cNvPicPr preferRelativeResize="0"/>
          <p:nvPr/>
        </p:nvPicPr>
        <p:blipFill rotWithShape="1">
          <a:blip r:embed="rId3">
            <a:alphaModFix/>
          </a:blip>
          <a:srcRect b="0" l="0" r="0" t="0"/>
          <a:stretch/>
        </p:blipFill>
        <p:spPr>
          <a:xfrm>
            <a:off x="2844353" y="5562917"/>
            <a:ext cx="11490371" cy="3488364"/>
          </a:xfrm>
          <a:prstGeom prst="rect">
            <a:avLst/>
          </a:prstGeom>
          <a:noFill/>
          <a:ln>
            <a:noFill/>
          </a:ln>
        </p:spPr>
      </p:pic>
      <p:sp>
        <p:nvSpPr>
          <p:cNvPr id="1561" name="Google Shape;1561;p20"/>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6" name="Shape 1566"/>
        <p:cNvGrpSpPr/>
        <p:nvPr/>
      </p:nvGrpSpPr>
      <p:grpSpPr>
        <a:xfrm>
          <a:off x="0" y="0"/>
          <a:ext cx="0" cy="0"/>
          <a:chOff x="0" y="0"/>
          <a:chExt cx="0" cy="0"/>
        </a:xfrm>
      </p:grpSpPr>
      <p:sp>
        <p:nvSpPr>
          <p:cNvPr id="1567" name="Google Shape;1567;p22"/>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Academically Rigorous Courses</a:t>
            </a:r>
            <a:endParaRPr/>
          </a:p>
        </p:txBody>
      </p:sp>
      <p:sp>
        <p:nvSpPr>
          <p:cNvPr id="1568" name="Google Shape;1568;p22"/>
          <p:cNvSpPr txBox="1"/>
          <p:nvPr>
            <p:ph idx="1" type="body"/>
          </p:nvPr>
        </p:nvSpPr>
        <p:spPr>
          <a:xfrm>
            <a:off x="561385" y="1973740"/>
            <a:ext cx="16982146" cy="717835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None/>
            </a:pPr>
            <a:r>
              <a:rPr lang="en-US"/>
              <a:t>Courses must be on Academic Rigor Course List. This includes:</a:t>
            </a:r>
            <a:endParaRPr/>
          </a:p>
          <a:p>
            <a:pPr indent="-342900" lvl="1" marL="1028700" rtl="0" algn="l">
              <a:lnSpc>
                <a:spcPct val="90000"/>
              </a:lnSpc>
              <a:spcBef>
                <a:spcPts val="750"/>
              </a:spcBef>
              <a:spcAft>
                <a:spcPts val="0"/>
              </a:spcAft>
              <a:buClr>
                <a:schemeClr val="dk1"/>
              </a:buClr>
              <a:buSzPts val="3600"/>
              <a:buChar char="•"/>
            </a:pPr>
            <a:r>
              <a:rPr lang="en-US"/>
              <a:t>Advanced Placement (AP)</a:t>
            </a:r>
            <a:endParaRPr/>
          </a:p>
          <a:p>
            <a:pPr indent="-342900" lvl="1" marL="1028700" rtl="0" algn="l">
              <a:lnSpc>
                <a:spcPct val="90000"/>
              </a:lnSpc>
              <a:spcBef>
                <a:spcPts val="750"/>
              </a:spcBef>
              <a:spcAft>
                <a:spcPts val="0"/>
              </a:spcAft>
              <a:buClr>
                <a:schemeClr val="dk1"/>
              </a:buClr>
              <a:buSzPts val="3600"/>
              <a:buChar char="•"/>
            </a:pPr>
            <a:r>
              <a:rPr lang="en-US"/>
              <a:t>International Baccalaureate (IB)</a:t>
            </a:r>
            <a:endParaRPr/>
          </a:p>
          <a:p>
            <a:pPr indent="-342900" lvl="1" marL="1028700" rtl="0" algn="l">
              <a:lnSpc>
                <a:spcPct val="90000"/>
              </a:lnSpc>
              <a:spcBef>
                <a:spcPts val="750"/>
              </a:spcBef>
              <a:spcAft>
                <a:spcPts val="0"/>
              </a:spcAft>
              <a:buClr>
                <a:schemeClr val="dk1"/>
              </a:buClr>
              <a:buSzPts val="3600"/>
              <a:buChar char="•"/>
            </a:pPr>
            <a:r>
              <a:rPr lang="en-US"/>
              <a:t>Dual Enrollment in degree level core subjects</a:t>
            </a:r>
            <a:endParaRPr/>
          </a:p>
          <a:p>
            <a:pPr indent="-342900" lvl="1" marL="1028700" rtl="0" algn="l">
              <a:lnSpc>
                <a:spcPct val="90000"/>
              </a:lnSpc>
              <a:spcBef>
                <a:spcPts val="750"/>
              </a:spcBef>
              <a:spcAft>
                <a:spcPts val="0"/>
              </a:spcAft>
              <a:buClr>
                <a:schemeClr val="dk1"/>
              </a:buClr>
              <a:buSzPts val="3600"/>
              <a:buChar char="•"/>
            </a:pPr>
            <a:r>
              <a:rPr lang="en-US"/>
              <a:t>Advanced math</a:t>
            </a:r>
            <a:endParaRPr/>
          </a:p>
          <a:p>
            <a:pPr indent="-342900" lvl="1" marL="1028700" rtl="0" algn="l">
              <a:lnSpc>
                <a:spcPct val="90000"/>
              </a:lnSpc>
              <a:spcBef>
                <a:spcPts val="750"/>
              </a:spcBef>
              <a:spcAft>
                <a:spcPts val="0"/>
              </a:spcAft>
              <a:buClr>
                <a:schemeClr val="dk1"/>
              </a:buClr>
              <a:buSzPts val="3600"/>
              <a:buChar char="•"/>
            </a:pPr>
            <a:r>
              <a:rPr lang="en-US"/>
              <a:t>Advanced science</a:t>
            </a:r>
            <a:endParaRPr/>
          </a:p>
          <a:p>
            <a:pPr indent="-342900" lvl="1" marL="1028700" rtl="0" algn="l">
              <a:lnSpc>
                <a:spcPct val="90000"/>
              </a:lnSpc>
              <a:spcBef>
                <a:spcPts val="750"/>
              </a:spcBef>
              <a:spcAft>
                <a:spcPts val="0"/>
              </a:spcAft>
              <a:buClr>
                <a:schemeClr val="dk1"/>
              </a:buClr>
              <a:buSzPts val="3600"/>
              <a:buChar char="•"/>
            </a:pPr>
            <a:r>
              <a:rPr lang="en-US"/>
              <a:t>Foreign language II or higher</a:t>
            </a:r>
            <a:endParaRPr/>
          </a:p>
        </p:txBody>
      </p:sp>
      <p:sp>
        <p:nvSpPr>
          <p:cNvPr id="1569" name="Google Shape;1569;p22"/>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descr="I:\Hope PowerPoint\Core Curriculum Graphic.png" id="1570" name="Google Shape;1570;p22"/>
          <p:cNvPicPr preferRelativeResize="0"/>
          <p:nvPr/>
        </p:nvPicPr>
        <p:blipFill rotWithShape="1">
          <a:blip r:embed="rId3">
            <a:alphaModFix/>
          </a:blip>
          <a:srcRect b="0" l="0" r="0" t="0"/>
          <a:stretch/>
        </p:blipFill>
        <p:spPr>
          <a:xfrm>
            <a:off x="10427483" y="5466880"/>
            <a:ext cx="5030199" cy="368521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5" name="Shape 1575"/>
        <p:cNvGrpSpPr/>
        <p:nvPr/>
      </p:nvGrpSpPr>
      <p:grpSpPr>
        <a:xfrm>
          <a:off x="0" y="0"/>
          <a:ext cx="0" cy="0"/>
          <a:chOff x="0" y="0"/>
          <a:chExt cx="0" cy="0"/>
        </a:xfrm>
      </p:grpSpPr>
      <p:pic>
        <p:nvPicPr>
          <p:cNvPr descr="I:\Hope PowerPoint\Checkpoint 1.jpg" id="1576" name="Google Shape;1576;p23"/>
          <p:cNvPicPr preferRelativeResize="0"/>
          <p:nvPr/>
        </p:nvPicPr>
        <p:blipFill rotWithShape="1">
          <a:blip r:embed="rId3">
            <a:alphaModFix/>
          </a:blip>
          <a:srcRect b="0" l="0" r="0" t="0"/>
          <a:stretch/>
        </p:blipFill>
        <p:spPr>
          <a:xfrm flipH="1">
            <a:off x="11243913" y="2847560"/>
            <a:ext cx="4758087" cy="4067177"/>
          </a:xfrm>
          <a:prstGeom prst="rect">
            <a:avLst/>
          </a:prstGeom>
          <a:noFill/>
          <a:ln>
            <a:noFill/>
          </a:ln>
        </p:spPr>
      </p:pic>
      <p:sp>
        <p:nvSpPr>
          <p:cNvPr id="1577" name="Google Shape;1577;p23"/>
          <p:cNvSpPr txBox="1"/>
          <p:nvPr>
            <p:ph type="title"/>
          </p:nvPr>
        </p:nvSpPr>
        <p:spPr>
          <a:xfrm>
            <a:off x="2286000" y="2"/>
            <a:ext cx="13716000" cy="140769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Maintaining the HOPE Scholarship</a:t>
            </a:r>
            <a:endParaRPr/>
          </a:p>
        </p:txBody>
      </p:sp>
      <p:sp>
        <p:nvSpPr>
          <p:cNvPr id="1578" name="Google Shape;1578;p23"/>
          <p:cNvSpPr txBox="1"/>
          <p:nvPr>
            <p:ph idx="1" type="body"/>
          </p:nvPr>
        </p:nvSpPr>
        <p:spPr>
          <a:xfrm>
            <a:off x="2379313" y="1908178"/>
            <a:ext cx="10626824" cy="870902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None/>
            </a:pPr>
            <a:r>
              <a:rPr lang="en-US"/>
              <a:t>Students must maintain 3.0 college HOPE GPA at all checkpoints including:</a:t>
            </a:r>
            <a:endParaRPr/>
          </a:p>
          <a:p>
            <a:pPr indent="0" lvl="0" marL="0" rtl="0" algn="l">
              <a:lnSpc>
                <a:spcPct val="90000"/>
              </a:lnSpc>
              <a:spcBef>
                <a:spcPts val="1500"/>
              </a:spcBef>
              <a:spcAft>
                <a:spcPts val="0"/>
              </a:spcAft>
              <a:buClr>
                <a:schemeClr val="dk1"/>
              </a:buClr>
              <a:buSzPts val="4200"/>
              <a:buNone/>
            </a:pPr>
            <a:r>
              <a:t/>
            </a:r>
            <a:endParaRPr/>
          </a:p>
          <a:p>
            <a:pPr indent="-342900" lvl="1" marL="1028700" rtl="0" algn="l">
              <a:lnSpc>
                <a:spcPct val="90000"/>
              </a:lnSpc>
              <a:spcBef>
                <a:spcPts val="750"/>
              </a:spcBef>
              <a:spcAft>
                <a:spcPts val="0"/>
              </a:spcAft>
              <a:buClr>
                <a:schemeClr val="dk1"/>
              </a:buClr>
              <a:buSzPts val="3600"/>
              <a:buChar char="•"/>
            </a:pPr>
            <a:r>
              <a:rPr lang="en-US"/>
              <a:t>End of every </a:t>
            </a:r>
            <a:r>
              <a:rPr b="1" lang="en-US"/>
              <a:t>Spring</a:t>
            </a:r>
            <a:r>
              <a:rPr lang="en-US"/>
              <a:t> semester/quarter</a:t>
            </a:r>
            <a:endParaRPr/>
          </a:p>
          <a:p>
            <a:pPr indent="-342900" lvl="1" marL="1028700" rtl="0" algn="l">
              <a:lnSpc>
                <a:spcPct val="90000"/>
              </a:lnSpc>
              <a:spcBef>
                <a:spcPts val="750"/>
              </a:spcBef>
              <a:spcAft>
                <a:spcPts val="0"/>
              </a:spcAft>
              <a:buClr>
                <a:schemeClr val="dk1"/>
              </a:buClr>
              <a:buSzPts val="3600"/>
              <a:buChar char="•"/>
            </a:pPr>
            <a:r>
              <a:rPr lang="en-US"/>
              <a:t>30/45 attempted semester/quarter hours</a:t>
            </a:r>
            <a:endParaRPr/>
          </a:p>
          <a:p>
            <a:pPr indent="-342900" lvl="1" marL="1028700" rtl="0" algn="l">
              <a:lnSpc>
                <a:spcPct val="90000"/>
              </a:lnSpc>
              <a:spcBef>
                <a:spcPts val="750"/>
              </a:spcBef>
              <a:spcAft>
                <a:spcPts val="0"/>
              </a:spcAft>
              <a:buClr>
                <a:schemeClr val="dk1"/>
              </a:buClr>
              <a:buSzPts val="3600"/>
              <a:buChar char="•"/>
            </a:pPr>
            <a:r>
              <a:rPr lang="en-US"/>
              <a:t>60/90 attempted semester/quarter hours</a:t>
            </a:r>
            <a:endParaRPr/>
          </a:p>
          <a:p>
            <a:pPr indent="-342900" lvl="1" marL="1028700" rtl="0" algn="l">
              <a:lnSpc>
                <a:spcPct val="90000"/>
              </a:lnSpc>
              <a:spcBef>
                <a:spcPts val="750"/>
              </a:spcBef>
              <a:spcAft>
                <a:spcPts val="0"/>
              </a:spcAft>
              <a:buClr>
                <a:schemeClr val="dk1"/>
              </a:buClr>
              <a:buSzPts val="3600"/>
              <a:buChar char="•"/>
            </a:pPr>
            <a:r>
              <a:rPr lang="en-US"/>
              <a:t>90/135 attempted semester/quarter hours</a:t>
            </a:r>
            <a:endParaRPr/>
          </a:p>
          <a:p>
            <a:pPr indent="-342900" lvl="1" marL="1028700" rtl="0" algn="l">
              <a:lnSpc>
                <a:spcPct val="90000"/>
              </a:lnSpc>
              <a:spcBef>
                <a:spcPts val="750"/>
              </a:spcBef>
              <a:spcAft>
                <a:spcPts val="0"/>
              </a:spcAft>
              <a:buClr>
                <a:schemeClr val="dk1"/>
              </a:buClr>
              <a:buSzPts val="3600"/>
              <a:buChar char="•"/>
            </a:pPr>
            <a:r>
              <a:rPr lang="en-US"/>
              <a:t>Three-Term Checkpoint, if enrolled less than full time for first three semesters/quarters</a:t>
            </a:r>
            <a:endParaRPr/>
          </a:p>
        </p:txBody>
      </p:sp>
      <p:sp>
        <p:nvSpPr>
          <p:cNvPr id="1579" name="Google Shape;1579;p23"/>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300" name="Shape 300"/>
        <p:cNvGrpSpPr/>
        <p:nvPr/>
      </p:nvGrpSpPr>
      <p:grpSpPr>
        <a:xfrm>
          <a:off x="0" y="0"/>
          <a:ext cx="0" cy="0"/>
          <a:chOff x="0" y="0"/>
          <a:chExt cx="0" cy="0"/>
        </a:xfrm>
      </p:grpSpPr>
      <p:grpSp>
        <p:nvGrpSpPr>
          <p:cNvPr id="301" name="Google Shape;301;p4"/>
          <p:cNvGrpSpPr/>
          <p:nvPr/>
        </p:nvGrpSpPr>
        <p:grpSpPr>
          <a:xfrm>
            <a:off x="494609" y="894289"/>
            <a:ext cx="17298798" cy="8985592"/>
            <a:chOff x="0" y="-38100"/>
            <a:chExt cx="4556032" cy="2366560"/>
          </a:xfrm>
        </p:grpSpPr>
        <p:sp>
          <p:nvSpPr>
            <p:cNvPr id="302" name="Google Shape;302;p4"/>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4"/>
            <p:cNvSpPr txBox="1"/>
            <p:nvPr/>
          </p:nvSpPr>
          <p:spPr>
            <a:xfrm>
              <a:off x="0" y="-38100"/>
              <a:ext cx="4556032" cy="23665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4"/>
          <p:cNvGrpSpPr/>
          <p:nvPr/>
        </p:nvGrpSpPr>
        <p:grpSpPr>
          <a:xfrm>
            <a:off x="13712345" y="-450318"/>
            <a:ext cx="2460387" cy="2460387"/>
            <a:chOff x="0" y="0"/>
            <a:chExt cx="812800" cy="812800"/>
          </a:xfrm>
        </p:grpSpPr>
        <p:sp>
          <p:nvSpPr>
            <p:cNvPr id="305" name="Google Shape;305;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4"/>
          <p:cNvGrpSpPr/>
          <p:nvPr/>
        </p:nvGrpSpPr>
        <p:grpSpPr>
          <a:xfrm>
            <a:off x="15088839" y="607875"/>
            <a:ext cx="1247507" cy="1247507"/>
            <a:chOff x="0" y="0"/>
            <a:chExt cx="812800" cy="812800"/>
          </a:xfrm>
        </p:grpSpPr>
        <p:sp>
          <p:nvSpPr>
            <p:cNvPr id="308" name="Google Shape;308;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4"/>
          <p:cNvGrpSpPr/>
          <p:nvPr/>
        </p:nvGrpSpPr>
        <p:grpSpPr>
          <a:xfrm>
            <a:off x="15552526" y="-767318"/>
            <a:ext cx="3456805" cy="3456805"/>
            <a:chOff x="0" y="0"/>
            <a:chExt cx="812800" cy="812800"/>
          </a:xfrm>
        </p:grpSpPr>
        <p:sp>
          <p:nvSpPr>
            <p:cNvPr id="311" name="Google Shape;31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4"/>
          <p:cNvGrpSpPr/>
          <p:nvPr/>
        </p:nvGrpSpPr>
        <p:grpSpPr>
          <a:xfrm>
            <a:off x="15446647" y="1582111"/>
            <a:ext cx="1224737" cy="1224737"/>
            <a:chOff x="0" y="0"/>
            <a:chExt cx="812800" cy="812800"/>
          </a:xfrm>
        </p:grpSpPr>
        <p:sp>
          <p:nvSpPr>
            <p:cNvPr id="314" name="Google Shape;314;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16" name="Google Shape;316;p4"/>
          <p:cNvGrpSpPr/>
          <p:nvPr/>
        </p:nvGrpSpPr>
        <p:grpSpPr>
          <a:xfrm>
            <a:off x="16320746" y="1855343"/>
            <a:ext cx="2567960" cy="2567960"/>
            <a:chOff x="0" y="0"/>
            <a:chExt cx="812800" cy="812800"/>
          </a:xfrm>
        </p:grpSpPr>
        <p:sp>
          <p:nvSpPr>
            <p:cNvPr id="317" name="Google Shape;31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4"/>
          <p:cNvGrpSpPr/>
          <p:nvPr/>
        </p:nvGrpSpPr>
        <p:grpSpPr>
          <a:xfrm>
            <a:off x="14942538" y="2783540"/>
            <a:ext cx="627597" cy="627597"/>
            <a:chOff x="0" y="0"/>
            <a:chExt cx="812800" cy="812800"/>
          </a:xfrm>
        </p:grpSpPr>
        <p:sp>
          <p:nvSpPr>
            <p:cNvPr id="320" name="Google Shape;32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4"/>
          <p:cNvGrpSpPr/>
          <p:nvPr/>
        </p:nvGrpSpPr>
        <p:grpSpPr>
          <a:xfrm>
            <a:off x="16688530" y="5190388"/>
            <a:ext cx="393411" cy="393411"/>
            <a:chOff x="0" y="0"/>
            <a:chExt cx="812800" cy="812800"/>
          </a:xfrm>
        </p:grpSpPr>
        <p:sp>
          <p:nvSpPr>
            <p:cNvPr id="323" name="Google Shape;32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25" name="Google Shape;325;p4"/>
          <p:cNvGrpSpPr/>
          <p:nvPr/>
        </p:nvGrpSpPr>
        <p:grpSpPr>
          <a:xfrm>
            <a:off x="12423802" y="2194479"/>
            <a:ext cx="457365" cy="457365"/>
            <a:chOff x="0" y="0"/>
            <a:chExt cx="812800" cy="812800"/>
          </a:xfrm>
        </p:grpSpPr>
        <p:sp>
          <p:nvSpPr>
            <p:cNvPr id="326" name="Google Shape;326;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28" name="Google Shape;328;p4"/>
          <p:cNvGrpSpPr/>
          <p:nvPr/>
        </p:nvGrpSpPr>
        <p:grpSpPr>
          <a:xfrm>
            <a:off x="15327039" y="3282753"/>
            <a:ext cx="243096" cy="243096"/>
            <a:chOff x="0" y="0"/>
            <a:chExt cx="812800" cy="812800"/>
          </a:xfrm>
        </p:grpSpPr>
        <p:sp>
          <p:nvSpPr>
            <p:cNvPr id="329" name="Google Shape;329;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4"/>
          <p:cNvGrpSpPr/>
          <p:nvPr/>
        </p:nvGrpSpPr>
        <p:grpSpPr>
          <a:xfrm>
            <a:off x="15759191" y="3461159"/>
            <a:ext cx="129381" cy="129381"/>
            <a:chOff x="0" y="0"/>
            <a:chExt cx="812800" cy="812800"/>
          </a:xfrm>
        </p:grpSpPr>
        <p:sp>
          <p:nvSpPr>
            <p:cNvPr id="332" name="Google Shape;332;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4"/>
          <p:cNvGrpSpPr/>
          <p:nvPr/>
        </p:nvGrpSpPr>
        <p:grpSpPr>
          <a:xfrm>
            <a:off x="17588985" y="3965651"/>
            <a:ext cx="1224737" cy="1224737"/>
            <a:chOff x="0" y="0"/>
            <a:chExt cx="812800" cy="812800"/>
          </a:xfrm>
        </p:grpSpPr>
        <p:sp>
          <p:nvSpPr>
            <p:cNvPr id="335" name="Google Shape;335;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37" name="Google Shape;337;p4"/>
          <p:cNvGrpSpPr/>
          <p:nvPr/>
        </p:nvGrpSpPr>
        <p:grpSpPr>
          <a:xfrm>
            <a:off x="12881167" y="-176475"/>
            <a:ext cx="1568701" cy="1568701"/>
            <a:chOff x="0" y="0"/>
            <a:chExt cx="812800" cy="812800"/>
          </a:xfrm>
        </p:grpSpPr>
        <p:sp>
          <p:nvSpPr>
            <p:cNvPr id="338" name="Google Shape;338;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4"/>
          <p:cNvGrpSpPr/>
          <p:nvPr/>
        </p:nvGrpSpPr>
        <p:grpSpPr>
          <a:xfrm>
            <a:off x="14449868" y="-494783"/>
            <a:ext cx="1102658" cy="1102658"/>
            <a:chOff x="0" y="0"/>
            <a:chExt cx="812800" cy="812800"/>
          </a:xfrm>
        </p:grpSpPr>
        <p:sp>
          <p:nvSpPr>
            <p:cNvPr id="341" name="Google Shape;34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43" name="Google Shape;343;p4"/>
          <p:cNvSpPr txBox="1"/>
          <p:nvPr/>
        </p:nvSpPr>
        <p:spPr>
          <a:xfrm>
            <a:off x="1289000" y="1336150"/>
            <a:ext cx="131610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rgbClr val="000000"/>
              </a:buClr>
              <a:buSzPts val="6999"/>
              <a:buFont typeface="Arial"/>
              <a:buNone/>
            </a:pPr>
            <a:r>
              <a:rPr b="0" i="0" lang="en-US" sz="6999" u="none" cap="none" strike="noStrike">
                <a:solidFill>
                  <a:srgbClr val="63928F"/>
                </a:solidFill>
                <a:latin typeface="Archivo Black"/>
                <a:ea typeface="Archivo Black"/>
                <a:cs typeface="Archivo Black"/>
                <a:sym typeface="Archivo Black"/>
              </a:rPr>
              <a:t>OUR COUNSELORS</a:t>
            </a:r>
            <a:endParaRPr b="0" i="0" sz="1400" u="none" cap="none" strike="noStrike">
              <a:solidFill>
                <a:srgbClr val="000000"/>
              </a:solidFill>
              <a:latin typeface="Arial"/>
              <a:ea typeface="Arial"/>
              <a:cs typeface="Arial"/>
              <a:sym typeface="Arial"/>
            </a:endParaRPr>
          </a:p>
        </p:txBody>
      </p:sp>
      <p:sp>
        <p:nvSpPr>
          <p:cNvPr id="344" name="Google Shape;344;p4"/>
          <p:cNvSpPr txBox="1"/>
          <p:nvPr/>
        </p:nvSpPr>
        <p:spPr>
          <a:xfrm>
            <a:off x="1289003" y="8175074"/>
            <a:ext cx="3821700" cy="2154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4"/>
          <p:cNvSpPr/>
          <p:nvPr/>
        </p:nvSpPr>
        <p:spPr>
          <a:xfrm rot="2977784">
            <a:off x="16221843" y="8276152"/>
            <a:ext cx="1046562" cy="1046562"/>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346" name="Google Shape;346;p4"/>
          <p:cNvPicPr preferRelativeResize="0"/>
          <p:nvPr/>
        </p:nvPicPr>
        <p:blipFill rotWithShape="1">
          <a:blip r:embed="rId4">
            <a:alphaModFix/>
          </a:blip>
          <a:srcRect b="0" l="0" r="0" t="0"/>
          <a:stretch/>
        </p:blipFill>
        <p:spPr>
          <a:xfrm>
            <a:off x="1289000" y="3461825"/>
            <a:ext cx="3040597" cy="3945049"/>
          </a:xfrm>
          <a:prstGeom prst="rect">
            <a:avLst/>
          </a:prstGeom>
          <a:noFill/>
          <a:ln>
            <a:noFill/>
          </a:ln>
        </p:spPr>
      </p:pic>
      <p:pic>
        <p:nvPicPr>
          <p:cNvPr id="347" name="Google Shape;347;p4"/>
          <p:cNvPicPr preferRelativeResize="0"/>
          <p:nvPr/>
        </p:nvPicPr>
        <p:blipFill rotWithShape="1">
          <a:blip r:embed="rId5">
            <a:alphaModFix/>
          </a:blip>
          <a:srcRect b="0" l="0" r="0" t="0"/>
          <a:stretch/>
        </p:blipFill>
        <p:spPr>
          <a:xfrm>
            <a:off x="5188587" y="3453201"/>
            <a:ext cx="3040601" cy="3962299"/>
          </a:xfrm>
          <a:prstGeom prst="rect">
            <a:avLst/>
          </a:prstGeom>
          <a:noFill/>
          <a:ln>
            <a:noFill/>
          </a:ln>
        </p:spPr>
      </p:pic>
      <p:pic>
        <p:nvPicPr>
          <p:cNvPr id="348" name="Google Shape;348;p4"/>
          <p:cNvPicPr preferRelativeResize="0"/>
          <p:nvPr/>
        </p:nvPicPr>
        <p:blipFill rotWithShape="1">
          <a:blip r:embed="rId6">
            <a:alphaModFix/>
          </a:blip>
          <a:srcRect b="0" l="0" r="0" t="0"/>
          <a:stretch/>
        </p:blipFill>
        <p:spPr>
          <a:xfrm>
            <a:off x="9388063" y="3453189"/>
            <a:ext cx="2842552" cy="3962301"/>
          </a:xfrm>
          <a:prstGeom prst="rect">
            <a:avLst/>
          </a:prstGeom>
          <a:noFill/>
          <a:ln>
            <a:noFill/>
          </a:ln>
        </p:spPr>
      </p:pic>
      <p:pic>
        <p:nvPicPr>
          <p:cNvPr id="349" name="Google Shape;349;p4"/>
          <p:cNvPicPr preferRelativeResize="0"/>
          <p:nvPr/>
        </p:nvPicPr>
        <p:blipFill rotWithShape="1">
          <a:blip r:embed="rId7">
            <a:alphaModFix/>
          </a:blip>
          <a:srcRect b="0" l="0" r="0" t="0"/>
          <a:stretch/>
        </p:blipFill>
        <p:spPr>
          <a:xfrm>
            <a:off x="13604825" y="3553912"/>
            <a:ext cx="2567949" cy="3760858"/>
          </a:xfrm>
          <a:prstGeom prst="rect">
            <a:avLst/>
          </a:prstGeom>
          <a:noFill/>
          <a:ln>
            <a:noFill/>
          </a:ln>
        </p:spPr>
      </p:pic>
      <p:sp>
        <p:nvSpPr>
          <p:cNvPr id="350" name="Google Shape;350;p4"/>
          <p:cNvSpPr txBox="1"/>
          <p:nvPr/>
        </p:nvSpPr>
        <p:spPr>
          <a:xfrm>
            <a:off x="989100" y="7700200"/>
            <a:ext cx="172989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US" sz="3200" u="none" cap="none" strike="noStrike">
                <a:solidFill>
                  <a:schemeClr val="dk1"/>
                </a:solidFill>
                <a:latin typeface="Archivo Black"/>
                <a:ea typeface="Archivo Black"/>
                <a:cs typeface="Archivo Black"/>
                <a:sym typeface="Archivo Black"/>
              </a:rPr>
              <a:t>Mrs. Coffey           Ms. Ingwersen         Mrs. Tepker              Mr. Lilly         </a:t>
            </a:r>
            <a:endParaRPr b="0" i="0" sz="3200" u="none" cap="none" strike="noStrike">
              <a:solidFill>
                <a:schemeClr val="dk1"/>
              </a:solidFill>
              <a:latin typeface="Archivo Black"/>
              <a:ea typeface="Archivo Black"/>
              <a:cs typeface="Archivo Black"/>
              <a:sym typeface="Archivo Black"/>
            </a:endParaRPr>
          </a:p>
          <a:p>
            <a:pPr indent="0" lvl="0" marL="0" marR="0" rtl="0" algn="l">
              <a:lnSpc>
                <a:spcPct val="100000"/>
              </a:lnSpc>
              <a:spcBef>
                <a:spcPts val="0"/>
              </a:spcBef>
              <a:spcAft>
                <a:spcPts val="0"/>
              </a:spcAft>
              <a:buClr>
                <a:srgbClr val="000000"/>
              </a:buClr>
              <a:buSzPts val="2100"/>
              <a:buFont typeface="Arial"/>
              <a:buNone/>
            </a:pPr>
            <a:r>
              <a:rPr b="0" i="0" lang="en-US" sz="3200" u="none" cap="none" strike="noStrike">
                <a:solidFill>
                  <a:schemeClr val="dk1"/>
                </a:solidFill>
                <a:latin typeface="Archivo Black"/>
                <a:ea typeface="Archivo Black"/>
                <a:cs typeface="Archivo Black"/>
                <a:sym typeface="Archivo Black"/>
              </a:rPr>
              <a:t>    A-Ce                         Ch- Cl                      Go-La                    Le-Ok      </a:t>
            </a:r>
            <a:r>
              <a:rPr b="0" i="0" lang="en-US" sz="2900" u="none" cap="none" strike="noStrike">
                <a:solidFill>
                  <a:schemeClr val="dk1"/>
                </a:solidFill>
                <a:latin typeface="Archivo Black"/>
                <a:ea typeface="Archivo Black"/>
                <a:cs typeface="Archivo Black"/>
                <a:sym typeface="Archivo Black"/>
              </a:rPr>
              <a:t>      </a:t>
            </a:r>
            <a:endParaRPr b="0" i="0" sz="2900" u="none" cap="none" strike="noStrike">
              <a:solidFill>
                <a:schemeClr val="dk1"/>
              </a:solidFill>
              <a:latin typeface="Archivo Black"/>
              <a:ea typeface="Archivo Black"/>
              <a:cs typeface="Archivo Black"/>
              <a:sym typeface="Archivo Black"/>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4" name="Shape 1584"/>
        <p:cNvGrpSpPr/>
        <p:nvPr/>
      </p:nvGrpSpPr>
      <p:grpSpPr>
        <a:xfrm>
          <a:off x="0" y="0"/>
          <a:ext cx="0" cy="0"/>
          <a:chOff x="0" y="0"/>
          <a:chExt cx="0" cy="0"/>
        </a:xfrm>
      </p:grpSpPr>
      <p:sp>
        <p:nvSpPr>
          <p:cNvPr id="1585" name="Google Shape;1585;p24"/>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Zell Miller Eligibility Requirements</a:t>
            </a:r>
            <a:endParaRPr/>
          </a:p>
        </p:txBody>
      </p:sp>
      <p:sp>
        <p:nvSpPr>
          <p:cNvPr id="1586" name="Google Shape;1586;p24"/>
          <p:cNvSpPr txBox="1"/>
          <p:nvPr>
            <p:ph idx="1" type="body"/>
          </p:nvPr>
        </p:nvSpPr>
        <p:spPr>
          <a:xfrm>
            <a:off x="2847409" y="2002427"/>
            <a:ext cx="12736610" cy="717835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4200"/>
              <a:buNone/>
            </a:pPr>
            <a:r>
              <a:rPr lang="en-US"/>
              <a:t>Rigor Requirements and one of the following:</a:t>
            </a:r>
            <a:endParaRPr/>
          </a:p>
        </p:txBody>
      </p:sp>
      <p:sp>
        <p:nvSpPr>
          <p:cNvPr id="1587" name="Google Shape;1587;p24"/>
          <p:cNvSpPr txBox="1"/>
          <p:nvPr>
            <p:ph idx="12" type="sldNum"/>
          </p:nvPr>
        </p:nvSpPr>
        <p:spPr>
          <a:xfrm>
            <a:off x="15133015" y="9221204"/>
            <a:ext cx="902009"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graphicFrame>
        <p:nvGraphicFramePr>
          <p:cNvPr id="1588" name="Google Shape;1588;p24"/>
          <p:cNvGraphicFramePr/>
          <p:nvPr/>
        </p:nvGraphicFramePr>
        <p:xfrm>
          <a:off x="3167712" y="2002427"/>
          <a:ext cx="3000000" cy="3000000"/>
        </p:xfrm>
        <a:graphic>
          <a:graphicData uri="http://schemas.openxmlformats.org/drawingml/2006/table">
            <a:tbl>
              <a:tblPr bandRow="1">
                <a:noFill/>
                <a:tableStyleId>{FC111A5A-18D9-4246-AEB0-42A319397517}</a:tableStyleId>
              </a:tblPr>
              <a:tblGrid>
                <a:gridCol w="4908850"/>
                <a:gridCol w="673725"/>
                <a:gridCol w="312425"/>
                <a:gridCol w="6070300"/>
              </a:tblGrid>
              <a:tr h="714050">
                <a:tc gridSpan="4">
                  <a:txBody>
                    <a:bodyPr/>
                    <a:lstStyle/>
                    <a:p>
                      <a:pPr indent="0" lvl="0" marL="0" marR="0" rtl="0" algn="ctr">
                        <a:spcBef>
                          <a:spcPts val="0"/>
                        </a:spcBef>
                        <a:spcAft>
                          <a:spcPts val="0"/>
                        </a:spcAft>
                        <a:buClr>
                          <a:schemeClr val="dk1"/>
                        </a:buClr>
                        <a:buSzPts val="2700"/>
                        <a:buFont typeface="Arial"/>
                        <a:buNone/>
                      </a:pPr>
                      <a:r>
                        <a:t/>
                      </a:r>
                      <a:endParaRPr b="0" sz="2700" u="none" cap="none" strike="noStrike">
                        <a:solidFill>
                          <a:schemeClr val="dk1"/>
                        </a:solidFill>
                      </a:endParaRPr>
                    </a:p>
                  </a:txBody>
                  <a:tcPr marT="68575" marB="68575" marR="137150" marL="137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324458"/>
                      </a:solidFill>
                      <a:prstDash val="solid"/>
                      <a:round/>
                      <a:headEnd len="sm" w="sm" type="none"/>
                      <a:tailEnd len="sm" w="sm" type="none"/>
                    </a:lnB>
                  </a:tcPr>
                </a:tc>
                <a:tc hMerge="1"/>
                <a:tc hMerge="1"/>
                <a:tc hMerge="1"/>
              </a:tr>
              <a:tr h="6309350">
                <a:tc>
                  <a:txBody>
                    <a:bodyPr/>
                    <a:lstStyle/>
                    <a:p>
                      <a:pPr indent="0" lvl="0" marL="0" marR="0" rtl="0" algn="l">
                        <a:spcBef>
                          <a:spcPts val="0"/>
                        </a:spcBef>
                        <a:spcAft>
                          <a:spcPts val="0"/>
                        </a:spcAft>
                        <a:buNone/>
                      </a:pPr>
                      <a:r>
                        <a:rPr lang="en-US" sz="2700" u="none" cap="none" strike="noStrike"/>
                        <a:t>Designated valedictorian or salutatorian</a:t>
                      </a:r>
                      <a:endParaRPr/>
                    </a:p>
                    <a:p>
                      <a:pPr indent="0" lvl="0" marL="0" marR="0" rtl="0" algn="ctr">
                        <a:lnSpc>
                          <a:spcPct val="100000"/>
                        </a:lnSpc>
                        <a:spcBef>
                          <a:spcPts val="0"/>
                        </a:spcBef>
                        <a:spcAft>
                          <a:spcPts val="0"/>
                        </a:spcAft>
                        <a:buClr>
                          <a:schemeClr val="dk1"/>
                        </a:buClr>
                        <a:buSzPts val="2700"/>
                        <a:buFont typeface="Calibri"/>
                        <a:buNone/>
                      </a:pPr>
                      <a:r>
                        <a:rPr b="1" lang="en-US" sz="2700"/>
                        <a:t>AND</a:t>
                      </a:r>
                      <a:endParaRPr/>
                    </a:p>
                    <a:p>
                      <a:pPr indent="0" lvl="1" marL="631825" marR="0" rtl="0" algn="l">
                        <a:spcBef>
                          <a:spcPts val="0"/>
                        </a:spcBef>
                        <a:spcAft>
                          <a:spcPts val="0"/>
                        </a:spcAft>
                        <a:buClr>
                          <a:schemeClr val="dk1"/>
                        </a:buClr>
                        <a:buSzPts val="2700"/>
                        <a:buFont typeface="Arial"/>
                        <a:buNone/>
                      </a:pPr>
                      <a:r>
                        <a:t/>
                      </a:r>
                      <a:endParaRPr sz="2700" u="none" cap="none" strike="noStrike"/>
                    </a:p>
                    <a:p>
                      <a:pPr indent="-171450" lvl="1" marL="631825" marR="0" rtl="0" algn="l">
                        <a:spcBef>
                          <a:spcPts val="0"/>
                        </a:spcBef>
                        <a:spcAft>
                          <a:spcPts val="0"/>
                        </a:spcAft>
                        <a:buClr>
                          <a:schemeClr val="dk1"/>
                        </a:buClr>
                        <a:buSzPts val="2700"/>
                        <a:buFont typeface="Arial"/>
                        <a:buChar char="•"/>
                      </a:pPr>
                      <a:r>
                        <a:rPr lang="en-US" sz="2700" u="none" cap="none" strike="noStrike"/>
                        <a:t>Meet minimum HOPE eligibility requirements </a:t>
                      </a:r>
                      <a:endParaRPr sz="2700" u="none" cap="none" strike="noStrike"/>
                    </a:p>
                  </a:txBody>
                  <a:tcPr marT="68575" marB="68575"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324458"/>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2700"/>
                    </a:p>
                  </a:txBody>
                  <a:tcPr marT="68575" marB="68575" marR="137150" marL="137150">
                    <a:lnL cap="flat" cmpd="sng" w="9525">
                      <a:solidFill>
                        <a:srgbClr val="000000">
                          <a:alpha val="0"/>
                        </a:srgbClr>
                      </a:solidFill>
                      <a:prstDash val="solid"/>
                      <a:round/>
                      <a:headEnd len="sm" w="sm" type="none"/>
                      <a:tailEnd len="sm" w="sm" type="none"/>
                    </a:lnL>
                    <a:lnR cap="flat" cmpd="sng" w="12700">
                      <a:solidFill>
                        <a:srgbClr val="324458"/>
                      </a:solidFill>
                      <a:prstDash val="solid"/>
                      <a:round/>
                      <a:headEnd len="sm" w="sm" type="none"/>
                      <a:tailEnd len="sm" w="sm" type="none"/>
                    </a:lnR>
                    <a:lnT cap="flat" cmpd="sng" w="38100">
                      <a:solidFill>
                        <a:srgbClr val="324458"/>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2700"/>
                    </a:p>
                  </a:txBody>
                  <a:tcPr marT="68575" marB="68575" marR="137150" marL="137150">
                    <a:lnL cap="flat" cmpd="sng" w="12700">
                      <a:solidFill>
                        <a:srgbClr val="324458"/>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324458"/>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171450" lvl="0" marL="174625" marR="0" rtl="0" algn="l">
                        <a:spcBef>
                          <a:spcPts val="0"/>
                        </a:spcBef>
                        <a:spcAft>
                          <a:spcPts val="0"/>
                        </a:spcAft>
                        <a:buClr>
                          <a:schemeClr val="dk1"/>
                        </a:buClr>
                        <a:buSzPts val="2700"/>
                        <a:buFont typeface="Arial"/>
                        <a:buChar char="•"/>
                      </a:pPr>
                      <a:r>
                        <a:rPr lang="en-US" sz="2700"/>
                        <a:t>Minimum 3.7 high school HOPE GPA, as calculated by GSFC, in core curriculum courses</a:t>
                      </a:r>
                      <a:endParaRPr/>
                    </a:p>
                    <a:p>
                      <a:pPr indent="0" lvl="0" marL="0" marR="0" rtl="0" algn="l">
                        <a:spcBef>
                          <a:spcPts val="0"/>
                        </a:spcBef>
                        <a:spcAft>
                          <a:spcPts val="0"/>
                        </a:spcAft>
                        <a:buNone/>
                      </a:pPr>
                      <a:r>
                        <a:rPr lang="en-US" sz="2700"/>
                        <a:t> </a:t>
                      </a:r>
                      <a:endParaRPr/>
                    </a:p>
                    <a:p>
                      <a:pPr indent="0" lvl="0" marL="0" marR="0" rtl="0" algn="l">
                        <a:spcBef>
                          <a:spcPts val="0"/>
                        </a:spcBef>
                        <a:spcAft>
                          <a:spcPts val="0"/>
                        </a:spcAft>
                        <a:buNone/>
                      </a:pPr>
                      <a:r>
                        <a:rPr b="1" lang="en-US" sz="2700"/>
                        <a:t>                    AND</a:t>
                      </a:r>
                      <a:endParaRPr/>
                    </a:p>
                    <a:p>
                      <a:pPr indent="0" lvl="0" marL="0" marR="0" rtl="0" algn="l">
                        <a:spcBef>
                          <a:spcPts val="0"/>
                        </a:spcBef>
                        <a:spcAft>
                          <a:spcPts val="0"/>
                        </a:spcAft>
                        <a:buNone/>
                      </a:pPr>
                      <a:r>
                        <a:t/>
                      </a:r>
                      <a:endParaRPr sz="2700"/>
                    </a:p>
                    <a:p>
                      <a:pPr indent="-171450" lvl="0" marL="174625" marR="0" rtl="0" algn="l">
                        <a:spcBef>
                          <a:spcPts val="0"/>
                        </a:spcBef>
                        <a:spcAft>
                          <a:spcPts val="0"/>
                        </a:spcAft>
                        <a:buClr>
                          <a:schemeClr val="dk1"/>
                        </a:buClr>
                        <a:buSzPts val="2700"/>
                        <a:buFont typeface="Arial"/>
                        <a:buChar char="•"/>
                      </a:pPr>
                      <a:r>
                        <a:rPr lang="en-US" sz="2700"/>
                        <a:t>1200 SAT total</a:t>
                      </a:r>
                      <a:r>
                        <a:rPr lang="en-US" sz="2700"/>
                        <a:t> test</a:t>
                      </a:r>
                      <a:r>
                        <a:rPr lang="en-US" sz="2700"/>
                        <a:t> score  </a:t>
                      </a:r>
                      <a:endParaRPr/>
                    </a:p>
                    <a:p>
                      <a:pPr indent="0" lvl="0" marL="0" marR="0" rtl="0" algn="l">
                        <a:spcBef>
                          <a:spcPts val="0"/>
                        </a:spcBef>
                        <a:spcAft>
                          <a:spcPts val="0"/>
                        </a:spcAft>
                        <a:buClr>
                          <a:schemeClr val="dk1"/>
                        </a:buClr>
                        <a:buSzPts val="2700"/>
                        <a:buFont typeface="Arial"/>
                        <a:buNone/>
                      </a:pPr>
                      <a:r>
                        <a:t/>
                      </a:r>
                      <a:endParaRPr sz="2700"/>
                    </a:p>
                    <a:p>
                      <a:pPr indent="0" lvl="0" marL="0" marR="0" rtl="0" algn="l">
                        <a:spcBef>
                          <a:spcPts val="0"/>
                        </a:spcBef>
                        <a:spcAft>
                          <a:spcPts val="0"/>
                        </a:spcAft>
                        <a:buClr>
                          <a:schemeClr val="dk1"/>
                        </a:buClr>
                        <a:buSzPts val="2700"/>
                        <a:buFont typeface="Arial"/>
                        <a:buNone/>
                      </a:pPr>
                      <a:r>
                        <a:rPr b="1" lang="en-US" sz="2700"/>
                        <a:t>                     OR</a:t>
                      </a:r>
                      <a:endParaRPr/>
                    </a:p>
                    <a:p>
                      <a:pPr indent="0" lvl="0" marL="0" marR="0" rtl="0" algn="l">
                        <a:spcBef>
                          <a:spcPts val="0"/>
                        </a:spcBef>
                        <a:spcAft>
                          <a:spcPts val="0"/>
                        </a:spcAft>
                        <a:buClr>
                          <a:schemeClr val="dk1"/>
                        </a:buClr>
                        <a:buSzPts val="2700"/>
                        <a:buFont typeface="Arial"/>
                        <a:buNone/>
                      </a:pPr>
                      <a:r>
                        <a:rPr lang="en-US" sz="2700"/>
                        <a:t> .26 ACT composite score update.</a:t>
                      </a:r>
                      <a:endParaRPr/>
                    </a:p>
                    <a:p>
                      <a:pPr indent="0" lvl="0" marL="0" marR="0" rtl="0" algn="l">
                        <a:spcBef>
                          <a:spcPts val="0"/>
                        </a:spcBef>
                        <a:spcAft>
                          <a:spcPts val="0"/>
                        </a:spcAft>
                        <a:buClr>
                          <a:schemeClr val="dk1"/>
                        </a:buClr>
                        <a:buSzPts val="2700"/>
                        <a:buFont typeface="Arial"/>
                        <a:buNone/>
                      </a:pPr>
                      <a:r>
                        <a:t/>
                      </a:r>
                      <a:endParaRPr sz="2700"/>
                    </a:p>
                    <a:p>
                      <a:pPr indent="-171450" lvl="0" marL="174625" marR="0" rtl="0" algn="l">
                        <a:spcBef>
                          <a:spcPts val="0"/>
                        </a:spcBef>
                        <a:spcAft>
                          <a:spcPts val="0"/>
                        </a:spcAft>
                        <a:buClr>
                          <a:schemeClr val="dk1"/>
                        </a:buClr>
                        <a:buSzPts val="2700"/>
                        <a:buFont typeface="Arial"/>
                        <a:buChar char="•"/>
                      </a:pPr>
                      <a:r>
                        <a:rPr b="0" i="0" lang="en-US" sz="2700">
                          <a:solidFill>
                            <a:schemeClr val="dk1"/>
                          </a:solidFill>
                          <a:latin typeface="Calibri"/>
                          <a:ea typeface="Calibri"/>
                          <a:cs typeface="Calibri"/>
                          <a:sym typeface="Calibri"/>
                        </a:rPr>
                        <a:t>The current equivalent ACT score of a 1200 SAT is a 25 composite score for students who graduate after December 31, 2023.</a:t>
                      </a:r>
                      <a:endParaRPr sz="2700"/>
                    </a:p>
                  </a:txBody>
                  <a:tcPr marT="68575" marB="68575"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324458"/>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pic>
        <p:nvPicPr>
          <p:cNvPr id="1589" name="Google Shape;1589;p24"/>
          <p:cNvPicPr preferRelativeResize="0"/>
          <p:nvPr/>
        </p:nvPicPr>
        <p:blipFill rotWithShape="1">
          <a:blip r:embed="rId3">
            <a:alphaModFix/>
          </a:blip>
          <a:srcRect b="0" l="0" r="0" t="0"/>
          <a:stretch/>
        </p:blipFill>
        <p:spPr>
          <a:xfrm>
            <a:off x="2847408" y="5591603"/>
            <a:ext cx="2199384" cy="2384774"/>
          </a:xfrm>
          <a:prstGeom prst="rect">
            <a:avLst/>
          </a:prstGeom>
          <a:noFill/>
          <a:ln>
            <a:noFill/>
          </a:ln>
        </p:spPr>
      </p:pic>
      <p:pic>
        <p:nvPicPr>
          <p:cNvPr id="1590" name="Google Shape;1590;p24"/>
          <p:cNvPicPr preferRelativeResize="0"/>
          <p:nvPr/>
        </p:nvPicPr>
        <p:blipFill rotWithShape="1">
          <a:blip r:embed="rId4">
            <a:alphaModFix/>
          </a:blip>
          <a:srcRect b="0" l="0" r="0" t="0"/>
          <a:stretch/>
        </p:blipFill>
        <p:spPr>
          <a:xfrm>
            <a:off x="5741191" y="6378035"/>
            <a:ext cx="2227376" cy="247773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5" name="Shape 1595"/>
        <p:cNvGrpSpPr/>
        <p:nvPr/>
      </p:nvGrpSpPr>
      <p:grpSpPr>
        <a:xfrm>
          <a:off x="0" y="0"/>
          <a:ext cx="0" cy="0"/>
          <a:chOff x="0" y="0"/>
          <a:chExt cx="0" cy="0"/>
        </a:xfrm>
      </p:grpSpPr>
      <p:sp>
        <p:nvSpPr>
          <p:cNvPr id="1596" name="Google Shape;1596;p25"/>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Student Document Upload</a:t>
            </a:r>
            <a:endParaRPr/>
          </a:p>
        </p:txBody>
      </p:sp>
      <p:sp>
        <p:nvSpPr>
          <p:cNvPr id="1597" name="Google Shape;1597;p25"/>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
        <p:nvSpPr>
          <p:cNvPr id="1598" name="Google Shape;1598;p25"/>
          <p:cNvSpPr txBox="1"/>
          <p:nvPr>
            <p:ph idx="1" type="body"/>
          </p:nvPr>
        </p:nvSpPr>
        <p:spPr>
          <a:xfrm>
            <a:off x="3299114" y="1933491"/>
            <a:ext cx="12068340" cy="7178352"/>
          </a:xfrm>
          <a:prstGeom prst="rect">
            <a:avLst/>
          </a:prstGeom>
          <a:noFill/>
          <a:ln>
            <a:noFill/>
          </a:ln>
        </p:spPr>
        <p:txBody>
          <a:bodyPr anchorCtr="0" anchor="t" bIns="45700" lIns="91425" spcFirstLastPara="1" rIns="91425" wrap="square" tIns="45700">
            <a:noAutofit/>
          </a:bodyPr>
          <a:lstStyle/>
          <a:p>
            <a:pPr indent="-361950" lvl="0" marL="342900" rtl="0" algn="l">
              <a:lnSpc>
                <a:spcPct val="110000"/>
              </a:lnSpc>
              <a:spcBef>
                <a:spcPts val="0"/>
              </a:spcBef>
              <a:spcAft>
                <a:spcPts val="0"/>
              </a:spcAft>
              <a:buClr>
                <a:schemeClr val="dk1"/>
              </a:buClr>
              <a:buSzPts val="3300"/>
              <a:buChar char="•"/>
            </a:pPr>
            <a:r>
              <a:rPr lang="en-US" sz="3300"/>
              <a:t>Students may upload documents for State Financial Aid Programs</a:t>
            </a:r>
            <a:endParaRPr sz="4500"/>
          </a:p>
          <a:p>
            <a:pPr indent="-361950" lvl="0" marL="342900" rtl="0" algn="l">
              <a:lnSpc>
                <a:spcPct val="110000"/>
              </a:lnSpc>
              <a:spcBef>
                <a:spcPts val="1500"/>
              </a:spcBef>
              <a:spcAft>
                <a:spcPts val="0"/>
              </a:spcAft>
              <a:buClr>
                <a:schemeClr val="dk1"/>
              </a:buClr>
              <a:buSzPts val="3300"/>
              <a:buChar char="•"/>
            </a:pPr>
            <a:r>
              <a:rPr lang="en-US" sz="3300"/>
              <a:t>SAT test score reports may be uploaded</a:t>
            </a:r>
            <a:endParaRPr sz="4500"/>
          </a:p>
          <a:p>
            <a:pPr indent="-361950" lvl="0" marL="342900" rtl="0" algn="l">
              <a:lnSpc>
                <a:spcPct val="110000"/>
              </a:lnSpc>
              <a:spcBef>
                <a:spcPts val="1500"/>
              </a:spcBef>
              <a:spcAft>
                <a:spcPts val="0"/>
              </a:spcAft>
              <a:buClr>
                <a:schemeClr val="dk1"/>
              </a:buClr>
              <a:buSzPts val="3300"/>
              <a:buChar char="•"/>
            </a:pPr>
            <a:r>
              <a:rPr lang="en-US" sz="3300"/>
              <a:t>Directions for SAT:</a:t>
            </a:r>
            <a:endParaRPr sz="4500"/>
          </a:p>
          <a:p>
            <a:pPr indent="-361950" lvl="1" marL="1028700" rtl="0" algn="l">
              <a:lnSpc>
                <a:spcPct val="110000"/>
              </a:lnSpc>
              <a:spcBef>
                <a:spcPts val="750"/>
              </a:spcBef>
              <a:spcAft>
                <a:spcPts val="0"/>
              </a:spcAft>
              <a:buClr>
                <a:schemeClr val="dk1"/>
              </a:buClr>
              <a:buSzPts val="3300"/>
              <a:buChar char="•"/>
            </a:pPr>
            <a:r>
              <a:rPr lang="en-US" sz="3300"/>
              <a:t>Print test score report from College Board</a:t>
            </a:r>
            <a:endParaRPr sz="3900"/>
          </a:p>
          <a:p>
            <a:pPr indent="-361950" lvl="1" marL="1028700" rtl="0" algn="l">
              <a:lnSpc>
                <a:spcPct val="110000"/>
              </a:lnSpc>
              <a:spcBef>
                <a:spcPts val="750"/>
              </a:spcBef>
              <a:spcAft>
                <a:spcPts val="0"/>
              </a:spcAft>
              <a:buClr>
                <a:schemeClr val="dk1"/>
              </a:buClr>
              <a:buSzPts val="3300"/>
              <a:buChar char="•"/>
            </a:pPr>
            <a:r>
              <a:rPr lang="en-US" sz="3300"/>
              <a:t>Student must sign, date, and write this statement on report: “This is a true and exact copy of the original score report.”</a:t>
            </a:r>
            <a:endParaRPr sz="3900"/>
          </a:p>
          <a:p>
            <a:pPr indent="-361950" lvl="1" marL="1028700" rtl="0" algn="l">
              <a:lnSpc>
                <a:spcPct val="110000"/>
              </a:lnSpc>
              <a:spcBef>
                <a:spcPts val="750"/>
              </a:spcBef>
              <a:spcAft>
                <a:spcPts val="0"/>
              </a:spcAft>
              <a:buClr>
                <a:schemeClr val="dk1"/>
              </a:buClr>
              <a:buSzPts val="3300"/>
              <a:buChar char="•"/>
            </a:pPr>
            <a:r>
              <a:rPr lang="en-US" sz="3300"/>
              <a:t>Sign into GAfutures account and select Document Upload, on left side of page.</a:t>
            </a:r>
            <a:endParaRPr sz="3900"/>
          </a:p>
          <a:p>
            <a:pPr indent="-361950" lvl="1" marL="1028700" rtl="0" algn="l">
              <a:lnSpc>
                <a:spcPct val="110000"/>
              </a:lnSpc>
              <a:spcBef>
                <a:spcPts val="750"/>
              </a:spcBef>
              <a:spcAft>
                <a:spcPts val="0"/>
              </a:spcAft>
              <a:buClr>
                <a:schemeClr val="dk1"/>
              </a:buClr>
              <a:buSzPts val="3300"/>
              <a:buChar char="•"/>
            </a:pPr>
            <a:r>
              <a:rPr lang="en-US" sz="3300"/>
              <a:t>Select Document type:  SAT Scores</a:t>
            </a:r>
            <a:endParaRPr sz="3900"/>
          </a:p>
          <a:p>
            <a:pPr indent="-361950" lvl="1" marL="1028700" rtl="0" algn="l">
              <a:lnSpc>
                <a:spcPct val="110000"/>
              </a:lnSpc>
              <a:spcBef>
                <a:spcPts val="750"/>
              </a:spcBef>
              <a:spcAft>
                <a:spcPts val="0"/>
              </a:spcAft>
              <a:buClr>
                <a:schemeClr val="dk1"/>
              </a:buClr>
              <a:buSzPts val="3300"/>
              <a:buChar char="•"/>
            </a:pPr>
            <a:r>
              <a:rPr lang="en-US" sz="3300"/>
              <a:t>Attach document file and select submit</a:t>
            </a:r>
            <a:endParaRPr sz="39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3" name="Shape 1603"/>
        <p:cNvGrpSpPr/>
        <p:nvPr/>
      </p:nvGrpSpPr>
      <p:grpSpPr>
        <a:xfrm>
          <a:off x="0" y="0"/>
          <a:ext cx="0" cy="0"/>
          <a:chOff x="0" y="0"/>
          <a:chExt cx="0" cy="0"/>
        </a:xfrm>
      </p:grpSpPr>
      <p:sp>
        <p:nvSpPr>
          <p:cNvPr id="1604" name="Google Shape;1604;p26"/>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Submitting ACT Scores for Zell Miller</a:t>
            </a:r>
            <a:endParaRPr/>
          </a:p>
        </p:txBody>
      </p:sp>
      <p:sp>
        <p:nvSpPr>
          <p:cNvPr id="1605" name="Google Shape;1605;p26"/>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
        <p:nvSpPr>
          <p:cNvPr id="1606" name="Google Shape;1606;p26"/>
          <p:cNvSpPr txBox="1"/>
          <p:nvPr>
            <p:ph idx="1" type="body"/>
          </p:nvPr>
        </p:nvSpPr>
        <p:spPr>
          <a:xfrm>
            <a:off x="2920550" y="1933500"/>
            <a:ext cx="12809100" cy="469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None/>
            </a:pPr>
            <a:r>
              <a:rPr lang="en-US"/>
              <a:t>Steps for submitting ACT scores:</a:t>
            </a:r>
            <a:endParaRPr sz="4800"/>
          </a:p>
          <a:p>
            <a:pPr indent="-381000" lvl="1" marL="1028700" rtl="0" algn="l">
              <a:lnSpc>
                <a:spcPct val="110000"/>
              </a:lnSpc>
              <a:spcBef>
                <a:spcPts val="750"/>
              </a:spcBef>
              <a:spcAft>
                <a:spcPts val="0"/>
              </a:spcAft>
              <a:buClr>
                <a:schemeClr val="dk1"/>
              </a:buClr>
              <a:buSzPts val="4200"/>
              <a:buChar char="•"/>
            </a:pPr>
            <a:r>
              <a:rPr lang="en-US" sz="4200"/>
              <a:t>Go to ACT.org and sign into student account</a:t>
            </a:r>
            <a:endParaRPr sz="4200"/>
          </a:p>
          <a:p>
            <a:pPr indent="-381000" lvl="1" marL="1028700" rtl="0" algn="l">
              <a:lnSpc>
                <a:spcPct val="110000"/>
              </a:lnSpc>
              <a:spcBef>
                <a:spcPts val="750"/>
              </a:spcBef>
              <a:spcAft>
                <a:spcPts val="0"/>
              </a:spcAft>
              <a:buClr>
                <a:schemeClr val="dk1"/>
              </a:buClr>
              <a:buSzPts val="4200"/>
              <a:buChar char="•"/>
            </a:pPr>
            <a:r>
              <a:rPr lang="en-US" sz="4200"/>
              <a:t>Select ACT score report be sent to GSFC by entering recipient code: 2225</a:t>
            </a:r>
            <a:endParaRPr sz="4200"/>
          </a:p>
          <a:p>
            <a:pPr indent="-381000" lvl="1" marL="1028700" rtl="0" algn="l">
              <a:lnSpc>
                <a:spcPct val="110000"/>
              </a:lnSpc>
              <a:spcBef>
                <a:spcPts val="750"/>
              </a:spcBef>
              <a:spcAft>
                <a:spcPts val="0"/>
              </a:spcAft>
              <a:buClr>
                <a:schemeClr val="dk1"/>
              </a:buClr>
              <a:buSzPts val="4200"/>
              <a:buChar char="•"/>
            </a:pPr>
            <a:r>
              <a:rPr lang="en-US" sz="4200"/>
              <a:t>ACT will then send GSFC and electronic file to update student’s record.</a:t>
            </a:r>
            <a:endParaRPr sz="42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1" name="Shape 1611"/>
        <p:cNvGrpSpPr/>
        <p:nvPr/>
      </p:nvGrpSpPr>
      <p:grpSpPr>
        <a:xfrm>
          <a:off x="0" y="0"/>
          <a:ext cx="0" cy="0"/>
          <a:chOff x="0" y="0"/>
          <a:chExt cx="0" cy="0"/>
        </a:xfrm>
      </p:grpSpPr>
      <p:sp>
        <p:nvSpPr>
          <p:cNvPr id="1612" name="Google Shape;1612;p27"/>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Maintaining the Zell Miller Scholarship</a:t>
            </a:r>
            <a:endParaRPr/>
          </a:p>
        </p:txBody>
      </p:sp>
      <p:sp>
        <p:nvSpPr>
          <p:cNvPr id="1613" name="Google Shape;1613;p27"/>
          <p:cNvSpPr txBox="1"/>
          <p:nvPr>
            <p:ph idx="1" type="body"/>
          </p:nvPr>
        </p:nvSpPr>
        <p:spPr>
          <a:xfrm>
            <a:off x="2379315" y="1973741"/>
            <a:ext cx="12627363" cy="7178352"/>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4200"/>
              <a:buChar char="•"/>
            </a:pPr>
            <a:r>
              <a:rPr lang="en-US"/>
              <a:t>Students must maintain 3.3 college HOPE GPA at following checkpoints:</a:t>
            </a:r>
            <a:endParaRPr/>
          </a:p>
          <a:p>
            <a:pPr indent="-76200" lvl="0" marL="342900" rtl="0" algn="l">
              <a:lnSpc>
                <a:spcPct val="90000"/>
              </a:lnSpc>
              <a:spcBef>
                <a:spcPts val="1500"/>
              </a:spcBef>
              <a:spcAft>
                <a:spcPts val="0"/>
              </a:spcAft>
              <a:buClr>
                <a:schemeClr val="dk1"/>
              </a:buClr>
              <a:buSzPts val="4200"/>
              <a:buNone/>
            </a:pPr>
            <a:r>
              <a:t/>
            </a:r>
            <a:endParaRPr/>
          </a:p>
          <a:p>
            <a:pPr indent="-342900" lvl="1" marL="1028700" rtl="0" algn="l">
              <a:lnSpc>
                <a:spcPct val="90000"/>
              </a:lnSpc>
              <a:spcBef>
                <a:spcPts val="750"/>
              </a:spcBef>
              <a:spcAft>
                <a:spcPts val="0"/>
              </a:spcAft>
              <a:buClr>
                <a:schemeClr val="dk1"/>
              </a:buClr>
              <a:buSzPts val="3600"/>
              <a:buChar char="•"/>
            </a:pPr>
            <a:r>
              <a:rPr lang="en-US"/>
              <a:t>End of every </a:t>
            </a:r>
            <a:r>
              <a:rPr b="1" lang="en-US"/>
              <a:t>Spring</a:t>
            </a:r>
            <a:r>
              <a:rPr lang="en-US"/>
              <a:t> semester/quarter</a:t>
            </a:r>
            <a:endParaRPr/>
          </a:p>
          <a:p>
            <a:pPr indent="-342900" lvl="1" marL="1028700" rtl="0" algn="l">
              <a:lnSpc>
                <a:spcPct val="90000"/>
              </a:lnSpc>
              <a:spcBef>
                <a:spcPts val="750"/>
              </a:spcBef>
              <a:spcAft>
                <a:spcPts val="0"/>
              </a:spcAft>
              <a:buClr>
                <a:schemeClr val="dk1"/>
              </a:buClr>
              <a:buSzPts val="3600"/>
              <a:buChar char="•"/>
            </a:pPr>
            <a:r>
              <a:rPr lang="en-US"/>
              <a:t>30/45 attempted semester/quarter hours</a:t>
            </a:r>
            <a:endParaRPr/>
          </a:p>
          <a:p>
            <a:pPr indent="-342900" lvl="1" marL="1028700" rtl="0" algn="l">
              <a:lnSpc>
                <a:spcPct val="90000"/>
              </a:lnSpc>
              <a:spcBef>
                <a:spcPts val="750"/>
              </a:spcBef>
              <a:spcAft>
                <a:spcPts val="0"/>
              </a:spcAft>
              <a:buClr>
                <a:schemeClr val="dk1"/>
              </a:buClr>
              <a:buSzPts val="3600"/>
              <a:buChar char="•"/>
            </a:pPr>
            <a:r>
              <a:rPr lang="en-US"/>
              <a:t>60/90 attempted semester/quarter hours</a:t>
            </a:r>
            <a:endParaRPr/>
          </a:p>
          <a:p>
            <a:pPr indent="-342900" lvl="1" marL="1028700" rtl="0" algn="l">
              <a:lnSpc>
                <a:spcPct val="90000"/>
              </a:lnSpc>
              <a:spcBef>
                <a:spcPts val="750"/>
              </a:spcBef>
              <a:spcAft>
                <a:spcPts val="0"/>
              </a:spcAft>
              <a:buClr>
                <a:schemeClr val="dk1"/>
              </a:buClr>
              <a:buSzPts val="3600"/>
              <a:buChar char="•"/>
            </a:pPr>
            <a:r>
              <a:rPr lang="en-US"/>
              <a:t>90/135 attempted semester/quarter hours</a:t>
            </a:r>
            <a:endParaRPr/>
          </a:p>
          <a:p>
            <a:pPr indent="-342900" lvl="1" marL="1028700" rtl="0" algn="l">
              <a:lnSpc>
                <a:spcPct val="90000"/>
              </a:lnSpc>
              <a:spcBef>
                <a:spcPts val="750"/>
              </a:spcBef>
              <a:spcAft>
                <a:spcPts val="0"/>
              </a:spcAft>
              <a:buClr>
                <a:schemeClr val="dk1"/>
              </a:buClr>
              <a:buSzPts val="3600"/>
              <a:buChar char="•"/>
            </a:pPr>
            <a:r>
              <a:rPr lang="en-US"/>
              <a:t>Three-Term Checkpoint, if enrolled less than full time for first three semesters/quarters</a:t>
            </a:r>
            <a:endParaRPr/>
          </a:p>
          <a:p>
            <a:pPr indent="-76200" lvl="0" marL="342900" rtl="0" algn="l">
              <a:lnSpc>
                <a:spcPct val="90000"/>
              </a:lnSpc>
              <a:spcBef>
                <a:spcPts val="1500"/>
              </a:spcBef>
              <a:spcAft>
                <a:spcPts val="0"/>
              </a:spcAft>
              <a:buClr>
                <a:schemeClr val="dk1"/>
              </a:buClr>
              <a:buSzPts val="4200"/>
              <a:buNone/>
            </a:pPr>
            <a:r>
              <a:t/>
            </a:r>
            <a:endParaRPr/>
          </a:p>
        </p:txBody>
      </p:sp>
      <p:sp>
        <p:nvSpPr>
          <p:cNvPr id="1614" name="Google Shape;1614;p27"/>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1615" name="Google Shape;1615;p27"/>
          <p:cNvPicPr preferRelativeResize="0"/>
          <p:nvPr/>
        </p:nvPicPr>
        <p:blipFill rotWithShape="1">
          <a:blip r:embed="rId3">
            <a:alphaModFix/>
          </a:blip>
          <a:srcRect b="0" l="0" r="0" t="0"/>
          <a:stretch/>
        </p:blipFill>
        <p:spPr>
          <a:xfrm>
            <a:off x="12439529" y="3480043"/>
            <a:ext cx="2383377" cy="2039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0" name="Shape 1620"/>
        <p:cNvGrpSpPr/>
        <p:nvPr/>
      </p:nvGrpSpPr>
      <p:grpSpPr>
        <a:xfrm>
          <a:off x="0" y="0"/>
          <a:ext cx="0" cy="0"/>
          <a:chOff x="0" y="0"/>
          <a:chExt cx="0" cy="0"/>
        </a:xfrm>
      </p:grpSpPr>
      <p:pic>
        <p:nvPicPr>
          <p:cNvPr descr="I:\Hope PowerPoint\NO GPA.jpg" id="1621" name="Google Shape;1621;p28"/>
          <p:cNvPicPr preferRelativeResize="0"/>
          <p:nvPr/>
        </p:nvPicPr>
        <p:blipFill rotWithShape="1">
          <a:blip r:embed="rId3">
            <a:alphaModFix/>
          </a:blip>
          <a:srcRect b="0" l="0" r="0" t="0"/>
          <a:stretch/>
        </p:blipFill>
        <p:spPr>
          <a:xfrm>
            <a:off x="3810559" y="7861524"/>
            <a:ext cx="1383905" cy="1365369"/>
          </a:xfrm>
          <a:prstGeom prst="rect">
            <a:avLst/>
          </a:prstGeom>
          <a:noFill/>
          <a:ln>
            <a:noFill/>
          </a:ln>
        </p:spPr>
      </p:pic>
      <p:pic>
        <p:nvPicPr>
          <p:cNvPr descr="I:\Hope PowerPoint\NO 127.jpg" id="1622" name="Google Shape;1622;p28"/>
          <p:cNvPicPr preferRelativeResize="0"/>
          <p:nvPr/>
        </p:nvPicPr>
        <p:blipFill rotWithShape="1">
          <a:blip r:embed="rId4">
            <a:alphaModFix/>
          </a:blip>
          <a:srcRect b="0" l="0" r="0" t="0"/>
          <a:stretch/>
        </p:blipFill>
        <p:spPr>
          <a:xfrm>
            <a:off x="6786560" y="7853881"/>
            <a:ext cx="1403369" cy="1371473"/>
          </a:xfrm>
          <a:prstGeom prst="rect">
            <a:avLst/>
          </a:prstGeom>
          <a:noFill/>
          <a:ln>
            <a:noFill/>
          </a:ln>
        </p:spPr>
      </p:pic>
      <p:sp>
        <p:nvSpPr>
          <p:cNvPr id="1623" name="Google Shape;1623;p28"/>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HOPE &amp; Zell Miller Scholarships</a:t>
            </a:r>
            <a:endParaRPr/>
          </a:p>
        </p:txBody>
      </p:sp>
      <p:sp>
        <p:nvSpPr>
          <p:cNvPr id="1624" name="Google Shape;1624;p28"/>
          <p:cNvSpPr txBox="1"/>
          <p:nvPr>
            <p:ph idx="1" type="body"/>
          </p:nvPr>
        </p:nvSpPr>
        <p:spPr>
          <a:xfrm>
            <a:off x="561385" y="1973740"/>
            <a:ext cx="16982146" cy="7178352"/>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4200"/>
              <a:buChar char="•"/>
            </a:pPr>
            <a:r>
              <a:rPr lang="en-US"/>
              <a:t>Students lose eligibility due to one of the following:</a:t>
            </a:r>
            <a:endParaRPr/>
          </a:p>
          <a:p>
            <a:pPr indent="-342900" lvl="1" marL="1028700" rtl="0" algn="l">
              <a:lnSpc>
                <a:spcPct val="90000"/>
              </a:lnSpc>
              <a:spcBef>
                <a:spcPts val="750"/>
              </a:spcBef>
              <a:spcAft>
                <a:spcPts val="0"/>
              </a:spcAft>
              <a:buClr>
                <a:schemeClr val="dk1"/>
              </a:buClr>
              <a:buSzPts val="3600"/>
              <a:buChar char="•"/>
            </a:pPr>
            <a:r>
              <a:rPr lang="en-US"/>
              <a:t>GPA requirement not met (3.0 for HOPE; 3.3 for Zell Miller)</a:t>
            </a:r>
            <a:endParaRPr/>
          </a:p>
          <a:p>
            <a:pPr indent="-342900" lvl="1" marL="1028700" rtl="0" algn="l">
              <a:lnSpc>
                <a:spcPct val="90000"/>
              </a:lnSpc>
              <a:spcBef>
                <a:spcPts val="750"/>
              </a:spcBef>
              <a:spcAft>
                <a:spcPts val="0"/>
              </a:spcAft>
              <a:buClr>
                <a:schemeClr val="dk1"/>
              </a:buClr>
              <a:buSzPts val="3600"/>
              <a:buChar char="•"/>
            </a:pPr>
            <a:r>
              <a:rPr lang="en-US"/>
              <a:t>Reaching maximum attempted hours</a:t>
            </a:r>
            <a:endParaRPr/>
          </a:p>
          <a:p>
            <a:pPr indent="-342900" lvl="2" marL="1714500" rtl="0" algn="l">
              <a:lnSpc>
                <a:spcPct val="90000"/>
              </a:lnSpc>
              <a:spcBef>
                <a:spcPts val="750"/>
              </a:spcBef>
              <a:spcAft>
                <a:spcPts val="0"/>
              </a:spcAft>
              <a:buClr>
                <a:schemeClr val="dk1"/>
              </a:buClr>
              <a:buSzPts val="3000"/>
              <a:buChar char="•"/>
            </a:pPr>
            <a:r>
              <a:rPr lang="en-US"/>
              <a:t>127 semester</a:t>
            </a:r>
            <a:endParaRPr/>
          </a:p>
          <a:p>
            <a:pPr indent="-342900" lvl="2" marL="1714500" rtl="0" algn="l">
              <a:lnSpc>
                <a:spcPct val="90000"/>
              </a:lnSpc>
              <a:spcBef>
                <a:spcPts val="750"/>
              </a:spcBef>
              <a:spcAft>
                <a:spcPts val="0"/>
              </a:spcAft>
              <a:buClr>
                <a:schemeClr val="dk1"/>
              </a:buClr>
              <a:buSzPts val="3000"/>
              <a:buChar char="•"/>
            </a:pPr>
            <a:r>
              <a:rPr lang="en-US"/>
              <a:t>190 quarter</a:t>
            </a:r>
            <a:endParaRPr/>
          </a:p>
          <a:p>
            <a:pPr indent="-342900" lvl="1" marL="1028700" rtl="0" algn="l">
              <a:lnSpc>
                <a:spcPct val="90000"/>
              </a:lnSpc>
              <a:spcBef>
                <a:spcPts val="750"/>
              </a:spcBef>
              <a:spcAft>
                <a:spcPts val="0"/>
              </a:spcAft>
              <a:buClr>
                <a:schemeClr val="dk1"/>
              </a:buClr>
              <a:buSzPts val="3600"/>
              <a:buChar char="•"/>
            </a:pPr>
            <a:r>
              <a:rPr lang="en-US"/>
              <a:t>Failing to use funds within ten years of high school graduation or equivalent</a:t>
            </a:r>
            <a:endParaRPr/>
          </a:p>
          <a:p>
            <a:pPr indent="-342900" lvl="2" marL="1714500" rtl="0" algn="l">
              <a:lnSpc>
                <a:spcPct val="90000"/>
              </a:lnSpc>
              <a:spcBef>
                <a:spcPts val="750"/>
              </a:spcBef>
              <a:spcAft>
                <a:spcPts val="0"/>
              </a:spcAft>
              <a:buClr>
                <a:schemeClr val="dk1"/>
              </a:buClr>
              <a:buSzPts val="3000"/>
              <a:buChar char="•"/>
            </a:pPr>
            <a:r>
              <a:rPr lang="en-US"/>
              <a:t>Exception for active duty military service in United States Armed Forces</a:t>
            </a:r>
            <a:endParaRPr/>
          </a:p>
          <a:p>
            <a:pPr indent="-342900" lvl="1" marL="1028700" rtl="0" algn="l">
              <a:lnSpc>
                <a:spcPct val="90000"/>
              </a:lnSpc>
              <a:spcBef>
                <a:spcPts val="750"/>
              </a:spcBef>
              <a:spcAft>
                <a:spcPts val="0"/>
              </a:spcAft>
              <a:buClr>
                <a:schemeClr val="dk1"/>
              </a:buClr>
              <a:buSzPts val="3600"/>
              <a:buChar char="•"/>
            </a:pPr>
            <a:r>
              <a:rPr lang="en-US"/>
              <a:t>Received bachelor’s or first professional degree</a:t>
            </a:r>
            <a:endParaRPr/>
          </a:p>
          <a:p>
            <a:pPr indent="-76200" lvl="0" marL="342900" rtl="0" algn="l">
              <a:lnSpc>
                <a:spcPct val="90000"/>
              </a:lnSpc>
              <a:spcBef>
                <a:spcPts val="1500"/>
              </a:spcBef>
              <a:spcAft>
                <a:spcPts val="0"/>
              </a:spcAft>
              <a:buClr>
                <a:schemeClr val="dk1"/>
              </a:buClr>
              <a:buSzPts val="4200"/>
              <a:buNone/>
            </a:pPr>
            <a:r>
              <a:t/>
            </a:r>
            <a:endParaRPr/>
          </a:p>
        </p:txBody>
      </p:sp>
      <p:sp>
        <p:nvSpPr>
          <p:cNvPr id="1625" name="Google Shape;1625;p28"/>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descr="I:\Hope PowerPoint\NO diploma.jpg" id="1626" name="Google Shape;1626;p28"/>
          <p:cNvPicPr preferRelativeResize="0"/>
          <p:nvPr/>
        </p:nvPicPr>
        <p:blipFill rotWithShape="1">
          <a:blip r:embed="rId5">
            <a:alphaModFix/>
          </a:blip>
          <a:srcRect b="0" l="0" r="0" t="0"/>
          <a:stretch/>
        </p:blipFill>
        <p:spPr>
          <a:xfrm>
            <a:off x="12930464" y="7896905"/>
            <a:ext cx="1342296" cy="1337114"/>
          </a:xfrm>
          <a:prstGeom prst="rect">
            <a:avLst/>
          </a:prstGeom>
          <a:noFill/>
          <a:ln>
            <a:noFill/>
          </a:ln>
        </p:spPr>
      </p:pic>
      <p:pic>
        <p:nvPicPr>
          <p:cNvPr id="1627" name="Google Shape;1627;p28"/>
          <p:cNvPicPr preferRelativeResize="0"/>
          <p:nvPr/>
        </p:nvPicPr>
        <p:blipFill rotWithShape="1">
          <a:blip r:embed="rId6">
            <a:alphaModFix/>
          </a:blip>
          <a:srcRect b="0" l="0" r="0" t="0"/>
          <a:stretch/>
        </p:blipFill>
        <p:spPr>
          <a:xfrm>
            <a:off x="9934999" y="7780796"/>
            <a:ext cx="1361525" cy="137129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2" name="Shape 1632"/>
        <p:cNvGrpSpPr/>
        <p:nvPr/>
      </p:nvGrpSpPr>
      <p:grpSpPr>
        <a:xfrm>
          <a:off x="0" y="0"/>
          <a:ext cx="0" cy="0"/>
          <a:chOff x="0" y="0"/>
          <a:chExt cx="0" cy="0"/>
        </a:xfrm>
      </p:grpSpPr>
      <p:sp>
        <p:nvSpPr>
          <p:cNvPr id="1633" name="Google Shape;1633;p30"/>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HOPE Grant</a:t>
            </a:r>
            <a:endParaRPr/>
          </a:p>
        </p:txBody>
      </p:sp>
      <p:sp>
        <p:nvSpPr>
          <p:cNvPr id="1634" name="Google Shape;1634;p30"/>
          <p:cNvSpPr txBox="1"/>
          <p:nvPr>
            <p:ph idx="1" type="body"/>
          </p:nvPr>
        </p:nvSpPr>
        <p:spPr>
          <a:xfrm>
            <a:off x="2991412" y="2401817"/>
            <a:ext cx="12917276" cy="788518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None/>
            </a:pPr>
            <a:r>
              <a:rPr lang="en-US"/>
              <a:t>Eligibility Requirements:</a:t>
            </a:r>
            <a:endParaRPr/>
          </a:p>
          <a:p>
            <a:pPr indent="-114300" lvl="1" marL="1028700" rtl="0" algn="l">
              <a:lnSpc>
                <a:spcPct val="90000"/>
              </a:lnSpc>
              <a:spcBef>
                <a:spcPts val="750"/>
              </a:spcBef>
              <a:spcAft>
                <a:spcPts val="0"/>
              </a:spcAft>
              <a:buClr>
                <a:schemeClr val="dk1"/>
              </a:buClr>
              <a:buSzPts val="3600"/>
              <a:buNone/>
            </a:pPr>
            <a:r>
              <a:t/>
            </a:r>
            <a:endParaRPr/>
          </a:p>
          <a:p>
            <a:pPr indent="-342900" lvl="1" marL="1028700" rtl="0" algn="l">
              <a:lnSpc>
                <a:spcPct val="90000"/>
              </a:lnSpc>
              <a:spcBef>
                <a:spcPts val="750"/>
              </a:spcBef>
              <a:spcAft>
                <a:spcPts val="0"/>
              </a:spcAft>
              <a:buClr>
                <a:schemeClr val="dk1"/>
              </a:buClr>
              <a:buSzPts val="3600"/>
              <a:buChar char="•"/>
            </a:pPr>
            <a:r>
              <a:rPr lang="en-US"/>
              <a:t>Enrolled in certificate or diploma program</a:t>
            </a:r>
            <a:endParaRPr/>
          </a:p>
          <a:p>
            <a:pPr indent="-342900" lvl="1" marL="1028700" rtl="0" algn="l">
              <a:lnSpc>
                <a:spcPct val="90000"/>
              </a:lnSpc>
              <a:spcBef>
                <a:spcPts val="750"/>
              </a:spcBef>
              <a:spcAft>
                <a:spcPts val="0"/>
              </a:spcAft>
              <a:buClr>
                <a:schemeClr val="dk1"/>
              </a:buClr>
              <a:buSzPts val="3600"/>
              <a:buChar char="•"/>
            </a:pPr>
            <a:r>
              <a:rPr lang="en-US"/>
              <a:t>High school diploma/GED not required</a:t>
            </a:r>
            <a:endParaRPr/>
          </a:p>
          <a:p>
            <a:pPr indent="-342900" lvl="1" marL="1028700" rtl="0" algn="l">
              <a:lnSpc>
                <a:spcPct val="90000"/>
              </a:lnSpc>
              <a:spcBef>
                <a:spcPts val="750"/>
              </a:spcBef>
              <a:spcAft>
                <a:spcPts val="0"/>
              </a:spcAft>
              <a:buClr>
                <a:schemeClr val="dk1"/>
              </a:buClr>
              <a:buSzPts val="3600"/>
              <a:buChar char="•"/>
            </a:pPr>
            <a:r>
              <a:rPr lang="en-US"/>
              <a:t>High school GPA and/or test scores not considered</a:t>
            </a:r>
            <a:endParaRPr/>
          </a:p>
          <a:p>
            <a:pPr indent="0" lvl="2" marL="1371600" rtl="0" algn="l">
              <a:lnSpc>
                <a:spcPct val="90000"/>
              </a:lnSpc>
              <a:spcBef>
                <a:spcPts val="750"/>
              </a:spcBef>
              <a:spcAft>
                <a:spcPts val="0"/>
              </a:spcAft>
              <a:buClr>
                <a:schemeClr val="dk1"/>
              </a:buClr>
              <a:buSzPts val="3000"/>
              <a:buNone/>
            </a:pPr>
            <a:r>
              <a:t/>
            </a:r>
            <a:endParaRPr/>
          </a:p>
          <a:p>
            <a:pPr indent="-76200" lvl="0" marL="342900" rtl="0" algn="l">
              <a:lnSpc>
                <a:spcPct val="90000"/>
              </a:lnSpc>
              <a:spcBef>
                <a:spcPts val="1500"/>
              </a:spcBef>
              <a:spcAft>
                <a:spcPts val="0"/>
              </a:spcAft>
              <a:buClr>
                <a:schemeClr val="dk1"/>
              </a:buClr>
              <a:buSzPts val="4200"/>
              <a:buNone/>
            </a:pPr>
            <a:r>
              <a:t/>
            </a:r>
            <a:endParaRPr/>
          </a:p>
        </p:txBody>
      </p:sp>
      <p:sp>
        <p:nvSpPr>
          <p:cNvPr id="1635" name="Google Shape;1635;p30"/>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1636" name="Google Shape;1636;p30"/>
          <p:cNvPicPr preferRelativeResize="0"/>
          <p:nvPr/>
        </p:nvPicPr>
        <p:blipFill rotWithShape="1">
          <a:blip r:embed="rId3">
            <a:alphaModFix/>
          </a:blip>
          <a:srcRect b="0" l="0" r="0" t="0"/>
          <a:stretch/>
        </p:blipFill>
        <p:spPr>
          <a:xfrm>
            <a:off x="2539992" y="5539967"/>
            <a:ext cx="13208016" cy="386693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sp>
        <p:nvSpPr>
          <p:cNvPr id="1642" name="Google Shape;1642;p31"/>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Maintaining the HOPE Grant</a:t>
            </a:r>
            <a:endParaRPr/>
          </a:p>
        </p:txBody>
      </p:sp>
      <p:sp>
        <p:nvSpPr>
          <p:cNvPr id="1643" name="Google Shape;1643;p31"/>
          <p:cNvSpPr txBox="1"/>
          <p:nvPr>
            <p:ph idx="1" type="body"/>
          </p:nvPr>
        </p:nvSpPr>
        <p:spPr>
          <a:xfrm>
            <a:off x="561385" y="1973740"/>
            <a:ext cx="16982146" cy="7178352"/>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4200"/>
              <a:buChar char="•"/>
            </a:pPr>
            <a:r>
              <a:rPr lang="en-US"/>
              <a:t>Students must maintain a 2.0 college cumulative GPA at the following checkpoints:</a:t>
            </a:r>
            <a:endParaRPr/>
          </a:p>
          <a:p>
            <a:pPr indent="-342900" lvl="1" marL="1028700" rtl="0" algn="l">
              <a:lnSpc>
                <a:spcPct val="90000"/>
              </a:lnSpc>
              <a:spcBef>
                <a:spcPts val="750"/>
              </a:spcBef>
              <a:spcAft>
                <a:spcPts val="0"/>
              </a:spcAft>
              <a:buClr>
                <a:schemeClr val="dk1"/>
              </a:buClr>
              <a:buSzPts val="3600"/>
              <a:buChar char="•"/>
            </a:pPr>
            <a:r>
              <a:rPr lang="en-US"/>
              <a:t>30 HOPE Grant paid semester hours</a:t>
            </a:r>
            <a:endParaRPr/>
          </a:p>
          <a:p>
            <a:pPr indent="-342900" lvl="1" marL="1028700" rtl="0" algn="l">
              <a:lnSpc>
                <a:spcPct val="90000"/>
              </a:lnSpc>
              <a:spcBef>
                <a:spcPts val="750"/>
              </a:spcBef>
              <a:spcAft>
                <a:spcPts val="0"/>
              </a:spcAft>
              <a:buClr>
                <a:schemeClr val="dk1"/>
              </a:buClr>
              <a:buSzPts val="3600"/>
              <a:buChar char="•"/>
            </a:pPr>
            <a:r>
              <a:rPr lang="en-US"/>
              <a:t>60 HOPE Grant paid semester credit hours</a:t>
            </a:r>
            <a:endParaRPr/>
          </a:p>
          <a:p>
            <a:pPr indent="-114300" lvl="1" marL="1028700" rtl="0" algn="l">
              <a:lnSpc>
                <a:spcPct val="90000"/>
              </a:lnSpc>
              <a:spcBef>
                <a:spcPts val="750"/>
              </a:spcBef>
              <a:spcAft>
                <a:spcPts val="0"/>
              </a:spcAft>
              <a:buClr>
                <a:schemeClr val="dk1"/>
              </a:buClr>
              <a:buSzPts val="3600"/>
              <a:buNone/>
            </a:pPr>
            <a:r>
              <a:t/>
            </a:r>
            <a:endParaRPr/>
          </a:p>
          <a:p>
            <a:pPr indent="-342900" lvl="0" marL="342900" rtl="0" algn="l">
              <a:lnSpc>
                <a:spcPct val="90000"/>
              </a:lnSpc>
              <a:spcBef>
                <a:spcPts val="1500"/>
              </a:spcBef>
              <a:spcAft>
                <a:spcPts val="0"/>
              </a:spcAft>
              <a:buClr>
                <a:schemeClr val="dk1"/>
              </a:buClr>
              <a:buSzPts val="4200"/>
              <a:buChar char="•"/>
            </a:pPr>
            <a:r>
              <a:rPr lang="en-US"/>
              <a:t>Maximum 63 paid semester hours</a:t>
            </a:r>
            <a:endParaRPr/>
          </a:p>
        </p:txBody>
      </p:sp>
      <p:pic>
        <p:nvPicPr>
          <p:cNvPr id="1644" name="Google Shape;1644;p31"/>
          <p:cNvPicPr preferRelativeResize="0"/>
          <p:nvPr/>
        </p:nvPicPr>
        <p:blipFill rotWithShape="1">
          <a:blip r:embed="rId3">
            <a:alphaModFix/>
          </a:blip>
          <a:srcRect b="20566" l="504" r="967" t="1"/>
          <a:stretch/>
        </p:blipFill>
        <p:spPr>
          <a:xfrm>
            <a:off x="4549140" y="6560573"/>
            <a:ext cx="9189720" cy="2331720"/>
          </a:xfrm>
          <a:prstGeom prst="rect">
            <a:avLst/>
          </a:prstGeom>
          <a:noFill/>
          <a:ln>
            <a:noFill/>
          </a:ln>
        </p:spPr>
      </p:pic>
      <p:sp>
        <p:nvSpPr>
          <p:cNvPr id="1645" name="Google Shape;1645;p31"/>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0" name="Shape 1650"/>
        <p:cNvGrpSpPr/>
        <p:nvPr/>
      </p:nvGrpSpPr>
      <p:grpSpPr>
        <a:xfrm>
          <a:off x="0" y="0"/>
          <a:ext cx="0" cy="0"/>
          <a:chOff x="0" y="0"/>
          <a:chExt cx="0" cy="0"/>
        </a:xfrm>
      </p:grpSpPr>
      <p:sp>
        <p:nvSpPr>
          <p:cNvPr id="1651" name="Google Shape;1651;p32"/>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Zell Miller Grant</a:t>
            </a:r>
            <a:endParaRPr/>
          </a:p>
        </p:txBody>
      </p:sp>
      <p:sp>
        <p:nvSpPr>
          <p:cNvPr id="1652" name="Google Shape;1652;p32"/>
          <p:cNvSpPr txBox="1"/>
          <p:nvPr>
            <p:ph idx="1" type="body"/>
          </p:nvPr>
        </p:nvSpPr>
        <p:spPr>
          <a:xfrm>
            <a:off x="2504661" y="1836965"/>
            <a:ext cx="13278678" cy="836507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None/>
            </a:pPr>
            <a:r>
              <a:rPr lang="en-US"/>
              <a:t>Eligibility Requirements:</a:t>
            </a:r>
            <a:endParaRPr/>
          </a:p>
          <a:p>
            <a:pPr indent="0" lvl="0" marL="0" rtl="0" algn="l">
              <a:lnSpc>
                <a:spcPct val="90000"/>
              </a:lnSpc>
              <a:spcBef>
                <a:spcPts val="1500"/>
              </a:spcBef>
              <a:spcAft>
                <a:spcPts val="0"/>
              </a:spcAft>
              <a:buClr>
                <a:schemeClr val="dk1"/>
              </a:buClr>
              <a:buSzPts val="4200"/>
              <a:buNone/>
            </a:pPr>
            <a:r>
              <a:t/>
            </a:r>
            <a:endParaRPr/>
          </a:p>
          <a:p>
            <a:pPr indent="-342900" lvl="1" marL="1028700" rtl="0" algn="l">
              <a:lnSpc>
                <a:spcPct val="90000"/>
              </a:lnSpc>
              <a:spcBef>
                <a:spcPts val="750"/>
              </a:spcBef>
              <a:spcAft>
                <a:spcPts val="0"/>
              </a:spcAft>
              <a:buClr>
                <a:schemeClr val="dk1"/>
              </a:buClr>
              <a:buSzPts val="3600"/>
              <a:buChar char="•"/>
            </a:pPr>
            <a:r>
              <a:rPr lang="en-US"/>
              <a:t>Minimum 3.5 college cumulative GPA</a:t>
            </a:r>
            <a:endParaRPr/>
          </a:p>
          <a:p>
            <a:pPr indent="-342900" lvl="1" marL="1028700" rtl="0" algn="l">
              <a:lnSpc>
                <a:spcPct val="90000"/>
              </a:lnSpc>
              <a:spcBef>
                <a:spcPts val="750"/>
              </a:spcBef>
              <a:spcAft>
                <a:spcPts val="0"/>
              </a:spcAft>
              <a:buClr>
                <a:schemeClr val="dk1"/>
              </a:buClr>
              <a:buSzPts val="3600"/>
              <a:buChar char="•"/>
            </a:pPr>
            <a:r>
              <a:rPr lang="en-US"/>
              <a:t>Checkpoints occur at the end of every term of enrollment</a:t>
            </a:r>
            <a:endParaRPr/>
          </a:p>
          <a:p>
            <a:pPr indent="-342900" lvl="1" marL="1028700" rtl="0" algn="l">
              <a:lnSpc>
                <a:spcPct val="90000"/>
              </a:lnSpc>
              <a:spcBef>
                <a:spcPts val="750"/>
              </a:spcBef>
              <a:spcAft>
                <a:spcPts val="0"/>
              </a:spcAft>
              <a:buClr>
                <a:schemeClr val="dk1"/>
              </a:buClr>
              <a:buSzPts val="3600"/>
              <a:buChar char="•"/>
            </a:pPr>
            <a:r>
              <a:rPr lang="en-US"/>
              <a:t>Must be a HOPE Grant recipient initially </a:t>
            </a:r>
            <a:endParaRPr/>
          </a:p>
          <a:p>
            <a:pPr indent="-342900" lvl="1" marL="1028700" rtl="0" algn="l">
              <a:lnSpc>
                <a:spcPct val="90000"/>
              </a:lnSpc>
              <a:spcBef>
                <a:spcPts val="750"/>
              </a:spcBef>
              <a:spcAft>
                <a:spcPts val="0"/>
              </a:spcAft>
              <a:buClr>
                <a:schemeClr val="dk1"/>
              </a:buClr>
              <a:buSzPts val="3600"/>
              <a:buChar char="•"/>
            </a:pPr>
            <a:r>
              <a:rPr lang="en-US"/>
              <a:t>May be paid retroactively for first term</a:t>
            </a:r>
            <a:endParaRPr/>
          </a:p>
          <a:p>
            <a:pPr indent="-342900" lvl="1" marL="1028700" rtl="0" algn="l">
              <a:lnSpc>
                <a:spcPct val="90000"/>
              </a:lnSpc>
              <a:spcBef>
                <a:spcPts val="750"/>
              </a:spcBef>
              <a:spcAft>
                <a:spcPts val="0"/>
              </a:spcAft>
              <a:buClr>
                <a:schemeClr val="dk1"/>
              </a:buClr>
              <a:buSzPts val="3600"/>
              <a:buChar char="•"/>
            </a:pPr>
            <a:r>
              <a:rPr lang="en-US"/>
              <a:t>Maximum 63 combined paid hours Zell Miller and HOPE Grants</a:t>
            </a:r>
            <a:endParaRPr/>
          </a:p>
          <a:p>
            <a:pPr indent="0" lvl="0" marL="0" rtl="0" algn="l">
              <a:lnSpc>
                <a:spcPct val="90000"/>
              </a:lnSpc>
              <a:spcBef>
                <a:spcPts val="1500"/>
              </a:spcBef>
              <a:spcAft>
                <a:spcPts val="0"/>
              </a:spcAft>
              <a:buClr>
                <a:schemeClr val="dk1"/>
              </a:buClr>
              <a:buSzPts val="4200"/>
              <a:buNone/>
            </a:pPr>
            <a:r>
              <a:t/>
            </a:r>
            <a:endParaRPr/>
          </a:p>
          <a:p>
            <a:pPr indent="-76200" lvl="0" marL="342900" rtl="0" algn="l">
              <a:lnSpc>
                <a:spcPct val="90000"/>
              </a:lnSpc>
              <a:spcBef>
                <a:spcPts val="1500"/>
              </a:spcBef>
              <a:spcAft>
                <a:spcPts val="0"/>
              </a:spcAft>
              <a:buClr>
                <a:schemeClr val="dk1"/>
              </a:buClr>
              <a:buSzPts val="4200"/>
              <a:buNone/>
            </a:pPr>
            <a:r>
              <a:t/>
            </a:r>
            <a:endParaRPr/>
          </a:p>
        </p:txBody>
      </p:sp>
      <p:sp>
        <p:nvSpPr>
          <p:cNvPr id="1653" name="Google Shape;1653;p32"/>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1654" name="Google Shape;1654;p32"/>
          <p:cNvPicPr preferRelativeResize="0"/>
          <p:nvPr/>
        </p:nvPicPr>
        <p:blipFill rotWithShape="1">
          <a:blip r:embed="rId3">
            <a:alphaModFix/>
          </a:blip>
          <a:srcRect b="0" l="0" r="0" t="0"/>
          <a:stretch/>
        </p:blipFill>
        <p:spPr>
          <a:xfrm rot="860966">
            <a:off x="11790426" y="6744874"/>
            <a:ext cx="3436752" cy="229275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59" name="Shape 1659"/>
        <p:cNvGrpSpPr/>
        <p:nvPr/>
      </p:nvGrpSpPr>
      <p:grpSpPr>
        <a:xfrm>
          <a:off x="0" y="0"/>
          <a:ext cx="0" cy="0"/>
          <a:chOff x="0" y="0"/>
          <a:chExt cx="0" cy="0"/>
        </a:xfrm>
      </p:grpSpPr>
      <p:sp>
        <p:nvSpPr>
          <p:cNvPr id="1660" name="Google Shape;1660;p33"/>
          <p:cNvSpPr txBox="1"/>
          <p:nvPr>
            <p:ph type="title"/>
          </p:nvPr>
        </p:nvSpPr>
        <p:spPr>
          <a:xfrm>
            <a:off x="0" y="0"/>
            <a:ext cx="18288000" cy="208774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200"/>
              <a:buFont typeface="Palatino Linotype"/>
              <a:buNone/>
            </a:pPr>
            <a:r>
              <a:rPr lang="en-US"/>
              <a:t>Award Amounts</a:t>
            </a:r>
            <a:endParaRPr/>
          </a:p>
        </p:txBody>
      </p:sp>
      <p:sp>
        <p:nvSpPr>
          <p:cNvPr id="1661" name="Google Shape;1661;p33"/>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graphicFrame>
        <p:nvGraphicFramePr>
          <p:cNvPr id="1662" name="Google Shape;1662;p33"/>
          <p:cNvGraphicFramePr/>
          <p:nvPr/>
        </p:nvGraphicFramePr>
        <p:xfrm>
          <a:off x="1961322" y="2087745"/>
          <a:ext cx="3000000" cy="3000000"/>
        </p:xfrm>
        <a:graphic>
          <a:graphicData uri="http://schemas.openxmlformats.org/drawingml/2006/table">
            <a:tbl>
              <a:tblPr bandRow="1" firstRow="1">
                <a:noFill/>
                <a:tableStyleId>{FC111A5A-18D9-4246-AEB0-42A319397517}</a:tableStyleId>
              </a:tblPr>
              <a:tblGrid>
                <a:gridCol w="3682800"/>
                <a:gridCol w="5022000"/>
                <a:gridCol w="5037700"/>
              </a:tblGrid>
              <a:tr h="1251725">
                <a:tc>
                  <a:txBody>
                    <a:bodyPr/>
                    <a:lstStyle/>
                    <a:p>
                      <a:pPr indent="0" lvl="0" marL="0" marR="0" rtl="0" algn="ctr">
                        <a:spcBef>
                          <a:spcPts val="0"/>
                        </a:spcBef>
                        <a:spcAft>
                          <a:spcPts val="0"/>
                        </a:spcAft>
                        <a:buNone/>
                      </a:pPr>
                      <a:r>
                        <a:t/>
                      </a:r>
                      <a:endParaRPr sz="4100"/>
                    </a:p>
                  </a:txBody>
                  <a:tcPr marT="68575" marB="68575" marR="137150" marL="137150"/>
                </a:tc>
                <a:tc>
                  <a:txBody>
                    <a:bodyPr/>
                    <a:lstStyle/>
                    <a:p>
                      <a:pPr indent="0" lvl="0" marL="0" marR="0" rtl="0" algn="ctr">
                        <a:spcBef>
                          <a:spcPts val="0"/>
                        </a:spcBef>
                        <a:spcAft>
                          <a:spcPts val="0"/>
                        </a:spcAft>
                        <a:buNone/>
                      </a:pPr>
                      <a:r>
                        <a:rPr lang="en-US" sz="4100"/>
                        <a:t>HOPE Scholarship</a:t>
                      </a:r>
                      <a:endParaRPr/>
                    </a:p>
                  </a:txBody>
                  <a:tcPr marT="68575" marB="68575" marR="137150" marL="137150"/>
                </a:tc>
                <a:tc>
                  <a:txBody>
                    <a:bodyPr/>
                    <a:lstStyle/>
                    <a:p>
                      <a:pPr indent="0" lvl="0" marL="0" marR="0" rtl="0" algn="ctr">
                        <a:spcBef>
                          <a:spcPts val="0"/>
                        </a:spcBef>
                        <a:spcAft>
                          <a:spcPts val="0"/>
                        </a:spcAft>
                        <a:buNone/>
                      </a:pPr>
                      <a:r>
                        <a:rPr lang="en-US" sz="4100"/>
                        <a:t>Zell</a:t>
                      </a:r>
                      <a:r>
                        <a:rPr lang="en-US" sz="4100"/>
                        <a:t> Miller</a:t>
                      </a:r>
                      <a:r>
                        <a:rPr lang="en-US" sz="4100"/>
                        <a:t> Scholarship</a:t>
                      </a:r>
                      <a:endParaRPr/>
                    </a:p>
                  </a:txBody>
                  <a:tcPr marT="68575" marB="68575" marR="137150" marL="137150"/>
                </a:tc>
              </a:tr>
              <a:tr h="1251725">
                <a:tc>
                  <a:txBody>
                    <a:bodyPr/>
                    <a:lstStyle/>
                    <a:p>
                      <a:pPr indent="0" lvl="0" marL="0" marR="0" rtl="0" algn="ctr">
                        <a:spcBef>
                          <a:spcPts val="0"/>
                        </a:spcBef>
                        <a:spcAft>
                          <a:spcPts val="0"/>
                        </a:spcAft>
                        <a:buNone/>
                      </a:pPr>
                      <a:r>
                        <a:rPr b="1" lang="en-US" sz="4100"/>
                        <a:t>Public Institutions</a:t>
                      </a:r>
                      <a:endParaRPr/>
                    </a:p>
                  </a:txBody>
                  <a:tcPr marT="68575" marB="68575" marR="137150" marL="137150"/>
                </a:tc>
                <a:tc>
                  <a:txBody>
                    <a:bodyPr/>
                    <a:lstStyle/>
                    <a:p>
                      <a:pPr indent="0" lvl="0" marL="0" marR="0" rtl="0" algn="ctr">
                        <a:lnSpc>
                          <a:spcPct val="100000"/>
                        </a:lnSpc>
                        <a:spcBef>
                          <a:spcPts val="0"/>
                        </a:spcBef>
                        <a:spcAft>
                          <a:spcPts val="0"/>
                        </a:spcAft>
                        <a:buClr>
                          <a:schemeClr val="dk1"/>
                        </a:buClr>
                        <a:buSzPts val="4100"/>
                        <a:buFont typeface="Calibri"/>
                        <a:buNone/>
                      </a:pPr>
                      <a:r>
                        <a:rPr lang="en-US" sz="4100"/>
                        <a:t>portion of tuition</a:t>
                      </a:r>
                      <a:endParaRPr/>
                    </a:p>
                    <a:p>
                      <a:pPr indent="0" lvl="0" marL="0" marR="0" rtl="0" algn="ctr">
                        <a:spcBef>
                          <a:spcPts val="0"/>
                        </a:spcBef>
                        <a:spcAft>
                          <a:spcPts val="0"/>
                        </a:spcAft>
                        <a:buNone/>
                      </a:pPr>
                      <a:r>
                        <a:t/>
                      </a:r>
                      <a:endParaRPr sz="4100"/>
                    </a:p>
                  </a:txBody>
                  <a:tcPr marT="68575" marB="68575" marR="137150" marL="137150"/>
                </a:tc>
                <a:tc>
                  <a:txBody>
                    <a:bodyPr/>
                    <a:lstStyle/>
                    <a:p>
                      <a:pPr indent="0" lvl="0" marL="0" marR="0" rtl="0" algn="ctr">
                        <a:lnSpc>
                          <a:spcPct val="100000"/>
                        </a:lnSpc>
                        <a:spcBef>
                          <a:spcPts val="0"/>
                        </a:spcBef>
                        <a:spcAft>
                          <a:spcPts val="0"/>
                        </a:spcAft>
                        <a:buClr>
                          <a:schemeClr val="dk1"/>
                        </a:buClr>
                        <a:buSzPts val="4100"/>
                        <a:buFont typeface="Calibri"/>
                        <a:buNone/>
                      </a:pPr>
                      <a:r>
                        <a:rPr lang="en-US" sz="4100"/>
                        <a:t>full standard tuition</a:t>
                      </a:r>
                      <a:endParaRPr/>
                    </a:p>
                    <a:p>
                      <a:pPr indent="0" lvl="0" marL="0" marR="0" rtl="0" algn="ctr">
                        <a:spcBef>
                          <a:spcPts val="0"/>
                        </a:spcBef>
                        <a:spcAft>
                          <a:spcPts val="0"/>
                        </a:spcAft>
                        <a:buNone/>
                      </a:pPr>
                      <a:r>
                        <a:t/>
                      </a:r>
                      <a:endParaRPr sz="4100"/>
                    </a:p>
                  </a:txBody>
                  <a:tcPr marT="68575" marB="68575" marR="137150" marL="137150"/>
                </a:tc>
              </a:tr>
              <a:tr h="4155250">
                <a:tc>
                  <a:txBody>
                    <a:bodyPr/>
                    <a:lstStyle/>
                    <a:p>
                      <a:pPr indent="0" lvl="0" marL="0" marR="0" rtl="0" algn="ctr">
                        <a:lnSpc>
                          <a:spcPct val="100000"/>
                        </a:lnSpc>
                        <a:spcBef>
                          <a:spcPts val="0"/>
                        </a:spcBef>
                        <a:spcAft>
                          <a:spcPts val="0"/>
                        </a:spcAft>
                        <a:buClr>
                          <a:schemeClr val="dk1"/>
                        </a:buClr>
                        <a:buSzPts val="4100"/>
                        <a:buFont typeface="Calibri"/>
                        <a:buNone/>
                      </a:pPr>
                      <a:r>
                        <a:rPr b="1" lang="en-US" sz="4100"/>
                        <a:t>Private Institutions</a:t>
                      </a:r>
                      <a:endParaRPr/>
                    </a:p>
                    <a:p>
                      <a:pPr indent="0" lvl="0" marL="0" marR="0" rtl="0" algn="ctr">
                        <a:lnSpc>
                          <a:spcPct val="100000"/>
                        </a:lnSpc>
                        <a:spcBef>
                          <a:spcPts val="0"/>
                        </a:spcBef>
                        <a:spcAft>
                          <a:spcPts val="0"/>
                        </a:spcAft>
                        <a:buClr>
                          <a:schemeClr val="dk1"/>
                        </a:buClr>
                        <a:buSzPts val="4100"/>
                        <a:buFont typeface="Calibri"/>
                        <a:buNone/>
                      </a:pPr>
                      <a:r>
                        <a:rPr b="1" lang="en-US" sz="4100"/>
                        <a:t>Full-time</a:t>
                      </a:r>
                      <a:endParaRPr/>
                    </a:p>
                    <a:p>
                      <a:pPr indent="0" lvl="0" marL="0" marR="0" rtl="0" algn="ctr">
                        <a:spcBef>
                          <a:spcPts val="0"/>
                        </a:spcBef>
                        <a:spcAft>
                          <a:spcPts val="0"/>
                        </a:spcAft>
                        <a:buNone/>
                      </a:pPr>
                      <a:r>
                        <a:t/>
                      </a:r>
                      <a:endParaRPr sz="4100"/>
                    </a:p>
                  </a:txBody>
                  <a:tcPr marT="68575" marB="68575" marR="137150" marL="137150"/>
                </a:tc>
                <a:tc>
                  <a:txBody>
                    <a:bodyPr/>
                    <a:lstStyle/>
                    <a:p>
                      <a:pPr indent="0" lvl="0" marL="0" marR="0" rtl="0" algn="ctr">
                        <a:spcBef>
                          <a:spcPts val="0"/>
                        </a:spcBef>
                        <a:spcAft>
                          <a:spcPts val="0"/>
                        </a:spcAft>
                        <a:buNone/>
                      </a:pPr>
                      <a:r>
                        <a:rPr lang="en-US" sz="4100"/>
                        <a:t>$2,496 per semester (fall, spring, summer)</a:t>
                      </a:r>
                      <a:endParaRPr/>
                    </a:p>
                    <a:p>
                      <a:pPr indent="0" lvl="0" marL="0" marR="0" rtl="0" algn="ctr">
                        <a:spcBef>
                          <a:spcPts val="0"/>
                        </a:spcBef>
                        <a:spcAft>
                          <a:spcPts val="0"/>
                        </a:spcAft>
                        <a:buNone/>
                      </a:pPr>
                      <a:r>
                        <a:t/>
                      </a:r>
                      <a:endParaRPr sz="4100"/>
                    </a:p>
                    <a:p>
                      <a:pPr indent="0" lvl="0" marL="0" marR="0" rtl="0" algn="ctr">
                        <a:spcBef>
                          <a:spcPts val="0"/>
                        </a:spcBef>
                        <a:spcAft>
                          <a:spcPts val="0"/>
                        </a:spcAft>
                        <a:buNone/>
                      </a:pPr>
                      <a:r>
                        <a:rPr lang="en-US" sz="4100"/>
                        <a:t>$1,664 per quarter</a:t>
                      </a:r>
                      <a:endParaRPr/>
                    </a:p>
                    <a:p>
                      <a:pPr indent="0" lvl="0" marL="0" marR="0" rtl="0" algn="ctr">
                        <a:spcBef>
                          <a:spcPts val="0"/>
                        </a:spcBef>
                        <a:spcAft>
                          <a:spcPts val="0"/>
                        </a:spcAft>
                        <a:buNone/>
                      </a:pPr>
                      <a:r>
                        <a:rPr lang="en-US" sz="4100"/>
                        <a:t>(fall, winter, spring, summer)</a:t>
                      </a:r>
                      <a:endParaRPr/>
                    </a:p>
                  </a:txBody>
                  <a:tcPr marT="68575" marB="68575" marR="137150" marL="137150"/>
                </a:tc>
                <a:tc>
                  <a:txBody>
                    <a:bodyPr/>
                    <a:lstStyle/>
                    <a:p>
                      <a:pPr indent="0" lvl="0" marL="0" marR="0" rtl="0" algn="ctr">
                        <a:spcBef>
                          <a:spcPts val="0"/>
                        </a:spcBef>
                        <a:spcAft>
                          <a:spcPts val="0"/>
                        </a:spcAft>
                        <a:buNone/>
                      </a:pPr>
                      <a:r>
                        <a:rPr lang="en-US" sz="4100"/>
                        <a:t>$2,985 per semester (fall, spring, summer)</a:t>
                      </a:r>
                      <a:endParaRPr/>
                    </a:p>
                    <a:p>
                      <a:pPr indent="0" lvl="0" marL="0" marR="0" rtl="0" algn="ctr">
                        <a:spcBef>
                          <a:spcPts val="0"/>
                        </a:spcBef>
                        <a:spcAft>
                          <a:spcPts val="0"/>
                        </a:spcAft>
                        <a:buNone/>
                      </a:pPr>
                      <a:r>
                        <a:t/>
                      </a:r>
                      <a:endParaRPr sz="4100"/>
                    </a:p>
                    <a:p>
                      <a:pPr indent="0" lvl="0" marL="0" marR="0" rtl="0" algn="ctr">
                        <a:spcBef>
                          <a:spcPts val="0"/>
                        </a:spcBef>
                        <a:spcAft>
                          <a:spcPts val="0"/>
                        </a:spcAft>
                        <a:buNone/>
                      </a:pPr>
                      <a:r>
                        <a:rPr lang="en-US" sz="4100"/>
                        <a:t>$2985 per quarter</a:t>
                      </a:r>
                      <a:endParaRPr/>
                    </a:p>
                    <a:p>
                      <a:pPr indent="0" lvl="0" marL="0" marR="0" rtl="0" algn="ctr">
                        <a:spcBef>
                          <a:spcPts val="0"/>
                        </a:spcBef>
                        <a:spcAft>
                          <a:spcPts val="0"/>
                        </a:spcAft>
                        <a:buNone/>
                      </a:pPr>
                      <a:r>
                        <a:rPr lang="en-US" sz="4100"/>
                        <a:t>(fall, winter, spring, summer)</a:t>
                      </a:r>
                      <a:endParaRPr/>
                    </a:p>
                    <a:p>
                      <a:pPr indent="0" lvl="0" marL="0" marR="0" rtl="0" algn="ctr">
                        <a:spcBef>
                          <a:spcPts val="0"/>
                        </a:spcBef>
                        <a:spcAft>
                          <a:spcPts val="0"/>
                        </a:spcAft>
                        <a:buNone/>
                      </a:pPr>
                      <a:r>
                        <a:t/>
                      </a:r>
                      <a:endParaRPr sz="4100"/>
                    </a:p>
                  </a:txBody>
                  <a:tcPr marT="68575" marB="68575" marR="137150" marL="137150"/>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66" name="Shape 1666"/>
        <p:cNvGrpSpPr/>
        <p:nvPr/>
      </p:nvGrpSpPr>
      <p:grpSpPr>
        <a:xfrm>
          <a:off x="0" y="0"/>
          <a:ext cx="0" cy="0"/>
          <a:chOff x="0" y="0"/>
          <a:chExt cx="0" cy="0"/>
        </a:xfrm>
      </p:grpSpPr>
      <p:sp>
        <p:nvSpPr>
          <p:cNvPr id="1667" name="Google Shape;1667;p44"/>
          <p:cNvSpPr/>
          <p:nvPr/>
        </p:nvSpPr>
        <p:spPr>
          <a:xfrm rot="-5400000">
            <a:off x="2561035" y="2893097"/>
            <a:ext cx="5000624" cy="3936491"/>
          </a:xfrm>
          <a:prstGeom prst="downArrow">
            <a:avLst>
              <a:gd fmla="val 100000" name="adj1"/>
              <a:gd fmla="val 15788" name="adj2"/>
            </a:avLst>
          </a:prstGeom>
          <a:solidFill>
            <a:srgbClr val="4040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1668" name="Google Shape;1668;p44"/>
          <p:cNvSpPr txBox="1"/>
          <p:nvPr>
            <p:ph type="title"/>
          </p:nvPr>
        </p:nvSpPr>
        <p:spPr>
          <a:xfrm>
            <a:off x="3443301" y="2950900"/>
            <a:ext cx="3105600" cy="3820800"/>
          </a:xfrm>
          <a:prstGeom prst="rect">
            <a:avLst/>
          </a:prstGeom>
          <a:noFill/>
          <a:ln>
            <a:noFill/>
          </a:ln>
        </p:spPr>
        <p:txBody>
          <a:bodyPr anchorCtr="0" anchor="ctr" bIns="68575" lIns="137150" spcFirstLastPara="1" rIns="137150" wrap="square" tIns="68575">
            <a:normAutofit/>
          </a:bodyPr>
          <a:lstStyle/>
          <a:p>
            <a:pPr indent="0" lvl="0" marL="0" rtl="0" algn="ctr">
              <a:lnSpc>
                <a:spcPct val="90000"/>
              </a:lnSpc>
              <a:spcBef>
                <a:spcPts val="0"/>
              </a:spcBef>
              <a:spcAft>
                <a:spcPts val="0"/>
              </a:spcAft>
              <a:buClr>
                <a:srgbClr val="FFFFFF"/>
              </a:buClr>
              <a:buSzPts val="4650"/>
              <a:buFont typeface="Calibri"/>
              <a:buNone/>
            </a:pPr>
            <a:r>
              <a:rPr lang="en-US" sz="4650">
                <a:solidFill>
                  <a:srgbClr val="FFFFFF"/>
                </a:solidFill>
                <a:latin typeface="Calibri"/>
                <a:ea typeface="Calibri"/>
                <a:cs typeface="Calibri"/>
                <a:sym typeface="Calibri"/>
              </a:rPr>
              <a:t>HOPE Scholarship Change</a:t>
            </a:r>
            <a:endParaRPr/>
          </a:p>
        </p:txBody>
      </p:sp>
      <p:pic>
        <p:nvPicPr>
          <p:cNvPr id="1669" name="Google Shape;1669;p44"/>
          <p:cNvPicPr preferRelativeResize="0"/>
          <p:nvPr/>
        </p:nvPicPr>
        <p:blipFill rotWithShape="1">
          <a:blip r:embed="rId3">
            <a:alphaModFix/>
          </a:blip>
          <a:srcRect b="0" l="0" r="0" t="0"/>
          <a:stretch/>
        </p:blipFill>
        <p:spPr>
          <a:xfrm>
            <a:off x="7029600" y="234125"/>
            <a:ext cx="8969859" cy="95295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354" name="Shape 354"/>
        <p:cNvGrpSpPr/>
        <p:nvPr/>
      </p:nvGrpSpPr>
      <p:grpSpPr>
        <a:xfrm>
          <a:off x="0" y="0"/>
          <a:ext cx="0" cy="0"/>
          <a:chOff x="0" y="0"/>
          <a:chExt cx="0" cy="0"/>
        </a:xfrm>
      </p:grpSpPr>
      <p:grpSp>
        <p:nvGrpSpPr>
          <p:cNvPr id="355" name="Google Shape;355;g2f5457f9797_0_0"/>
          <p:cNvGrpSpPr/>
          <p:nvPr/>
        </p:nvGrpSpPr>
        <p:grpSpPr>
          <a:xfrm>
            <a:off x="488571" y="894027"/>
            <a:ext cx="17299056" cy="8986123"/>
            <a:chOff x="0" y="-38100"/>
            <a:chExt cx="4556100" cy="2366700"/>
          </a:xfrm>
        </p:grpSpPr>
        <p:sp>
          <p:nvSpPr>
            <p:cNvPr id="356" name="Google Shape;356;g2f5457f9797_0_0"/>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g2f5457f9797_0_0"/>
            <p:cNvSpPr txBox="1"/>
            <p:nvPr/>
          </p:nvSpPr>
          <p:spPr>
            <a:xfrm>
              <a:off x="0" y="-38100"/>
              <a:ext cx="4556100" cy="23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g2f5457f9797_0_0"/>
          <p:cNvGrpSpPr/>
          <p:nvPr/>
        </p:nvGrpSpPr>
        <p:grpSpPr>
          <a:xfrm>
            <a:off x="13712345" y="-450318"/>
            <a:ext cx="2460427" cy="2460427"/>
            <a:chOff x="0" y="0"/>
            <a:chExt cx="812800" cy="812800"/>
          </a:xfrm>
        </p:grpSpPr>
        <p:sp>
          <p:nvSpPr>
            <p:cNvPr id="359" name="Google Shape;359;g2f5457f9797_0_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g2f5457f9797_0_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g2f5457f9797_0_0"/>
          <p:cNvGrpSpPr/>
          <p:nvPr/>
        </p:nvGrpSpPr>
        <p:grpSpPr>
          <a:xfrm>
            <a:off x="15088839" y="607875"/>
            <a:ext cx="1247485" cy="1247485"/>
            <a:chOff x="0" y="0"/>
            <a:chExt cx="812800" cy="812800"/>
          </a:xfrm>
        </p:grpSpPr>
        <p:sp>
          <p:nvSpPr>
            <p:cNvPr id="362" name="Google Shape;362;g2f5457f9797_0_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g2f5457f9797_0_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g2f5457f9797_0_0"/>
          <p:cNvGrpSpPr/>
          <p:nvPr/>
        </p:nvGrpSpPr>
        <p:grpSpPr>
          <a:xfrm>
            <a:off x="15552526" y="-767318"/>
            <a:ext cx="3456838" cy="3456838"/>
            <a:chOff x="0" y="0"/>
            <a:chExt cx="812800" cy="812800"/>
          </a:xfrm>
        </p:grpSpPr>
        <p:sp>
          <p:nvSpPr>
            <p:cNvPr id="365" name="Google Shape;365;g2f5457f9797_0_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g2f5457f9797_0_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g2f5457f9797_0_0"/>
          <p:cNvGrpSpPr/>
          <p:nvPr/>
        </p:nvGrpSpPr>
        <p:grpSpPr>
          <a:xfrm>
            <a:off x="15446647" y="1582111"/>
            <a:ext cx="1224727" cy="1224727"/>
            <a:chOff x="0" y="0"/>
            <a:chExt cx="812800" cy="812800"/>
          </a:xfrm>
        </p:grpSpPr>
        <p:sp>
          <p:nvSpPr>
            <p:cNvPr id="368" name="Google Shape;368;g2f5457f9797_0_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g2f5457f9797_0_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g2f5457f9797_0_0"/>
          <p:cNvGrpSpPr/>
          <p:nvPr/>
        </p:nvGrpSpPr>
        <p:grpSpPr>
          <a:xfrm>
            <a:off x="16320746" y="1855343"/>
            <a:ext cx="2567960" cy="2567960"/>
            <a:chOff x="0" y="0"/>
            <a:chExt cx="812800" cy="812800"/>
          </a:xfrm>
        </p:grpSpPr>
        <p:sp>
          <p:nvSpPr>
            <p:cNvPr id="371" name="Google Shape;371;g2f5457f9797_0_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g2f5457f9797_0_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73" name="Google Shape;373;g2f5457f9797_0_0"/>
          <p:cNvGrpSpPr/>
          <p:nvPr/>
        </p:nvGrpSpPr>
        <p:grpSpPr>
          <a:xfrm>
            <a:off x="14942538" y="2783540"/>
            <a:ext cx="627563" cy="627563"/>
            <a:chOff x="0" y="0"/>
            <a:chExt cx="812800" cy="812800"/>
          </a:xfrm>
        </p:grpSpPr>
        <p:sp>
          <p:nvSpPr>
            <p:cNvPr id="374" name="Google Shape;374;g2f5457f9797_0_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g2f5457f9797_0_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76" name="Google Shape;376;g2f5457f9797_0_0"/>
          <p:cNvGrpSpPr/>
          <p:nvPr/>
        </p:nvGrpSpPr>
        <p:grpSpPr>
          <a:xfrm>
            <a:off x="16688530" y="5190388"/>
            <a:ext cx="393395" cy="393395"/>
            <a:chOff x="0" y="0"/>
            <a:chExt cx="812800" cy="812800"/>
          </a:xfrm>
        </p:grpSpPr>
        <p:sp>
          <p:nvSpPr>
            <p:cNvPr id="377" name="Google Shape;377;g2f5457f9797_0_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g2f5457f9797_0_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79" name="Google Shape;379;g2f5457f9797_0_0"/>
          <p:cNvGrpSpPr/>
          <p:nvPr/>
        </p:nvGrpSpPr>
        <p:grpSpPr>
          <a:xfrm>
            <a:off x="12423802" y="2194479"/>
            <a:ext cx="457363" cy="457363"/>
            <a:chOff x="0" y="0"/>
            <a:chExt cx="812800" cy="812800"/>
          </a:xfrm>
        </p:grpSpPr>
        <p:sp>
          <p:nvSpPr>
            <p:cNvPr id="380" name="Google Shape;380;g2f5457f9797_0_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g2f5457f9797_0_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82" name="Google Shape;382;g2f5457f9797_0_0"/>
          <p:cNvGrpSpPr/>
          <p:nvPr/>
        </p:nvGrpSpPr>
        <p:grpSpPr>
          <a:xfrm>
            <a:off x="15327039" y="3282753"/>
            <a:ext cx="243108" cy="243108"/>
            <a:chOff x="0" y="0"/>
            <a:chExt cx="812800" cy="812800"/>
          </a:xfrm>
        </p:grpSpPr>
        <p:sp>
          <p:nvSpPr>
            <p:cNvPr id="383" name="Google Shape;383;g2f5457f9797_0_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g2f5457f9797_0_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g2f5457f9797_0_0"/>
          <p:cNvGrpSpPr/>
          <p:nvPr/>
        </p:nvGrpSpPr>
        <p:grpSpPr>
          <a:xfrm>
            <a:off x="15759191" y="3461159"/>
            <a:ext cx="129398" cy="129398"/>
            <a:chOff x="0" y="0"/>
            <a:chExt cx="812800" cy="812800"/>
          </a:xfrm>
        </p:grpSpPr>
        <p:sp>
          <p:nvSpPr>
            <p:cNvPr id="386" name="Google Shape;386;g2f5457f9797_0_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g2f5457f9797_0_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88" name="Google Shape;388;g2f5457f9797_0_0"/>
          <p:cNvGrpSpPr/>
          <p:nvPr/>
        </p:nvGrpSpPr>
        <p:grpSpPr>
          <a:xfrm>
            <a:off x="17588985" y="3965651"/>
            <a:ext cx="1224727" cy="1224727"/>
            <a:chOff x="0" y="0"/>
            <a:chExt cx="812800" cy="812800"/>
          </a:xfrm>
        </p:grpSpPr>
        <p:sp>
          <p:nvSpPr>
            <p:cNvPr id="389" name="Google Shape;389;g2f5457f9797_0_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g2f5457f9797_0_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g2f5457f9797_0_0"/>
          <p:cNvGrpSpPr/>
          <p:nvPr/>
        </p:nvGrpSpPr>
        <p:grpSpPr>
          <a:xfrm>
            <a:off x="12881167" y="-176475"/>
            <a:ext cx="1568704" cy="1568704"/>
            <a:chOff x="0" y="0"/>
            <a:chExt cx="812800" cy="812800"/>
          </a:xfrm>
        </p:grpSpPr>
        <p:sp>
          <p:nvSpPr>
            <p:cNvPr id="392" name="Google Shape;392;g2f5457f9797_0_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g2f5457f9797_0_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94" name="Google Shape;394;g2f5457f9797_0_0"/>
          <p:cNvGrpSpPr/>
          <p:nvPr/>
        </p:nvGrpSpPr>
        <p:grpSpPr>
          <a:xfrm>
            <a:off x="14449868" y="-494783"/>
            <a:ext cx="1102644" cy="1102644"/>
            <a:chOff x="0" y="0"/>
            <a:chExt cx="812800" cy="812800"/>
          </a:xfrm>
        </p:grpSpPr>
        <p:sp>
          <p:nvSpPr>
            <p:cNvPr id="395" name="Google Shape;395;g2f5457f9797_0_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g2f5457f9797_0_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97" name="Google Shape;397;g2f5457f9797_0_0"/>
          <p:cNvSpPr txBox="1"/>
          <p:nvPr/>
        </p:nvSpPr>
        <p:spPr>
          <a:xfrm>
            <a:off x="1289000" y="1336150"/>
            <a:ext cx="131610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rgbClr val="000000"/>
              </a:buClr>
              <a:buSzPts val="6999"/>
              <a:buFont typeface="Arial"/>
              <a:buNone/>
            </a:pPr>
            <a:r>
              <a:rPr b="0" i="0" lang="en-US" sz="6999" u="none" cap="none" strike="noStrike">
                <a:solidFill>
                  <a:srgbClr val="63928F"/>
                </a:solidFill>
                <a:latin typeface="Archivo Black"/>
                <a:ea typeface="Archivo Black"/>
                <a:cs typeface="Archivo Black"/>
                <a:sym typeface="Archivo Black"/>
              </a:rPr>
              <a:t>OUR COUNSELORS</a:t>
            </a:r>
            <a:endParaRPr b="0" i="0" sz="1400" u="none" cap="none" strike="noStrike">
              <a:solidFill>
                <a:srgbClr val="000000"/>
              </a:solidFill>
              <a:latin typeface="Arial"/>
              <a:ea typeface="Arial"/>
              <a:cs typeface="Arial"/>
              <a:sym typeface="Arial"/>
            </a:endParaRPr>
          </a:p>
        </p:txBody>
      </p:sp>
      <p:sp>
        <p:nvSpPr>
          <p:cNvPr id="398" name="Google Shape;398;g2f5457f9797_0_0"/>
          <p:cNvSpPr txBox="1"/>
          <p:nvPr/>
        </p:nvSpPr>
        <p:spPr>
          <a:xfrm>
            <a:off x="1289003" y="8175074"/>
            <a:ext cx="3821700" cy="2154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g2f5457f9797_0_0"/>
          <p:cNvSpPr/>
          <p:nvPr/>
        </p:nvSpPr>
        <p:spPr>
          <a:xfrm rot="2979764">
            <a:off x="16221225" y="8276188"/>
            <a:ext cx="1046909" cy="1046909"/>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400" name="Google Shape;400;g2f5457f9797_0_0"/>
          <p:cNvPicPr preferRelativeResize="0"/>
          <p:nvPr/>
        </p:nvPicPr>
        <p:blipFill rotWithShape="1">
          <a:blip r:embed="rId4">
            <a:alphaModFix/>
          </a:blip>
          <a:srcRect b="0" l="0" r="0" t="0"/>
          <a:stretch/>
        </p:blipFill>
        <p:spPr>
          <a:xfrm>
            <a:off x="1289000" y="3263050"/>
            <a:ext cx="2944633" cy="3760898"/>
          </a:xfrm>
          <a:prstGeom prst="rect">
            <a:avLst/>
          </a:prstGeom>
          <a:noFill/>
          <a:ln>
            <a:noFill/>
          </a:ln>
        </p:spPr>
      </p:pic>
      <p:pic>
        <p:nvPicPr>
          <p:cNvPr id="401" name="Google Shape;401;g2f5457f9797_0_0"/>
          <p:cNvPicPr preferRelativeResize="0"/>
          <p:nvPr/>
        </p:nvPicPr>
        <p:blipFill rotWithShape="1">
          <a:blip r:embed="rId5">
            <a:alphaModFix/>
          </a:blip>
          <a:srcRect b="0" l="0" r="0" t="0"/>
          <a:stretch/>
        </p:blipFill>
        <p:spPr>
          <a:xfrm>
            <a:off x="5110703" y="3263053"/>
            <a:ext cx="2567949" cy="3760904"/>
          </a:xfrm>
          <a:prstGeom prst="rect">
            <a:avLst/>
          </a:prstGeom>
          <a:noFill/>
          <a:ln>
            <a:noFill/>
          </a:ln>
        </p:spPr>
      </p:pic>
      <p:pic>
        <p:nvPicPr>
          <p:cNvPr id="402" name="Google Shape;402;g2f5457f9797_0_0"/>
          <p:cNvPicPr preferRelativeResize="0"/>
          <p:nvPr/>
        </p:nvPicPr>
        <p:blipFill rotWithShape="1">
          <a:blip r:embed="rId6">
            <a:alphaModFix/>
          </a:blip>
          <a:srcRect b="0" l="0" r="0" t="0"/>
          <a:stretch/>
        </p:blipFill>
        <p:spPr>
          <a:xfrm>
            <a:off x="8586227" y="3271488"/>
            <a:ext cx="2827012" cy="3744029"/>
          </a:xfrm>
          <a:prstGeom prst="rect">
            <a:avLst/>
          </a:prstGeom>
          <a:noFill/>
          <a:ln>
            <a:noFill/>
          </a:ln>
        </p:spPr>
      </p:pic>
      <p:pic>
        <p:nvPicPr>
          <p:cNvPr id="403" name="Google Shape;403;g2f5457f9797_0_0"/>
          <p:cNvPicPr preferRelativeResize="0"/>
          <p:nvPr/>
        </p:nvPicPr>
        <p:blipFill rotWithShape="1">
          <a:blip r:embed="rId7">
            <a:alphaModFix/>
          </a:blip>
          <a:srcRect b="0" l="0" r="0" t="0"/>
          <a:stretch/>
        </p:blipFill>
        <p:spPr>
          <a:xfrm>
            <a:off x="12113912" y="3386697"/>
            <a:ext cx="2944625" cy="3513612"/>
          </a:xfrm>
          <a:prstGeom prst="rect">
            <a:avLst/>
          </a:prstGeom>
          <a:noFill/>
          <a:ln>
            <a:noFill/>
          </a:ln>
        </p:spPr>
      </p:pic>
      <p:sp>
        <p:nvSpPr>
          <p:cNvPr id="404" name="Google Shape;404;g2f5457f9797_0_0"/>
          <p:cNvSpPr txBox="1"/>
          <p:nvPr/>
        </p:nvSpPr>
        <p:spPr>
          <a:xfrm>
            <a:off x="1289000" y="7205325"/>
            <a:ext cx="147180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US" sz="3200" u="none" cap="none" strike="noStrike">
                <a:solidFill>
                  <a:schemeClr val="dk1"/>
                </a:solidFill>
                <a:latin typeface="Archivo Black"/>
                <a:ea typeface="Archivo Black"/>
                <a:cs typeface="Archivo Black"/>
                <a:sym typeface="Archivo Black"/>
              </a:rPr>
              <a:t> Ms. Summers      Mrs. Smith          Mr. Miller      Mrs. McClammey</a:t>
            </a:r>
            <a:endParaRPr b="0" i="0" sz="3200" u="none" cap="none" strike="noStrike">
              <a:solidFill>
                <a:schemeClr val="dk1"/>
              </a:solidFill>
              <a:latin typeface="Archivo Black"/>
              <a:ea typeface="Archivo Black"/>
              <a:cs typeface="Archivo Black"/>
              <a:sym typeface="Archivo Black"/>
            </a:endParaRPr>
          </a:p>
          <a:p>
            <a:pPr indent="0" lvl="0" marL="0" marR="0" rtl="0" algn="l">
              <a:lnSpc>
                <a:spcPct val="100000"/>
              </a:lnSpc>
              <a:spcBef>
                <a:spcPts val="0"/>
              </a:spcBef>
              <a:spcAft>
                <a:spcPts val="0"/>
              </a:spcAft>
              <a:buClr>
                <a:srgbClr val="000000"/>
              </a:buClr>
              <a:buSzPts val="2100"/>
              <a:buFont typeface="Arial"/>
              <a:buNone/>
            </a:pPr>
            <a:r>
              <a:rPr b="0" i="0" lang="en-US" sz="3200" u="none" cap="none" strike="noStrike">
                <a:solidFill>
                  <a:schemeClr val="dk1"/>
                </a:solidFill>
                <a:latin typeface="Archivo Black"/>
                <a:ea typeface="Archivo Black"/>
                <a:cs typeface="Archivo Black"/>
                <a:sym typeface="Archivo Black"/>
              </a:rPr>
              <a:t>       Ol-Se                  Sh-Z                9th Grade         9th Grade</a:t>
            </a:r>
            <a:endParaRPr b="0" i="0" sz="3200" u="none" cap="none" strike="noStrike">
              <a:solidFill>
                <a:schemeClr val="dk1"/>
              </a:solidFill>
              <a:latin typeface="Archivo Black"/>
              <a:ea typeface="Archivo Black"/>
              <a:cs typeface="Archivo Black"/>
              <a:sym typeface="Archivo Black"/>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4" name="Shape 1674"/>
        <p:cNvGrpSpPr/>
        <p:nvPr/>
      </p:nvGrpSpPr>
      <p:grpSpPr>
        <a:xfrm>
          <a:off x="0" y="0"/>
          <a:ext cx="0" cy="0"/>
          <a:chOff x="0" y="0"/>
          <a:chExt cx="0" cy="0"/>
        </a:xfrm>
      </p:grpSpPr>
      <p:sp>
        <p:nvSpPr>
          <p:cNvPr id="1675" name="Google Shape;1675;p45"/>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HOPE/Zell Miller Scholarship Updates</a:t>
            </a:r>
            <a:endParaRPr/>
          </a:p>
        </p:txBody>
      </p:sp>
      <p:sp>
        <p:nvSpPr>
          <p:cNvPr id="1676" name="Google Shape;1676;p45"/>
          <p:cNvSpPr txBox="1"/>
          <p:nvPr>
            <p:ph idx="1" type="body"/>
          </p:nvPr>
        </p:nvSpPr>
        <p:spPr>
          <a:xfrm>
            <a:off x="3068243" y="2098314"/>
            <a:ext cx="12151517" cy="6823284"/>
          </a:xfrm>
          <a:prstGeom prst="rect">
            <a:avLst/>
          </a:prstGeom>
          <a:noFill/>
          <a:ln>
            <a:noFill/>
          </a:ln>
        </p:spPr>
        <p:txBody>
          <a:bodyPr anchorCtr="0" anchor="t" bIns="45700" lIns="91425" spcFirstLastPara="1" rIns="91425" wrap="square" tIns="45700">
            <a:normAutofit fontScale="77500" lnSpcReduction="20000"/>
          </a:bodyPr>
          <a:lstStyle/>
          <a:p>
            <a:pPr indent="-342900" lvl="0" marL="342900" rtl="0" algn="l">
              <a:lnSpc>
                <a:spcPct val="100000"/>
              </a:lnSpc>
              <a:spcBef>
                <a:spcPts val="0"/>
              </a:spcBef>
              <a:spcAft>
                <a:spcPts val="0"/>
              </a:spcAft>
              <a:buClr>
                <a:schemeClr val="dk1"/>
              </a:buClr>
              <a:buSzPct val="100000"/>
              <a:buChar char="•"/>
            </a:pPr>
            <a:r>
              <a:rPr lang="en-US"/>
              <a:t>HOPE Scholarship and Grant at TCSG and USG Institutions</a:t>
            </a:r>
            <a:endParaRPr/>
          </a:p>
          <a:p>
            <a:pPr indent="-342900" lvl="1" marL="1028700" rtl="0" algn="l">
              <a:lnSpc>
                <a:spcPct val="90000"/>
              </a:lnSpc>
              <a:spcBef>
                <a:spcPts val="0"/>
              </a:spcBef>
              <a:spcAft>
                <a:spcPts val="0"/>
              </a:spcAft>
              <a:buClr>
                <a:schemeClr val="dk1"/>
              </a:buClr>
              <a:buSzPct val="100000"/>
              <a:buChar char="•"/>
            </a:pPr>
            <a:r>
              <a:rPr lang="en-US"/>
              <a:t>New – HOPE Award Rate set the award amount for all eligible public institutions to 100% of the prior year (FY 2023) standard undergraduate tuition rate</a:t>
            </a:r>
            <a:endParaRPr/>
          </a:p>
          <a:p>
            <a:pPr indent="0" lvl="1" marL="685800" rtl="0" algn="l">
              <a:lnSpc>
                <a:spcPct val="90000"/>
              </a:lnSpc>
              <a:spcBef>
                <a:spcPts val="0"/>
              </a:spcBef>
              <a:spcAft>
                <a:spcPts val="0"/>
              </a:spcAft>
              <a:buClr>
                <a:schemeClr val="dk1"/>
              </a:buClr>
              <a:buSzPct val="100000"/>
              <a:buNone/>
            </a:pPr>
            <a:r>
              <a:t/>
            </a:r>
            <a:endParaRPr/>
          </a:p>
          <a:p>
            <a:pPr indent="-342900" lvl="1" marL="1028700" rtl="0" algn="l">
              <a:lnSpc>
                <a:spcPct val="90000"/>
              </a:lnSpc>
              <a:spcBef>
                <a:spcPts val="0"/>
              </a:spcBef>
              <a:spcAft>
                <a:spcPts val="0"/>
              </a:spcAft>
              <a:buClr>
                <a:schemeClr val="dk1"/>
              </a:buClr>
              <a:buSzPct val="100000"/>
              <a:buChar char="•"/>
            </a:pPr>
            <a:r>
              <a:rPr lang="en-US"/>
              <a:t>TCSG’s standard tuition rate remains at $100 per credit hour</a:t>
            </a:r>
            <a:endParaRPr/>
          </a:p>
          <a:p>
            <a:pPr indent="-342900" lvl="2" marL="1714500" rtl="0" algn="l">
              <a:lnSpc>
                <a:spcPct val="90000"/>
              </a:lnSpc>
              <a:spcBef>
                <a:spcPts val="0"/>
              </a:spcBef>
              <a:spcAft>
                <a:spcPts val="0"/>
              </a:spcAft>
              <a:buClr>
                <a:schemeClr val="dk1"/>
              </a:buClr>
              <a:buSzPct val="100000"/>
              <a:buChar char="•"/>
            </a:pPr>
            <a:r>
              <a:rPr lang="en-US"/>
              <a:t>HOPE Scholarship and Grant will pay $100 per hour</a:t>
            </a:r>
            <a:endParaRPr/>
          </a:p>
          <a:p>
            <a:pPr indent="-342900" lvl="2" marL="1714500" rtl="0" algn="l">
              <a:lnSpc>
                <a:spcPct val="90000"/>
              </a:lnSpc>
              <a:spcBef>
                <a:spcPts val="0"/>
              </a:spcBef>
              <a:spcAft>
                <a:spcPts val="0"/>
              </a:spcAft>
              <a:buClr>
                <a:schemeClr val="dk1"/>
              </a:buClr>
              <a:buSzPct val="100000"/>
              <a:buChar char="•"/>
            </a:pPr>
            <a:r>
              <a:rPr lang="en-US"/>
              <a:t>Zell Miller Scholarship &amp; Grant will pay $100 per hour</a:t>
            </a:r>
            <a:endParaRPr/>
          </a:p>
          <a:p>
            <a:pPr indent="0" lvl="2" marL="1371600" rtl="0" algn="l">
              <a:lnSpc>
                <a:spcPct val="90000"/>
              </a:lnSpc>
              <a:spcBef>
                <a:spcPts val="0"/>
              </a:spcBef>
              <a:spcAft>
                <a:spcPts val="0"/>
              </a:spcAft>
              <a:buClr>
                <a:schemeClr val="dk1"/>
              </a:buClr>
              <a:buSzPct val="100000"/>
              <a:buNone/>
            </a:pPr>
            <a:r>
              <a:t/>
            </a:r>
            <a:endParaRPr/>
          </a:p>
          <a:p>
            <a:pPr indent="-342900" lvl="1" marL="1028700" rtl="0" algn="l">
              <a:lnSpc>
                <a:spcPct val="90000"/>
              </a:lnSpc>
              <a:spcBef>
                <a:spcPts val="0"/>
              </a:spcBef>
              <a:spcAft>
                <a:spcPts val="0"/>
              </a:spcAft>
              <a:buClr>
                <a:schemeClr val="dk1"/>
              </a:buClr>
              <a:buSzPct val="100000"/>
              <a:buChar char="•"/>
            </a:pPr>
            <a:r>
              <a:rPr lang="en-US"/>
              <a:t>USG’s Board of Regents has not set the standard undergraduate rates for their institutions yet</a:t>
            </a:r>
            <a:endParaRPr/>
          </a:p>
          <a:p>
            <a:pPr indent="0" lvl="1" marL="685800" rtl="0" algn="l">
              <a:lnSpc>
                <a:spcPct val="90000"/>
              </a:lnSpc>
              <a:spcBef>
                <a:spcPts val="0"/>
              </a:spcBef>
              <a:spcAft>
                <a:spcPts val="0"/>
              </a:spcAft>
              <a:buClr>
                <a:schemeClr val="dk1"/>
              </a:buClr>
              <a:buSzPct val="100000"/>
              <a:buNone/>
            </a:pPr>
            <a:r>
              <a:t/>
            </a:r>
            <a:endParaRPr/>
          </a:p>
          <a:p>
            <a:pPr indent="-342900" lvl="1" marL="1028700" rtl="0" algn="l">
              <a:lnSpc>
                <a:spcPct val="90000"/>
              </a:lnSpc>
              <a:spcBef>
                <a:spcPts val="0"/>
              </a:spcBef>
              <a:spcAft>
                <a:spcPts val="0"/>
              </a:spcAft>
              <a:buClr>
                <a:schemeClr val="dk1"/>
              </a:buClr>
              <a:buSzPct val="100000"/>
              <a:buChar char="•"/>
            </a:pPr>
            <a:r>
              <a:rPr lang="en-US"/>
              <a:t>Award Charts will be made available once all info is available</a:t>
            </a:r>
            <a:endParaRPr/>
          </a:p>
          <a:p>
            <a:pPr indent="0" lvl="0" marL="0" rtl="0" algn="l">
              <a:lnSpc>
                <a:spcPct val="90000"/>
              </a:lnSpc>
              <a:spcBef>
                <a:spcPts val="1500"/>
              </a:spcBef>
              <a:spcAft>
                <a:spcPts val="0"/>
              </a:spcAft>
              <a:buClr>
                <a:schemeClr val="dk1"/>
              </a:buClr>
              <a:buSzPct val="100000"/>
              <a:buNone/>
            </a:pPr>
            <a:r>
              <a:t/>
            </a:r>
            <a:endParaRPr sz="3600"/>
          </a:p>
          <a:p>
            <a:pPr indent="0" lvl="0" marL="0" rtl="0" algn="l">
              <a:lnSpc>
                <a:spcPct val="90000"/>
              </a:lnSpc>
              <a:spcBef>
                <a:spcPts val="1500"/>
              </a:spcBef>
              <a:spcAft>
                <a:spcPts val="0"/>
              </a:spcAft>
              <a:buClr>
                <a:schemeClr val="dk1"/>
              </a:buClr>
              <a:buSzPct val="100000"/>
              <a:buNone/>
            </a:pPr>
            <a:r>
              <a:rPr lang="en-US" sz="3600"/>
              <a:t>The scholarships award amounts have increased for private institutions in Georgia (2023-2024 Award Year):  </a:t>
            </a:r>
            <a:endParaRPr/>
          </a:p>
          <a:p>
            <a:pPr indent="-342900" lvl="0" marL="342900" rtl="0" algn="l">
              <a:lnSpc>
                <a:spcPct val="90000"/>
              </a:lnSpc>
              <a:spcBef>
                <a:spcPts val="1500"/>
              </a:spcBef>
              <a:spcAft>
                <a:spcPts val="0"/>
              </a:spcAft>
              <a:buClr>
                <a:schemeClr val="dk1"/>
              </a:buClr>
              <a:buSzPct val="100000"/>
              <a:buChar char="•"/>
            </a:pPr>
            <a:r>
              <a:rPr lang="en-US" sz="3600"/>
              <a:t>HOPE Scholarship award amount is 2,496 per semester (12-15 semester hours)</a:t>
            </a:r>
            <a:endParaRPr/>
          </a:p>
          <a:p>
            <a:pPr indent="-342900" lvl="0" marL="342900" rtl="0" algn="l">
              <a:lnSpc>
                <a:spcPct val="90000"/>
              </a:lnSpc>
              <a:spcBef>
                <a:spcPts val="1500"/>
              </a:spcBef>
              <a:spcAft>
                <a:spcPts val="0"/>
              </a:spcAft>
              <a:buClr>
                <a:schemeClr val="dk1"/>
              </a:buClr>
              <a:buSzPct val="100000"/>
              <a:buChar char="•"/>
            </a:pPr>
            <a:r>
              <a:rPr lang="en-US" sz="3600"/>
              <a:t>Zell Miller award amount is 2,985 per semester (12-15 semester hours)</a:t>
            </a:r>
            <a:endParaRPr/>
          </a:p>
          <a:p>
            <a:pPr indent="0" lvl="0" marL="0" rtl="0" algn="l">
              <a:lnSpc>
                <a:spcPct val="90000"/>
              </a:lnSpc>
              <a:spcBef>
                <a:spcPts val="1500"/>
              </a:spcBef>
              <a:spcAft>
                <a:spcPts val="0"/>
              </a:spcAft>
              <a:buClr>
                <a:schemeClr val="dk1"/>
              </a:buClr>
              <a:buSzPct val="100000"/>
              <a:buNone/>
            </a:pPr>
            <a:r>
              <a:t/>
            </a:r>
            <a:endParaRPr sz="3600"/>
          </a:p>
          <a:p>
            <a:pPr indent="0" lvl="0" marL="0" rtl="0" algn="l">
              <a:lnSpc>
                <a:spcPct val="90000"/>
              </a:lnSpc>
              <a:spcBef>
                <a:spcPts val="1500"/>
              </a:spcBef>
              <a:spcAft>
                <a:spcPts val="0"/>
              </a:spcAft>
              <a:buClr>
                <a:schemeClr val="dk1"/>
              </a:buClr>
              <a:buSzPct val="100000"/>
              <a:buNone/>
            </a:pPr>
            <a:r>
              <a:t/>
            </a:r>
            <a:endParaRPr sz="3600"/>
          </a:p>
        </p:txBody>
      </p:sp>
      <p:sp>
        <p:nvSpPr>
          <p:cNvPr id="1677" name="Google Shape;1677;p45"/>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1" name="Shape 1681"/>
        <p:cNvGrpSpPr/>
        <p:nvPr/>
      </p:nvGrpSpPr>
      <p:grpSpPr>
        <a:xfrm>
          <a:off x="0" y="0"/>
          <a:ext cx="0" cy="0"/>
          <a:chOff x="0" y="0"/>
          <a:chExt cx="0" cy="0"/>
        </a:xfrm>
      </p:grpSpPr>
      <p:sp>
        <p:nvSpPr>
          <p:cNvPr id="1682" name="Google Shape;1682;p46"/>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Tuition Equalization Grant </a:t>
            </a:r>
            <a:endParaRPr/>
          </a:p>
        </p:txBody>
      </p:sp>
      <p:sp>
        <p:nvSpPr>
          <p:cNvPr id="1683" name="Google Shape;1683;p46"/>
          <p:cNvSpPr txBox="1"/>
          <p:nvPr/>
        </p:nvSpPr>
        <p:spPr>
          <a:xfrm>
            <a:off x="3438887" y="2512433"/>
            <a:ext cx="11914496" cy="59093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700" u="none" cap="none" strike="noStrike">
                <a:solidFill>
                  <a:srgbClr val="000000"/>
                </a:solidFill>
                <a:latin typeface="Calibri"/>
                <a:ea typeface="Calibri"/>
                <a:cs typeface="Calibri"/>
                <a:sym typeface="Calibri"/>
              </a:rPr>
              <a:t>Tuition Equalization Grant Regulations</a:t>
            </a:r>
            <a:endParaRPr/>
          </a:p>
          <a:p>
            <a:pPr indent="0" lvl="1" marL="685800" marR="0" rtl="0" algn="l">
              <a:lnSpc>
                <a:spcPct val="100000"/>
              </a:lnSpc>
              <a:spcBef>
                <a:spcPts val="0"/>
              </a:spcBef>
              <a:spcAft>
                <a:spcPts val="0"/>
              </a:spcAft>
              <a:buNone/>
            </a:pPr>
            <a:r>
              <a:rPr b="0" i="0" lang="en-US" sz="2700" u="none" cap="none" strike="noStrike">
                <a:solidFill>
                  <a:srgbClr val="000000"/>
                </a:solidFill>
                <a:latin typeface="Calibri"/>
                <a:ea typeface="Calibri"/>
                <a:cs typeface="Calibri"/>
                <a:sym typeface="Calibri"/>
              </a:rPr>
              <a:t>New – Award amounts</a:t>
            </a:r>
            <a:endParaRPr/>
          </a:p>
          <a:p>
            <a:pPr indent="0" lvl="2" marL="1371600" marR="0" rtl="0" algn="l">
              <a:lnSpc>
                <a:spcPct val="100000"/>
              </a:lnSpc>
              <a:spcBef>
                <a:spcPts val="0"/>
              </a:spcBef>
              <a:spcAft>
                <a:spcPts val="0"/>
              </a:spcAft>
              <a:buNone/>
            </a:pPr>
            <a:r>
              <a:rPr b="0" i="0" lang="en-US" sz="3600" u="none" cap="none" strike="noStrike">
                <a:solidFill>
                  <a:srgbClr val="000000"/>
                </a:solidFill>
                <a:latin typeface="Calibri"/>
                <a:ea typeface="Calibri"/>
                <a:cs typeface="Calibri"/>
                <a:sym typeface="Calibri"/>
              </a:rPr>
              <a:t>Award rate increases</a:t>
            </a:r>
            <a:endParaRPr/>
          </a:p>
          <a:p>
            <a:pPr indent="0" lvl="3" marL="2057400" marR="0" rtl="0" algn="l">
              <a:lnSpc>
                <a:spcPct val="100000"/>
              </a:lnSpc>
              <a:spcBef>
                <a:spcPts val="0"/>
              </a:spcBef>
              <a:spcAft>
                <a:spcPts val="0"/>
              </a:spcAft>
              <a:buNone/>
            </a:pPr>
            <a:r>
              <a:rPr b="0" i="0" lang="en-US" sz="3600" u="none" cap="none" strike="noStrike">
                <a:solidFill>
                  <a:srgbClr val="000000"/>
                </a:solidFill>
                <a:latin typeface="Calibri"/>
                <a:ea typeface="Calibri"/>
                <a:cs typeface="Calibri"/>
                <a:sym typeface="Calibri"/>
              </a:rPr>
              <a:t>Per semester increase from $500 to $550 </a:t>
            </a:r>
            <a:endParaRPr/>
          </a:p>
          <a:p>
            <a:pPr indent="0" lvl="3" marL="2057400" marR="0" rtl="0" algn="l">
              <a:lnSpc>
                <a:spcPct val="100000"/>
              </a:lnSpc>
              <a:spcBef>
                <a:spcPts val="0"/>
              </a:spcBef>
              <a:spcAft>
                <a:spcPts val="0"/>
              </a:spcAft>
              <a:buNone/>
            </a:pPr>
            <a:r>
              <a:rPr b="0" i="0" lang="en-US" sz="3600" u="none" cap="none" strike="noStrike">
                <a:solidFill>
                  <a:srgbClr val="000000"/>
                </a:solidFill>
                <a:latin typeface="Calibri"/>
                <a:ea typeface="Calibri"/>
                <a:cs typeface="Calibri"/>
                <a:sym typeface="Calibri"/>
              </a:rPr>
              <a:t>Per quarter increase from $333 to $366/$366/$367</a:t>
            </a:r>
            <a:br>
              <a:rPr b="0" i="0" lang="en-US" sz="3600" u="none" cap="none" strike="noStrike">
                <a:solidFill>
                  <a:srgbClr val="000000"/>
                </a:solidFill>
                <a:latin typeface="Calibri"/>
                <a:ea typeface="Calibri"/>
                <a:cs typeface="Calibri"/>
                <a:sym typeface="Calibri"/>
              </a:rPr>
            </a:br>
            <a:r>
              <a:rPr b="0" i="0" lang="en-US" sz="3600" u="none" cap="none" strike="noStrike">
                <a:solidFill>
                  <a:srgbClr val="000000"/>
                </a:solidFill>
                <a:latin typeface="Calibri"/>
                <a:ea typeface="Calibri"/>
                <a:cs typeface="Calibri"/>
                <a:sym typeface="Calibri"/>
              </a:rPr>
              <a:t>(per term)</a:t>
            </a:r>
            <a:endParaRPr/>
          </a:p>
          <a:p>
            <a:pPr indent="0" lvl="0" marL="0" marR="0" rtl="0" algn="l">
              <a:lnSpc>
                <a:spcPct val="100000"/>
              </a:lnSpc>
              <a:spcBef>
                <a:spcPts val="0"/>
              </a:spcBef>
              <a:spcAft>
                <a:spcPts val="0"/>
              </a:spcAft>
              <a:buNone/>
            </a:pPr>
            <a:r>
              <a:t/>
            </a:r>
            <a:endParaRPr b="0" i="0" sz="3600" u="none" cap="none" strike="noStrike">
              <a:solidFill>
                <a:srgbClr val="015710"/>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None/>
            </a:pPr>
            <a:r>
              <a:t/>
            </a:r>
            <a:endParaRPr b="0" i="0" sz="3600" u="none" cap="none" strike="noStrike">
              <a:solidFill>
                <a:srgbClr val="000000"/>
              </a:solidFill>
              <a:highlight>
                <a:srgbClr val="FFFFFF"/>
              </a:highlight>
              <a:latin typeface="Roboto"/>
              <a:ea typeface="Roboto"/>
              <a:cs typeface="Roboto"/>
              <a:sym typeface="Roboto"/>
            </a:endParaRPr>
          </a:p>
          <a:p>
            <a:pPr indent="0" lvl="3" marL="2057400" marR="0" rtl="0" algn="l">
              <a:lnSpc>
                <a:spcPct val="100000"/>
              </a:lnSpc>
              <a:spcBef>
                <a:spcPts val="0"/>
              </a:spcBef>
              <a:spcAft>
                <a:spcPts val="0"/>
              </a:spcAft>
              <a:buNone/>
            </a:pPr>
            <a:r>
              <a:t/>
            </a:r>
            <a:endParaRPr b="0" i="0" sz="3600" u="none" cap="none" strike="noStrike">
              <a:solidFill>
                <a:srgbClr val="000000"/>
              </a:solidFill>
              <a:latin typeface="Calibri"/>
              <a:ea typeface="Calibri"/>
              <a:cs typeface="Calibri"/>
              <a:sym typeface="Calibri"/>
            </a:endParaRPr>
          </a:p>
          <a:p>
            <a:pPr indent="0" lvl="3" marL="2057400" marR="0" rtl="0" algn="l">
              <a:lnSpc>
                <a:spcPct val="100000"/>
              </a:lnSpc>
              <a:spcBef>
                <a:spcPts val="0"/>
              </a:spcBef>
              <a:spcAft>
                <a:spcPts val="0"/>
              </a:spcAft>
              <a:buNone/>
            </a:pPr>
            <a:r>
              <a:t/>
            </a:r>
            <a:endParaRPr b="0" i="0" sz="3600" u="none" cap="none" strike="noStrike">
              <a:solidFill>
                <a:srgbClr val="000000"/>
              </a:solidFill>
              <a:latin typeface="Calibri"/>
              <a:ea typeface="Calibri"/>
              <a:cs typeface="Calibri"/>
              <a:sym typeface="Calibri"/>
            </a:endParaRPr>
          </a:p>
          <a:p>
            <a:pPr indent="0" lvl="3" marL="2057400" marR="0" rtl="0" algn="l">
              <a:lnSpc>
                <a:spcPct val="100000"/>
              </a:lnSpc>
              <a:spcBef>
                <a:spcPts val="0"/>
              </a:spcBef>
              <a:spcAft>
                <a:spcPts val="0"/>
              </a:spcAft>
              <a:buNone/>
            </a:pPr>
            <a:r>
              <a:t/>
            </a:r>
            <a:endParaRPr b="0" i="0" sz="3600" u="none" cap="none" strike="noStrike">
              <a:solidFill>
                <a:srgbClr val="000000"/>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7" name="Shape 1687"/>
        <p:cNvGrpSpPr/>
        <p:nvPr/>
      </p:nvGrpSpPr>
      <p:grpSpPr>
        <a:xfrm>
          <a:off x="0" y="0"/>
          <a:ext cx="0" cy="0"/>
          <a:chOff x="0" y="0"/>
          <a:chExt cx="0" cy="0"/>
        </a:xfrm>
      </p:grpSpPr>
      <p:sp>
        <p:nvSpPr>
          <p:cNvPr id="1688" name="Google Shape;1688;p47"/>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HOPE and Zell Miller Grant</a:t>
            </a:r>
            <a:endParaRPr/>
          </a:p>
        </p:txBody>
      </p:sp>
      <p:sp>
        <p:nvSpPr>
          <p:cNvPr id="1689" name="Google Shape;1689;p47"/>
          <p:cNvSpPr txBox="1"/>
          <p:nvPr/>
        </p:nvSpPr>
        <p:spPr>
          <a:xfrm>
            <a:off x="2838735" y="2354030"/>
            <a:ext cx="13163265" cy="39215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700" u="none" cap="none" strike="noStrike">
                <a:solidFill>
                  <a:srgbClr val="000000"/>
                </a:solidFill>
                <a:latin typeface="Calibri"/>
                <a:ea typeface="Calibri"/>
                <a:cs typeface="Calibri"/>
                <a:sym typeface="Calibri"/>
              </a:rPr>
              <a:t>HOPE Career Grant in the HOPE Grant and Zell Miller Grant Regulations</a:t>
            </a:r>
            <a:endParaRPr/>
          </a:p>
          <a:p>
            <a:pPr indent="0" lvl="1" marL="685800" marR="0" rtl="0" algn="l">
              <a:lnSpc>
                <a:spcPct val="100000"/>
              </a:lnSpc>
              <a:spcBef>
                <a:spcPts val="450"/>
              </a:spcBef>
              <a:spcAft>
                <a:spcPts val="0"/>
              </a:spcAft>
              <a:buNone/>
            </a:pPr>
            <a:r>
              <a:rPr b="0" i="0" lang="en-US" sz="2700" u="none" cap="none" strike="noStrike">
                <a:solidFill>
                  <a:srgbClr val="000000"/>
                </a:solidFill>
                <a:latin typeface="Calibri"/>
                <a:ea typeface="Calibri"/>
                <a:cs typeface="Calibri"/>
                <a:sym typeface="Calibri"/>
              </a:rPr>
              <a:t>Revision of award rates</a:t>
            </a:r>
            <a:endParaRPr/>
          </a:p>
          <a:p>
            <a:pPr indent="0" lvl="2" marL="1371600" marR="0" rtl="0" algn="l">
              <a:lnSpc>
                <a:spcPct val="100000"/>
              </a:lnSpc>
              <a:spcBef>
                <a:spcPts val="450"/>
              </a:spcBef>
              <a:spcAft>
                <a:spcPts val="0"/>
              </a:spcAft>
              <a:buNone/>
            </a:pPr>
            <a:r>
              <a:rPr b="0" i="0" lang="en-US" sz="3600" u="none" cap="none" strike="noStrike">
                <a:solidFill>
                  <a:srgbClr val="000000"/>
                </a:solidFill>
                <a:latin typeface="Calibri"/>
                <a:ea typeface="Calibri"/>
                <a:cs typeface="Calibri"/>
                <a:sym typeface="Calibri"/>
              </a:rPr>
              <a:t>Award rate for Basic Law Enforcement and Basic POST Certification certificate programs</a:t>
            </a:r>
            <a:endParaRPr/>
          </a:p>
          <a:p>
            <a:pPr indent="-171450" lvl="3" marL="2057400" marR="0" rtl="0" algn="l">
              <a:lnSpc>
                <a:spcPct val="100000"/>
              </a:lnSpc>
              <a:spcBef>
                <a:spcPts val="450"/>
              </a:spcBef>
              <a:spcAft>
                <a:spcPts val="0"/>
              </a:spcAft>
              <a:buClr>
                <a:srgbClr val="000000"/>
              </a:buClr>
              <a:buSzPts val="2700"/>
              <a:buFont typeface="Calibri"/>
              <a:buChar char="•"/>
            </a:pPr>
            <a:r>
              <a:rPr b="0" i="0" lang="en-US" sz="2700" u="none" cap="none" strike="noStrike">
                <a:solidFill>
                  <a:srgbClr val="000000"/>
                </a:solidFill>
                <a:latin typeface="Calibri"/>
                <a:ea typeface="Calibri"/>
                <a:cs typeface="Calibri"/>
                <a:sym typeface="Calibri"/>
              </a:rPr>
              <a:t>  </a:t>
            </a:r>
            <a:r>
              <a:rPr b="0" i="0" lang="en-US" sz="3300" u="none" cap="none" strike="noStrike">
                <a:solidFill>
                  <a:srgbClr val="000000"/>
                </a:solidFill>
                <a:latin typeface="Calibri"/>
                <a:ea typeface="Calibri"/>
                <a:cs typeface="Calibri"/>
                <a:sym typeface="Calibri"/>
              </a:rPr>
              <a:t>Maximum award amount increase from $3,500 to $3,750</a:t>
            </a:r>
            <a:endParaRPr/>
          </a:p>
          <a:p>
            <a:pPr indent="0" lvl="2" marL="1371600" marR="0" rtl="0" algn="l">
              <a:lnSpc>
                <a:spcPct val="100000"/>
              </a:lnSpc>
              <a:spcBef>
                <a:spcPts val="450"/>
              </a:spcBef>
              <a:spcAft>
                <a:spcPts val="0"/>
              </a:spcAft>
              <a:buNone/>
            </a:pPr>
            <a:r>
              <a:rPr b="0" i="0" lang="en-US" sz="3600" u="none" cap="none" strike="noStrike">
                <a:solidFill>
                  <a:srgbClr val="000000"/>
                </a:solidFill>
                <a:latin typeface="Calibri"/>
                <a:ea typeface="Calibri"/>
                <a:cs typeface="Calibri"/>
                <a:sym typeface="Calibri"/>
              </a:rPr>
              <a:t>Award rate for Commercial Truck Driving certificate programs</a:t>
            </a:r>
            <a:endParaRPr/>
          </a:p>
          <a:p>
            <a:pPr indent="-171450" lvl="3" marL="2057400" marR="0" rtl="0" algn="l">
              <a:lnSpc>
                <a:spcPct val="100000"/>
              </a:lnSpc>
              <a:spcBef>
                <a:spcPts val="450"/>
              </a:spcBef>
              <a:spcAft>
                <a:spcPts val="0"/>
              </a:spcAft>
              <a:buClr>
                <a:srgbClr val="000000"/>
              </a:buClr>
              <a:buSzPts val="2700"/>
              <a:buFont typeface="Calibri"/>
              <a:buChar char="•"/>
            </a:pPr>
            <a:r>
              <a:rPr b="0" i="0" lang="en-US" sz="2700" u="none" cap="none" strike="noStrike">
                <a:solidFill>
                  <a:srgbClr val="000000"/>
                </a:solidFill>
                <a:latin typeface="Calibri"/>
                <a:ea typeface="Calibri"/>
                <a:cs typeface="Calibri"/>
                <a:sym typeface="Calibri"/>
              </a:rPr>
              <a:t>  </a:t>
            </a:r>
            <a:r>
              <a:rPr b="0" i="0" lang="en-US" sz="3300" u="none" cap="none" strike="noStrike">
                <a:solidFill>
                  <a:srgbClr val="000000"/>
                </a:solidFill>
                <a:latin typeface="Calibri"/>
                <a:ea typeface="Calibri"/>
                <a:cs typeface="Calibri"/>
                <a:sym typeface="Calibri"/>
              </a:rPr>
              <a:t>Maximum award amount increase from $1,000 to $1,100</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4" name="Shape 1694"/>
        <p:cNvGrpSpPr/>
        <p:nvPr/>
      </p:nvGrpSpPr>
      <p:grpSpPr>
        <a:xfrm>
          <a:off x="0" y="0"/>
          <a:ext cx="0" cy="0"/>
          <a:chOff x="0" y="0"/>
          <a:chExt cx="0" cy="0"/>
        </a:xfrm>
      </p:grpSpPr>
      <p:sp>
        <p:nvSpPr>
          <p:cNvPr id="1695" name="Google Shape;1695;p48"/>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HOPE Career Grant</a:t>
            </a:r>
            <a:endParaRPr/>
          </a:p>
        </p:txBody>
      </p:sp>
      <p:sp>
        <p:nvSpPr>
          <p:cNvPr id="1696" name="Google Shape;1696;p48"/>
          <p:cNvSpPr txBox="1"/>
          <p:nvPr>
            <p:ph idx="1" type="body"/>
          </p:nvPr>
        </p:nvSpPr>
        <p:spPr>
          <a:xfrm>
            <a:off x="2707039" y="1859438"/>
            <a:ext cx="12736610" cy="7178352"/>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4200"/>
              <a:buChar char="•"/>
            </a:pPr>
            <a:r>
              <a:rPr lang="en-US"/>
              <a:t>HOPE Grant and Zell Miller Grant recipients eligible for HOPE Career Grant</a:t>
            </a:r>
            <a:endParaRPr/>
          </a:p>
          <a:p>
            <a:pPr indent="0" lvl="0" marL="0" rtl="0" algn="l">
              <a:lnSpc>
                <a:spcPct val="90000"/>
              </a:lnSpc>
              <a:spcBef>
                <a:spcPts val="1500"/>
              </a:spcBef>
              <a:spcAft>
                <a:spcPts val="0"/>
              </a:spcAft>
              <a:buClr>
                <a:schemeClr val="dk1"/>
              </a:buClr>
              <a:buSzPts val="4200"/>
              <a:buNone/>
            </a:pPr>
            <a:r>
              <a:t/>
            </a:r>
            <a:endParaRPr/>
          </a:p>
        </p:txBody>
      </p:sp>
      <p:sp>
        <p:nvSpPr>
          <p:cNvPr id="1697" name="Google Shape;1697;p48"/>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
        <p:nvSpPr>
          <p:cNvPr id="1698" name="Google Shape;1698;p48"/>
          <p:cNvSpPr/>
          <p:nvPr/>
        </p:nvSpPr>
        <p:spPr>
          <a:xfrm>
            <a:off x="5810000" y="3124975"/>
            <a:ext cx="6530700" cy="6040500"/>
          </a:xfrm>
          <a:prstGeom prst="rect">
            <a:avLst/>
          </a:prstGeom>
          <a:solidFill>
            <a:schemeClr val="accent1"/>
          </a:solidFill>
          <a:ln cap="flat" cmpd="sng" w="12700">
            <a:solidFill>
              <a:srgbClr val="233140"/>
            </a:solidFill>
            <a:prstDash val="solid"/>
            <a:miter lim="800000"/>
            <a:headEnd len="sm" w="sm" type="none"/>
            <a:tailEnd len="sm" w="sm" type="none"/>
          </a:ln>
        </p:spPr>
        <p:txBody>
          <a:bodyPr anchorCtr="0" anchor="ctr" bIns="45700" lIns="91425" spcFirstLastPara="1" rIns="91425" wrap="square" tIns="45700">
            <a:noAutofit/>
          </a:bodyPr>
          <a:lstStyle/>
          <a:p>
            <a:pPr indent="-422275" lvl="0" marL="428625" marR="0" rtl="0" algn="l">
              <a:lnSpc>
                <a:spcPct val="100000"/>
              </a:lnSpc>
              <a:spcBef>
                <a:spcPts val="0"/>
              </a:spcBef>
              <a:spcAft>
                <a:spcPts val="0"/>
              </a:spcAft>
              <a:buClr>
                <a:srgbClr val="FFFFFF"/>
              </a:buClr>
              <a:buSzPts val="2600"/>
              <a:buFont typeface="Arial"/>
              <a:buChar char="•"/>
            </a:pPr>
            <a:r>
              <a:rPr b="0" i="0" lang="en-US" sz="2600" u="none" cap="none" strike="noStrike">
                <a:solidFill>
                  <a:srgbClr val="FFFFFF"/>
                </a:solidFill>
                <a:latin typeface="Calibri"/>
                <a:ea typeface="Calibri"/>
                <a:cs typeface="Calibri"/>
                <a:sym typeface="Calibri"/>
              </a:rPr>
              <a:t>Movie Production and Set Design</a:t>
            </a:r>
            <a:endParaRPr sz="1300"/>
          </a:p>
          <a:p>
            <a:pPr indent="-422275" lvl="0" marL="428625" marR="0" rtl="0" algn="l">
              <a:lnSpc>
                <a:spcPct val="100000"/>
              </a:lnSpc>
              <a:spcBef>
                <a:spcPts val="0"/>
              </a:spcBef>
              <a:spcAft>
                <a:spcPts val="0"/>
              </a:spcAft>
              <a:buClr>
                <a:srgbClr val="FFFFFF"/>
              </a:buClr>
              <a:buSzPts val="2600"/>
              <a:buFont typeface="Arial"/>
              <a:buChar char="•"/>
            </a:pPr>
            <a:r>
              <a:rPr b="0" i="0" lang="en-US" sz="2600" u="none" cap="none" strike="noStrike">
                <a:solidFill>
                  <a:srgbClr val="FFFFFF"/>
                </a:solidFill>
                <a:latin typeface="Calibri"/>
                <a:ea typeface="Calibri"/>
                <a:cs typeface="Calibri"/>
                <a:sym typeface="Calibri"/>
              </a:rPr>
              <a:t>Computer Programming</a:t>
            </a:r>
            <a:endParaRPr sz="1300"/>
          </a:p>
          <a:p>
            <a:pPr indent="-422275" lvl="0" marL="428625" marR="0" rtl="0" algn="l">
              <a:lnSpc>
                <a:spcPct val="100000"/>
              </a:lnSpc>
              <a:spcBef>
                <a:spcPts val="0"/>
              </a:spcBef>
              <a:spcAft>
                <a:spcPts val="0"/>
              </a:spcAft>
              <a:buClr>
                <a:srgbClr val="FFFFFF"/>
              </a:buClr>
              <a:buSzPts val="2600"/>
              <a:buFont typeface="Arial"/>
              <a:buChar char="•"/>
            </a:pPr>
            <a:r>
              <a:rPr b="0" i="0" lang="en-US" sz="2600" u="none" cap="none" strike="noStrike">
                <a:solidFill>
                  <a:srgbClr val="FFFFFF"/>
                </a:solidFill>
                <a:latin typeface="Calibri"/>
                <a:ea typeface="Calibri"/>
                <a:cs typeface="Calibri"/>
                <a:sym typeface="Calibri"/>
              </a:rPr>
              <a:t>Computer Technology</a:t>
            </a:r>
            <a:endParaRPr sz="1300"/>
          </a:p>
          <a:p>
            <a:pPr indent="-422275" lvl="0" marL="428625" marR="0" rtl="0" algn="l">
              <a:lnSpc>
                <a:spcPct val="100000"/>
              </a:lnSpc>
              <a:spcBef>
                <a:spcPts val="0"/>
              </a:spcBef>
              <a:spcAft>
                <a:spcPts val="0"/>
              </a:spcAft>
              <a:buClr>
                <a:srgbClr val="FFFFFF"/>
              </a:buClr>
              <a:buSzPts val="2600"/>
              <a:buFont typeface="Arial"/>
              <a:buChar char="•"/>
            </a:pPr>
            <a:r>
              <a:rPr b="0" i="0" lang="en-US" sz="2600" u="none" cap="none" strike="noStrike">
                <a:solidFill>
                  <a:srgbClr val="FFFFFF"/>
                </a:solidFill>
                <a:latin typeface="Calibri"/>
                <a:ea typeface="Calibri"/>
                <a:cs typeface="Calibri"/>
                <a:sym typeface="Calibri"/>
              </a:rPr>
              <a:t>Practical Nursing</a:t>
            </a:r>
            <a:endParaRPr sz="1300"/>
          </a:p>
          <a:p>
            <a:pPr indent="-422275" lvl="0" marL="428625" marR="0" rtl="0" algn="l">
              <a:lnSpc>
                <a:spcPct val="100000"/>
              </a:lnSpc>
              <a:spcBef>
                <a:spcPts val="0"/>
              </a:spcBef>
              <a:spcAft>
                <a:spcPts val="0"/>
              </a:spcAft>
              <a:buClr>
                <a:srgbClr val="FFFFFF"/>
              </a:buClr>
              <a:buSzPts val="2600"/>
              <a:buFont typeface="Arial"/>
              <a:buChar char="•"/>
            </a:pPr>
            <a:r>
              <a:rPr b="0" i="0" lang="en-US" sz="2600" u="none" cap="none" strike="noStrike">
                <a:solidFill>
                  <a:srgbClr val="FFFFFF"/>
                </a:solidFill>
                <a:latin typeface="Calibri"/>
                <a:ea typeface="Calibri"/>
                <a:cs typeface="Calibri"/>
                <a:sym typeface="Calibri"/>
              </a:rPr>
              <a:t>Early Childhood Care and Education</a:t>
            </a:r>
            <a:endParaRPr sz="1300"/>
          </a:p>
          <a:p>
            <a:pPr indent="-422275" lvl="0" marL="428625" marR="0" rtl="0" algn="l">
              <a:lnSpc>
                <a:spcPct val="100000"/>
              </a:lnSpc>
              <a:spcBef>
                <a:spcPts val="0"/>
              </a:spcBef>
              <a:spcAft>
                <a:spcPts val="0"/>
              </a:spcAft>
              <a:buClr>
                <a:srgbClr val="FFFFFF"/>
              </a:buClr>
              <a:buSzPts val="2600"/>
              <a:buFont typeface="Arial"/>
              <a:buChar char="•"/>
            </a:pPr>
            <a:r>
              <a:rPr b="0" i="0" lang="en-US" sz="2600" u="none" cap="none" strike="noStrike">
                <a:solidFill>
                  <a:srgbClr val="FFFFFF"/>
                </a:solidFill>
                <a:latin typeface="Calibri"/>
                <a:ea typeface="Calibri"/>
                <a:cs typeface="Calibri"/>
                <a:sym typeface="Calibri"/>
              </a:rPr>
              <a:t>Welding and Joining Technology</a:t>
            </a:r>
            <a:endParaRPr sz="1300"/>
          </a:p>
          <a:p>
            <a:pPr indent="-422275" lvl="0" marL="428625" marR="0" rtl="0" algn="l">
              <a:lnSpc>
                <a:spcPct val="100000"/>
              </a:lnSpc>
              <a:spcBef>
                <a:spcPts val="0"/>
              </a:spcBef>
              <a:spcAft>
                <a:spcPts val="0"/>
              </a:spcAft>
              <a:buClr>
                <a:srgbClr val="FFFFFF"/>
              </a:buClr>
              <a:buSzPts val="2600"/>
              <a:buFont typeface="Arial"/>
              <a:buChar char="•"/>
            </a:pPr>
            <a:r>
              <a:rPr b="0" i="0" lang="en-US" sz="2600" u="none" cap="none" strike="noStrike">
                <a:solidFill>
                  <a:srgbClr val="FFFFFF"/>
                </a:solidFill>
                <a:latin typeface="Calibri"/>
                <a:ea typeface="Calibri"/>
                <a:cs typeface="Calibri"/>
                <a:sym typeface="Calibri"/>
              </a:rPr>
              <a:t>Precision Manufacturing</a:t>
            </a:r>
            <a:endParaRPr sz="1300"/>
          </a:p>
          <a:p>
            <a:pPr indent="-422275" lvl="0" marL="428625" marR="0" rtl="0" algn="l">
              <a:lnSpc>
                <a:spcPct val="100000"/>
              </a:lnSpc>
              <a:spcBef>
                <a:spcPts val="0"/>
              </a:spcBef>
              <a:spcAft>
                <a:spcPts val="0"/>
              </a:spcAft>
              <a:buClr>
                <a:srgbClr val="FFFFFF"/>
              </a:buClr>
              <a:buSzPts val="2600"/>
              <a:buFont typeface="Arial"/>
              <a:buChar char="•"/>
            </a:pPr>
            <a:r>
              <a:rPr b="0" i="0" lang="en-US" sz="2600" u="none" cap="none" strike="noStrike">
                <a:solidFill>
                  <a:srgbClr val="FFFFFF"/>
                </a:solidFill>
                <a:latin typeface="Calibri"/>
                <a:ea typeface="Calibri"/>
                <a:cs typeface="Calibri"/>
                <a:sym typeface="Calibri"/>
              </a:rPr>
              <a:t>Commercial Truck Driving</a:t>
            </a:r>
            <a:endParaRPr sz="1300"/>
          </a:p>
          <a:p>
            <a:pPr indent="-422275" lvl="0" marL="428625" marR="0" rtl="0" algn="l">
              <a:lnSpc>
                <a:spcPct val="100000"/>
              </a:lnSpc>
              <a:spcBef>
                <a:spcPts val="0"/>
              </a:spcBef>
              <a:spcAft>
                <a:spcPts val="0"/>
              </a:spcAft>
              <a:buClr>
                <a:srgbClr val="FFFFFF"/>
              </a:buClr>
              <a:buSzPts val="2600"/>
              <a:buFont typeface="Arial"/>
              <a:buChar char="•"/>
            </a:pPr>
            <a:r>
              <a:rPr b="0" i="0" lang="en-US" sz="2600" u="none" cap="none" strike="noStrike">
                <a:solidFill>
                  <a:srgbClr val="FFFFFF"/>
                </a:solidFill>
                <a:latin typeface="Calibri"/>
                <a:ea typeface="Calibri"/>
                <a:cs typeface="Calibri"/>
                <a:sym typeface="Calibri"/>
              </a:rPr>
              <a:t>Health Sciences</a:t>
            </a:r>
            <a:endParaRPr sz="1300"/>
          </a:p>
          <a:p>
            <a:pPr indent="-422275" lvl="0" marL="428625" marR="0" rtl="0" algn="l">
              <a:lnSpc>
                <a:spcPct val="100000"/>
              </a:lnSpc>
              <a:spcBef>
                <a:spcPts val="0"/>
              </a:spcBef>
              <a:spcAft>
                <a:spcPts val="0"/>
              </a:spcAft>
              <a:buClr>
                <a:srgbClr val="FFFFFF"/>
              </a:buClr>
              <a:buSzPts val="2600"/>
              <a:buFont typeface="Arial"/>
              <a:buChar char="•"/>
            </a:pPr>
            <a:r>
              <a:rPr b="0" i="0" lang="en-US" sz="2600" u="none" cap="none" strike="noStrike">
                <a:solidFill>
                  <a:srgbClr val="FFFFFF"/>
                </a:solidFill>
                <a:latin typeface="Calibri"/>
                <a:ea typeface="Calibri"/>
                <a:cs typeface="Calibri"/>
                <a:sym typeface="Calibri"/>
              </a:rPr>
              <a:t>Diesel Equipment Technology</a:t>
            </a:r>
            <a:endParaRPr sz="1300"/>
          </a:p>
          <a:p>
            <a:pPr indent="-422275" lvl="0" marL="428625" marR="0" rtl="0" algn="l">
              <a:lnSpc>
                <a:spcPct val="100000"/>
              </a:lnSpc>
              <a:spcBef>
                <a:spcPts val="0"/>
              </a:spcBef>
              <a:spcAft>
                <a:spcPts val="0"/>
              </a:spcAft>
              <a:buClr>
                <a:srgbClr val="FFFFFF"/>
              </a:buClr>
              <a:buSzPts val="2600"/>
              <a:buFont typeface="Arial"/>
              <a:buChar char="•"/>
            </a:pPr>
            <a:r>
              <a:rPr b="0" i="0" lang="en-US" sz="2600" u="none" cap="none" strike="noStrike">
                <a:solidFill>
                  <a:srgbClr val="FFFFFF"/>
                </a:solidFill>
                <a:latin typeface="Calibri"/>
                <a:ea typeface="Calibri"/>
                <a:cs typeface="Calibri"/>
                <a:sym typeface="Calibri"/>
              </a:rPr>
              <a:t>Automotive</a:t>
            </a:r>
            <a:endParaRPr sz="1300"/>
          </a:p>
          <a:p>
            <a:pPr indent="-422275" lvl="0" marL="428625" marR="0" rtl="0" algn="l">
              <a:lnSpc>
                <a:spcPct val="100000"/>
              </a:lnSpc>
              <a:spcBef>
                <a:spcPts val="0"/>
              </a:spcBef>
              <a:spcAft>
                <a:spcPts val="0"/>
              </a:spcAft>
              <a:buClr>
                <a:srgbClr val="FFFFFF"/>
              </a:buClr>
              <a:buSzPts val="2600"/>
              <a:buFont typeface="Arial"/>
              <a:buChar char="•"/>
            </a:pPr>
            <a:r>
              <a:rPr b="0" i="0" lang="en-US" sz="2600" u="none" cap="none" strike="noStrike">
                <a:solidFill>
                  <a:srgbClr val="FFFFFF"/>
                </a:solidFill>
                <a:latin typeface="Calibri"/>
                <a:ea typeface="Calibri"/>
                <a:cs typeface="Calibri"/>
                <a:sym typeface="Calibri"/>
              </a:rPr>
              <a:t>Aviation</a:t>
            </a:r>
            <a:endParaRPr sz="1300"/>
          </a:p>
          <a:p>
            <a:pPr indent="-422275" lvl="0" marL="428625" marR="0" rtl="0" algn="l">
              <a:lnSpc>
                <a:spcPct val="100000"/>
              </a:lnSpc>
              <a:spcBef>
                <a:spcPts val="0"/>
              </a:spcBef>
              <a:spcAft>
                <a:spcPts val="0"/>
              </a:spcAft>
              <a:buClr>
                <a:srgbClr val="FFFFFF"/>
              </a:buClr>
              <a:buSzPts val="2600"/>
              <a:buFont typeface="Arial"/>
              <a:buChar char="•"/>
            </a:pPr>
            <a:r>
              <a:rPr b="0" i="0" lang="en-US" sz="2600" u="none" cap="none" strike="noStrike">
                <a:solidFill>
                  <a:srgbClr val="FFFFFF"/>
                </a:solidFill>
                <a:latin typeface="Calibri"/>
                <a:ea typeface="Calibri"/>
                <a:cs typeface="Calibri"/>
                <a:sym typeface="Calibri"/>
              </a:rPr>
              <a:t>Construction</a:t>
            </a:r>
            <a:endParaRPr sz="1300"/>
          </a:p>
          <a:p>
            <a:pPr indent="-422275" lvl="0" marL="428625" marR="0" rtl="0" algn="l">
              <a:lnSpc>
                <a:spcPct val="100000"/>
              </a:lnSpc>
              <a:spcBef>
                <a:spcPts val="0"/>
              </a:spcBef>
              <a:spcAft>
                <a:spcPts val="0"/>
              </a:spcAft>
              <a:buClr>
                <a:srgbClr val="FFFFFF"/>
              </a:buClr>
              <a:buSzPts val="2600"/>
              <a:buFont typeface="Arial"/>
              <a:buChar char="•"/>
            </a:pPr>
            <a:r>
              <a:rPr b="0" i="0" lang="en-US" sz="2600" u="none" cap="none" strike="noStrike">
                <a:solidFill>
                  <a:srgbClr val="FFFFFF"/>
                </a:solidFill>
                <a:latin typeface="Calibri"/>
                <a:ea typeface="Calibri"/>
                <a:cs typeface="Calibri"/>
                <a:sym typeface="Calibri"/>
              </a:rPr>
              <a:t>Electrical Line Worker</a:t>
            </a:r>
            <a:endParaRPr sz="1300"/>
          </a:p>
          <a:p>
            <a:pPr indent="-422275" lvl="0" marL="428625" marR="0" rtl="0" algn="l">
              <a:lnSpc>
                <a:spcPct val="100000"/>
              </a:lnSpc>
              <a:spcBef>
                <a:spcPts val="0"/>
              </a:spcBef>
              <a:spcAft>
                <a:spcPts val="0"/>
              </a:spcAft>
              <a:buClr>
                <a:srgbClr val="FFFFFF"/>
              </a:buClr>
              <a:buSzPts val="2600"/>
              <a:buFont typeface="Arial"/>
              <a:buChar char="•"/>
            </a:pPr>
            <a:r>
              <a:rPr b="0" i="0" lang="en-US" sz="2600" u="none" cap="none" strike="noStrike">
                <a:solidFill>
                  <a:srgbClr val="FFFFFF"/>
                </a:solidFill>
                <a:latin typeface="Calibri"/>
                <a:ea typeface="Calibri"/>
                <a:cs typeface="Calibri"/>
                <a:sym typeface="Calibri"/>
              </a:rPr>
              <a:t>Logistics</a:t>
            </a:r>
            <a:endParaRPr sz="13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03" name="Shape 1703"/>
        <p:cNvGrpSpPr/>
        <p:nvPr/>
      </p:nvGrpSpPr>
      <p:grpSpPr>
        <a:xfrm>
          <a:off x="0" y="0"/>
          <a:ext cx="0" cy="0"/>
          <a:chOff x="0" y="0"/>
          <a:chExt cx="0" cy="0"/>
        </a:xfrm>
      </p:grpSpPr>
      <p:sp>
        <p:nvSpPr>
          <p:cNvPr id="1704" name="Google Shape;1704;p49"/>
          <p:cNvSpPr txBox="1"/>
          <p:nvPr>
            <p:ph type="title"/>
          </p:nvPr>
        </p:nvSpPr>
        <p:spPr>
          <a:xfrm>
            <a:off x="0" y="0"/>
            <a:ext cx="18288000" cy="208774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200"/>
              <a:buFont typeface="Palatino Linotype"/>
              <a:buNone/>
            </a:pPr>
            <a:r>
              <a:rPr lang="en-US"/>
              <a:t>HOPE Career Grant</a:t>
            </a:r>
            <a:endParaRPr/>
          </a:p>
        </p:txBody>
      </p:sp>
      <p:sp>
        <p:nvSpPr>
          <p:cNvPr id="1705" name="Google Shape;1705;p49"/>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graphicFrame>
        <p:nvGraphicFramePr>
          <p:cNvPr id="1706" name="Google Shape;1706;p49"/>
          <p:cNvGraphicFramePr/>
          <p:nvPr/>
        </p:nvGraphicFramePr>
        <p:xfrm>
          <a:off x="3640016" y="2817677"/>
          <a:ext cx="3000000" cy="3000000"/>
        </p:xfrm>
        <a:graphic>
          <a:graphicData uri="http://schemas.openxmlformats.org/drawingml/2006/table">
            <a:tbl>
              <a:tblPr bandRow="1" firstRow="1">
                <a:noFill/>
                <a:tableStyleId>{FC111A5A-18D9-4246-AEB0-42A319397517}</a:tableStyleId>
              </a:tblPr>
              <a:tblGrid>
                <a:gridCol w="5446675"/>
                <a:gridCol w="5486400"/>
              </a:tblGrid>
              <a:tr h="845700">
                <a:tc>
                  <a:txBody>
                    <a:bodyPr/>
                    <a:lstStyle/>
                    <a:p>
                      <a:pPr indent="0" lvl="0" marL="0" marR="0" rtl="0" algn="ctr">
                        <a:spcBef>
                          <a:spcPts val="0"/>
                        </a:spcBef>
                        <a:spcAft>
                          <a:spcPts val="0"/>
                        </a:spcAft>
                        <a:buNone/>
                      </a:pPr>
                      <a:r>
                        <a:rPr lang="en-US" sz="3900"/>
                        <a:t>Enrolled Semester Hours</a:t>
                      </a:r>
                      <a:endParaRPr/>
                    </a:p>
                  </a:txBody>
                  <a:tcPr marT="68575" marB="68575" marR="137150" marL="137150"/>
                </a:tc>
                <a:tc>
                  <a:txBody>
                    <a:bodyPr/>
                    <a:lstStyle/>
                    <a:p>
                      <a:pPr indent="0" lvl="0" marL="0" marR="0" rtl="0" algn="ctr">
                        <a:spcBef>
                          <a:spcPts val="0"/>
                        </a:spcBef>
                        <a:spcAft>
                          <a:spcPts val="0"/>
                        </a:spcAft>
                        <a:buNone/>
                      </a:pPr>
                      <a:r>
                        <a:rPr lang="en-US" sz="3900"/>
                        <a:t>Award Amounts</a:t>
                      </a:r>
                      <a:endParaRPr/>
                    </a:p>
                  </a:txBody>
                  <a:tcPr marT="68575" marB="68575" marR="137150" marL="137150"/>
                </a:tc>
              </a:tr>
              <a:tr h="1005300">
                <a:tc>
                  <a:txBody>
                    <a:bodyPr/>
                    <a:lstStyle/>
                    <a:p>
                      <a:pPr indent="0" lvl="0" marL="0" marR="0" rtl="0" algn="ctr">
                        <a:lnSpc>
                          <a:spcPct val="100000"/>
                        </a:lnSpc>
                        <a:spcBef>
                          <a:spcPts val="0"/>
                        </a:spcBef>
                        <a:spcAft>
                          <a:spcPts val="0"/>
                        </a:spcAft>
                        <a:buClr>
                          <a:schemeClr val="dk1"/>
                        </a:buClr>
                        <a:buSzPts val="3000"/>
                        <a:buFont typeface="Calibri"/>
                        <a:buNone/>
                      </a:pPr>
                      <a:r>
                        <a:rPr lang="en-US" sz="3000"/>
                        <a:t>1-2 hours</a:t>
                      </a:r>
                      <a:endParaRPr/>
                    </a:p>
                  </a:txBody>
                  <a:tcPr marT="68575" marB="68575" marR="137150" marL="137150"/>
                </a:tc>
                <a:tc>
                  <a:txBody>
                    <a:bodyPr/>
                    <a:lstStyle/>
                    <a:p>
                      <a:pPr indent="0" lvl="0" marL="0" marR="0" rtl="0" algn="ctr">
                        <a:lnSpc>
                          <a:spcPct val="100000"/>
                        </a:lnSpc>
                        <a:spcBef>
                          <a:spcPts val="0"/>
                        </a:spcBef>
                        <a:spcAft>
                          <a:spcPts val="0"/>
                        </a:spcAft>
                        <a:buClr>
                          <a:schemeClr val="dk1"/>
                        </a:buClr>
                        <a:buSzPts val="3000"/>
                        <a:buFont typeface="Calibri"/>
                        <a:buNone/>
                      </a:pPr>
                      <a:r>
                        <a:rPr lang="en-US" sz="3000"/>
                        <a:t>$125</a:t>
                      </a:r>
                      <a:endParaRPr/>
                    </a:p>
                  </a:txBody>
                  <a:tcPr marT="68575" marB="68575" marR="137150" marL="137150"/>
                </a:tc>
              </a:tr>
              <a:tr h="1005300">
                <a:tc>
                  <a:txBody>
                    <a:bodyPr/>
                    <a:lstStyle/>
                    <a:p>
                      <a:pPr indent="0" lvl="0" marL="0" marR="0" rtl="0" algn="ctr">
                        <a:lnSpc>
                          <a:spcPct val="100000"/>
                        </a:lnSpc>
                        <a:spcBef>
                          <a:spcPts val="0"/>
                        </a:spcBef>
                        <a:spcAft>
                          <a:spcPts val="0"/>
                        </a:spcAft>
                        <a:buClr>
                          <a:schemeClr val="dk1"/>
                        </a:buClr>
                        <a:buSzPts val="3000"/>
                        <a:buFont typeface="Calibri"/>
                        <a:buNone/>
                      </a:pPr>
                      <a:r>
                        <a:rPr lang="en-US" sz="3000"/>
                        <a:t>3-8 hours</a:t>
                      </a:r>
                      <a:endParaRPr/>
                    </a:p>
                  </a:txBody>
                  <a:tcPr marT="68575" marB="68575" marR="137150" marL="137150"/>
                </a:tc>
                <a:tc>
                  <a:txBody>
                    <a:bodyPr/>
                    <a:lstStyle/>
                    <a:p>
                      <a:pPr indent="0" lvl="0" marL="0" marR="0" rtl="0" algn="ctr">
                        <a:lnSpc>
                          <a:spcPct val="100000"/>
                        </a:lnSpc>
                        <a:spcBef>
                          <a:spcPts val="0"/>
                        </a:spcBef>
                        <a:spcAft>
                          <a:spcPts val="0"/>
                        </a:spcAft>
                        <a:buClr>
                          <a:schemeClr val="dk1"/>
                        </a:buClr>
                        <a:buSzPts val="3000"/>
                        <a:buFont typeface="Calibri"/>
                        <a:buNone/>
                      </a:pPr>
                      <a:r>
                        <a:rPr lang="en-US" sz="3000"/>
                        <a:t>$250</a:t>
                      </a:r>
                      <a:endParaRPr/>
                    </a:p>
                  </a:txBody>
                  <a:tcPr marT="68575" marB="68575" marR="137150" marL="137150"/>
                </a:tc>
              </a:tr>
              <a:tr h="1005300">
                <a:tc>
                  <a:txBody>
                    <a:bodyPr/>
                    <a:lstStyle/>
                    <a:p>
                      <a:pPr indent="0" lvl="0" marL="0" marR="0" rtl="0" algn="ctr">
                        <a:lnSpc>
                          <a:spcPct val="100000"/>
                        </a:lnSpc>
                        <a:spcBef>
                          <a:spcPts val="0"/>
                        </a:spcBef>
                        <a:spcAft>
                          <a:spcPts val="0"/>
                        </a:spcAft>
                        <a:buClr>
                          <a:schemeClr val="dk1"/>
                        </a:buClr>
                        <a:buSzPts val="3000"/>
                        <a:buFont typeface="Calibri"/>
                        <a:buNone/>
                      </a:pPr>
                      <a:r>
                        <a:rPr lang="en-US" sz="3000"/>
                        <a:t>9+ hours</a:t>
                      </a:r>
                      <a:endParaRPr/>
                    </a:p>
                  </a:txBody>
                  <a:tcPr marT="68575" marB="68575" marR="137150" marL="137150"/>
                </a:tc>
                <a:tc>
                  <a:txBody>
                    <a:bodyPr/>
                    <a:lstStyle/>
                    <a:p>
                      <a:pPr indent="0" lvl="0" marL="0" marR="0" rtl="0" algn="ctr">
                        <a:lnSpc>
                          <a:spcPct val="100000"/>
                        </a:lnSpc>
                        <a:spcBef>
                          <a:spcPts val="0"/>
                        </a:spcBef>
                        <a:spcAft>
                          <a:spcPts val="0"/>
                        </a:spcAft>
                        <a:buClr>
                          <a:schemeClr val="dk1"/>
                        </a:buClr>
                        <a:buSzPts val="3000"/>
                        <a:buFont typeface="Calibri"/>
                        <a:buNone/>
                      </a:pPr>
                      <a:r>
                        <a:rPr lang="en-US" sz="3000"/>
                        <a:t>$500</a:t>
                      </a:r>
                      <a:endParaRPr/>
                    </a:p>
                  </a:txBody>
                  <a:tcPr marT="68575" marB="68575" marR="137150" marL="137150"/>
                </a:tc>
              </a:tr>
              <a:tr h="1479950">
                <a:tc>
                  <a:txBody>
                    <a:bodyPr/>
                    <a:lstStyle/>
                    <a:p>
                      <a:pPr indent="0" lvl="0" marL="0" marR="0" rtl="0" algn="ctr">
                        <a:spcBef>
                          <a:spcPts val="0"/>
                        </a:spcBef>
                        <a:spcAft>
                          <a:spcPts val="0"/>
                        </a:spcAft>
                        <a:buNone/>
                      </a:pPr>
                      <a:r>
                        <a:rPr lang="en-US" sz="3000"/>
                        <a:t>9+ hours</a:t>
                      </a:r>
                      <a:endParaRPr/>
                    </a:p>
                  </a:txBody>
                  <a:tcPr marT="68575" marB="68575" marR="137150" marL="137150"/>
                </a:tc>
                <a:tc>
                  <a:txBody>
                    <a:bodyPr/>
                    <a:lstStyle/>
                    <a:p>
                      <a:pPr indent="0" lvl="0" marL="0" marR="0" rtl="0" algn="ctr">
                        <a:spcBef>
                          <a:spcPts val="0"/>
                        </a:spcBef>
                        <a:spcAft>
                          <a:spcPts val="0"/>
                        </a:spcAft>
                        <a:buNone/>
                      </a:pPr>
                      <a:r>
                        <a:rPr lang="en-US" sz="3000"/>
                        <a:t>$1,100 award per truck driving program</a:t>
                      </a:r>
                      <a:endParaRPr/>
                    </a:p>
                  </a:txBody>
                  <a:tcPr marT="68575" marB="68575" marR="137150" marL="137150"/>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1" name="Shape 1711"/>
        <p:cNvGrpSpPr/>
        <p:nvPr/>
      </p:nvGrpSpPr>
      <p:grpSpPr>
        <a:xfrm>
          <a:off x="0" y="0"/>
          <a:ext cx="0" cy="0"/>
          <a:chOff x="0" y="0"/>
          <a:chExt cx="0" cy="0"/>
        </a:xfrm>
      </p:grpSpPr>
      <p:sp>
        <p:nvSpPr>
          <p:cNvPr id="1712" name="Google Shape;1712;p50"/>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Scholarships </a:t>
            </a:r>
            <a:endParaRPr/>
          </a:p>
        </p:txBody>
      </p:sp>
      <p:sp>
        <p:nvSpPr>
          <p:cNvPr id="1713" name="Google Shape;1713;p50"/>
          <p:cNvSpPr txBox="1"/>
          <p:nvPr>
            <p:ph idx="1" type="body"/>
          </p:nvPr>
        </p:nvSpPr>
        <p:spPr>
          <a:xfrm>
            <a:off x="561385" y="1973740"/>
            <a:ext cx="16982146" cy="717835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None/>
            </a:pPr>
            <a:r>
              <a:rPr b="1" lang="en-US"/>
              <a:t>Scholarship examples:</a:t>
            </a:r>
            <a:r>
              <a:rPr lang="en-US"/>
              <a:t>  </a:t>
            </a:r>
            <a:endParaRPr/>
          </a:p>
          <a:p>
            <a:pPr indent="-342900" lvl="0" marL="342900" rtl="0" algn="l">
              <a:lnSpc>
                <a:spcPct val="90000"/>
              </a:lnSpc>
              <a:spcBef>
                <a:spcPts val="1500"/>
              </a:spcBef>
              <a:spcAft>
                <a:spcPts val="0"/>
              </a:spcAft>
              <a:buClr>
                <a:schemeClr val="dk1"/>
              </a:buClr>
              <a:buSzPts val="4200"/>
              <a:buChar char="•"/>
            </a:pPr>
            <a:r>
              <a:rPr lang="en-US"/>
              <a:t>Height</a:t>
            </a:r>
            <a:endParaRPr/>
          </a:p>
          <a:p>
            <a:pPr indent="-342900" lvl="0" marL="342900" rtl="0" algn="l">
              <a:lnSpc>
                <a:spcPct val="90000"/>
              </a:lnSpc>
              <a:spcBef>
                <a:spcPts val="1500"/>
              </a:spcBef>
              <a:spcAft>
                <a:spcPts val="0"/>
              </a:spcAft>
              <a:buClr>
                <a:schemeClr val="dk1"/>
              </a:buClr>
              <a:buSzPts val="4200"/>
              <a:buChar char="•"/>
            </a:pPr>
            <a:r>
              <a:rPr lang="en-US"/>
              <a:t>Ethnicity </a:t>
            </a:r>
            <a:endParaRPr/>
          </a:p>
          <a:p>
            <a:pPr indent="-342900" lvl="0" marL="342900" rtl="0" algn="l">
              <a:lnSpc>
                <a:spcPct val="90000"/>
              </a:lnSpc>
              <a:spcBef>
                <a:spcPts val="1500"/>
              </a:spcBef>
              <a:spcAft>
                <a:spcPts val="0"/>
              </a:spcAft>
              <a:buClr>
                <a:schemeClr val="dk1"/>
              </a:buClr>
              <a:buSzPts val="4200"/>
              <a:buChar char="•"/>
            </a:pPr>
            <a:r>
              <a:rPr lang="en-US"/>
              <a:t>Religious affiliation</a:t>
            </a:r>
            <a:endParaRPr/>
          </a:p>
          <a:p>
            <a:pPr indent="-342900" lvl="0" marL="342900" rtl="0" algn="l">
              <a:lnSpc>
                <a:spcPct val="90000"/>
              </a:lnSpc>
              <a:spcBef>
                <a:spcPts val="1500"/>
              </a:spcBef>
              <a:spcAft>
                <a:spcPts val="0"/>
              </a:spcAft>
              <a:buClr>
                <a:schemeClr val="dk1"/>
              </a:buClr>
              <a:buSzPts val="4200"/>
              <a:buChar char="•"/>
            </a:pPr>
            <a:r>
              <a:rPr lang="en-US"/>
              <a:t>Gender</a:t>
            </a:r>
            <a:endParaRPr/>
          </a:p>
          <a:p>
            <a:pPr indent="-342900" lvl="0" marL="342900" rtl="0" algn="l">
              <a:lnSpc>
                <a:spcPct val="90000"/>
              </a:lnSpc>
              <a:spcBef>
                <a:spcPts val="1500"/>
              </a:spcBef>
              <a:spcAft>
                <a:spcPts val="0"/>
              </a:spcAft>
              <a:buClr>
                <a:schemeClr val="dk1"/>
              </a:buClr>
              <a:buSzPts val="4200"/>
              <a:buChar char="•"/>
            </a:pPr>
            <a:r>
              <a:rPr lang="en-US"/>
              <a:t>Being a multiple (twin, triplet, etc.)</a:t>
            </a:r>
            <a:endParaRPr/>
          </a:p>
          <a:p>
            <a:pPr indent="-342900" lvl="0" marL="342900" rtl="0" algn="l">
              <a:lnSpc>
                <a:spcPct val="90000"/>
              </a:lnSpc>
              <a:spcBef>
                <a:spcPts val="1500"/>
              </a:spcBef>
              <a:spcAft>
                <a:spcPts val="0"/>
              </a:spcAft>
              <a:buClr>
                <a:schemeClr val="dk1"/>
              </a:buClr>
              <a:buSzPts val="4200"/>
              <a:buChar char="•"/>
            </a:pPr>
            <a:r>
              <a:rPr lang="en-US"/>
              <a:t>Left-handed</a:t>
            </a:r>
            <a:endParaRPr/>
          </a:p>
          <a:p>
            <a:pPr indent="-342900" lvl="0" marL="342900" rtl="0" algn="l">
              <a:lnSpc>
                <a:spcPct val="90000"/>
              </a:lnSpc>
              <a:spcBef>
                <a:spcPts val="1500"/>
              </a:spcBef>
              <a:spcAft>
                <a:spcPts val="0"/>
              </a:spcAft>
              <a:buClr>
                <a:schemeClr val="dk1"/>
              </a:buClr>
              <a:buSzPts val="4200"/>
              <a:buChar char="•"/>
            </a:pPr>
            <a:r>
              <a:rPr lang="en-US"/>
              <a:t>Video on social media</a:t>
            </a:r>
            <a:endParaRPr/>
          </a:p>
          <a:p>
            <a:pPr indent="0" lvl="0" marL="0" rtl="0" algn="l">
              <a:lnSpc>
                <a:spcPct val="90000"/>
              </a:lnSpc>
              <a:spcBef>
                <a:spcPts val="1500"/>
              </a:spcBef>
              <a:spcAft>
                <a:spcPts val="0"/>
              </a:spcAft>
              <a:buClr>
                <a:schemeClr val="dk1"/>
              </a:buClr>
              <a:buSzPts val="4200"/>
              <a:buNone/>
            </a:pPr>
            <a:r>
              <a:t/>
            </a:r>
            <a:endParaRPr/>
          </a:p>
        </p:txBody>
      </p:sp>
      <p:sp>
        <p:nvSpPr>
          <p:cNvPr id="1714" name="Google Shape;1714;p50"/>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descr="A picture containing transport&#10;&#10;Description automatically generated" id="1715" name="Google Shape;1715;p50"/>
          <p:cNvPicPr preferRelativeResize="0"/>
          <p:nvPr/>
        </p:nvPicPr>
        <p:blipFill rotWithShape="1">
          <a:blip r:embed="rId3">
            <a:alphaModFix/>
          </a:blip>
          <a:srcRect b="0" l="0" r="0" t="0"/>
          <a:stretch/>
        </p:blipFill>
        <p:spPr>
          <a:xfrm>
            <a:off x="8632000" y="4800601"/>
            <a:ext cx="6811649" cy="412028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9" name="Shape 1719"/>
        <p:cNvGrpSpPr/>
        <p:nvPr/>
      </p:nvGrpSpPr>
      <p:grpSpPr>
        <a:xfrm>
          <a:off x="0" y="0"/>
          <a:ext cx="0" cy="0"/>
          <a:chOff x="0" y="0"/>
          <a:chExt cx="0" cy="0"/>
        </a:xfrm>
      </p:grpSpPr>
      <p:sp>
        <p:nvSpPr>
          <p:cNvPr id="1720" name="Google Shape;1720;p51"/>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Duct Tape Scholarship</a:t>
            </a:r>
            <a:endParaRPr/>
          </a:p>
        </p:txBody>
      </p:sp>
      <p:sp>
        <p:nvSpPr>
          <p:cNvPr id="1721" name="Google Shape;1721;p51"/>
          <p:cNvSpPr txBox="1"/>
          <p:nvPr>
            <p:ph idx="1" type="body"/>
          </p:nvPr>
        </p:nvSpPr>
        <p:spPr>
          <a:xfrm>
            <a:off x="2707484" y="1974058"/>
            <a:ext cx="5996571" cy="7177088"/>
          </a:xfrm>
          <a:prstGeom prst="rect">
            <a:avLst/>
          </a:prstGeom>
          <a:noFill/>
          <a:ln>
            <a:noFill/>
          </a:ln>
        </p:spPr>
        <p:txBody>
          <a:bodyPr anchorCtr="0" anchor="t" bIns="68575" lIns="137150" spcFirstLastPara="1" rIns="137150" wrap="square" tIns="68575">
            <a:normAutofit/>
          </a:bodyPr>
          <a:lstStyle/>
          <a:p>
            <a:pPr indent="-342900" lvl="0" marL="342900" rtl="0" algn="l">
              <a:lnSpc>
                <a:spcPct val="90000"/>
              </a:lnSpc>
              <a:spcBef>
                <a:spcPts val="0"/>
              </a:spcBef>
              <a:spcAft>
                <a:spcPts val="0"/>
              </a:spcAft>
              <a:buClr>
                <a:srgbClr val="4D6984"/>
              </a:buClr>
              <a:buSzPts val="2100"/>
              <a:buChar char="•"/>
            </a:pPr>
            <a:r>
              <a:rPr lang="en-US" sz="2100"/>
              <a:t>To enter the Duct Tape Scholarship, you and your partner must be legal residents and at least 14 years old. Either opposite sex or same sex partners may participate. You must attend a high school prom and have your photo taken before, during or after the prom in your attire made using duct tape. </a:t>
            </a:r>
            <a:endParaRPr/>
          </a:p>
          <a:p>
            <a:pPr indent="-342900" lvl="0" marL="342900" rtl="0" algn="l">
              <a:lnSpc>
                <a:spcPct val="90000"/>
              </a:lnSpc>
              <a:spcBef>
                <a:spcPts val="2400"/>
              </a:spcBef>
              <a:spcAft>
                <a:spcPts val="0"/>
              </a:spcAft>
              <a:buClr>
                <a:srgbClr val="4D6984"/>
              </a:buClr>
              <a:buSzPts val="2100"/>
              <a:buChar char="•"/>
            </a:pPr>
            <a:r>
              <a:rPr lang="en-US" sz="2100"/>
              <a:t>Costumes must be original and will be judged based on workmanship, originality, use of color, use of accessories, and use of duct tape. </a:t>
            </a:r>
            <a:endParaRPr/>
          </a:p>
          <a:p>
            <a:pPr indent="-342900" lvl="0" marL="342900" rtl="0" algn="l">
              <a:lnSpc>
                <a:spcPct val="90000"/>
              </a:lnSpc>
              <a:spcBef>
                <a:spcPts val="2400"/>
              </a:spcBef>
              <a:spcAft>
                <a:spcPts val="0"/>
              </a:spcAft>
              <a:buClr>
                <a:srgbClr val="4D6984"/>
              </a:buClr>
              <a:buSzPts val="2100"/>
              <a:buChar char="•"/>
            </a:pPr>
            <a:r>
              <a:rPr lang="en-US" sz="2100"/>
              <a:t>Photos of the 10 finalist couples will be posted online for online voting. </a:t>
            </a:r>
            <a:endParaRPr/>
          </a:p>
          <a:p>
            <a:pPr indent="-342900" lvl="0" marL="342900" rtl="0" algn="l">
              <a:lnSpc>
                <a:spcPct val="90000"/>
              </a:lnSpc>
              <a:spcBef>
                <a:spcPts val="2400"/>
              </a:spcBef>
              <a:spcAft>
                <a:spcPts val="0"/>
              </a:spcAft>
              <a:buClr>
                <a:srgbClr val="4D6984"/>
              </a:buClr>
              <a:buSzPts val="2100"/>
              <a:buChar char="•"/>
            </a:pPr>
            <a:r>
              <a:rPr lang="en-US" sz="2100"/>
              <a:t>For more information about the Duct Tape Scholarship Contest see, </a:t>
            </a:r>
            <a:r>
              <a:rPr lang="en-US" sz="2100" u="sng">
                <a:solidFill>
                  <a:schemeClr val="hlink"/>
                </a:solidFill>
                <a:hlinkClick r:id="rId3"/>
              </a:rPr>
              <a:t>duckbrand.com</a:t>
            </a:r>
            <a:r>
              <a:rPr lang="en-US" sz="2100"/>
              <a:t> </a:t>
            </a:r>
            <a:endParaRPr/>
          </a:p>
        </p:txBody>
      </p:sp>
      <p:pic>
        <p:nvPicPr>
          <p:cNvPr id="1722" name="Google Shape;1722;p51"/>
          <p:cNvPicPr preferRelativeResize="0"/>
          <p:nvPr/>
        </p:nvPicPr>
        <p:blipFill rotWithShape="1">
          <a:blip r:embed="rId4">
            <a:alphaModFix/>
          </a:blip>
          <a:srcRect b="0" l="0" r="0" t="0"/>
          <a:stretch/>
        </p:blipFill>
        <p:spPr>
          <a:xfrm>
            <a:off x="10255166" y="2044461"/>
            <a:ext cx="2796599" cy="3830127"/>
          </a:xfrm>
          <a:prstGeom prst="rect">
            <a:avLst/>
          </a:prstGeom>
          <a:noFill/>
          <a:ln>
            <a:noFill/>
          </a:ln>
        </p:spPr>
      </p:pic>
      <p:pic>
        <p:nvPicPr>
          <p:cNvPr id="1723" name="Google Shape;1723;p51"/>
          <p:cNvPicPr preferRelativeResize="0"/>
          <p:nvPr/>
        </p:nvPicPr>
        <p:blipFill rotWithShape="1">
          <a:blip r:embed="rId5">
            <a:alphaModFix/>
          </a:blip>
          <a:srcRect b="0" l="0" r="0" t="0"/>
          <a:stretch/>
        </p:blipFill>
        <p:spPr>
          <a:xfrm>
            <a:off x="13051764" y="3897737"/>
            <a:ext cx="2767203" cy="5031278"/>
          </a:xfrm>
          <a:prstGeom prst="rect">
            <a:avLst/>
          </a:prstGeom>
          <a:noFill/>
          <a:ln>
            <a:noFill/>
          </a:ln>
        </p:spPr>
      </p:pic>
      <p:pic>
        <p:nvPicPr>
          <p:cNvPr id="1724" name="Google Shape;1724;p51"/>
          <p:cNvPicPr preferRelativeResize="0"/>
          <p:nvPr/>
        </p:nvPicPr>
        <p:blipFill rotWithShape="1">
          <a:blip r:embed="rId6">
            <a:alphaModFix/>
          </a:blip>
          <a:srcRect b="0" l="0" r="0" t="0"/>
          <a:stretch/>
        </p:blipFill>
        <p:spPr>
          <a:xfrm>
            <a:off x="9568562" y="6495690"/>
            <a:ext cx="3239796" cy="90611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8" name="Shape 1728"/>
        <p:cNvGrpSpPr/>
        <p:nvPr/>
      </p:nvGrpSpPr>
      <p:grpSpPr>
        <a:xfrm>
          <a:off x="0" y="0"/>
          <a:ext cx="0" cy="0"/>
          <a:chOff x="0" y="0"/>
          <a:chExt cx="0" cy="0"/>
        </a:xfrm>
      </p:grpSpPr>
      <p:sp>
        <p:nvSpPr>
          <p:cNvPr id="1729" name="Google Shape;1729;p52"/>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Tuition Assistance </a:t>
            </a:r>
            <a:endParaRPr/>
          </a:p>
        </p:txBody>
      </p:sp>
      <p:sp>
        <p:nvSpPr>
          <p:cNvPr id="1730" name="Google Shape;1730;p52"/>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grpSp>
        <p:nvGrpSpPr>
          <p:cNvPr id="1731" name="Google Shape;1731;p52"/>
          <p:cNvGrpSpPr/>
          <p:nvPr/>
        </p:nvGrpSpPr>
        <p:grpSpPr>
          <a:xfrm>
            <a:off x="2525475" y="2420560"/>
            <a:ext cx="12727463" cy="5919751"/>
            <a:chOff x="3730" y="629859"/>
            <a:chExt cx="12727463" cy="5919751"/>
          </a:xfrm>
        </p:grpSpPr>
        <p:sp>
          <p:nvSpPr>
            <p:cNvPr id="1732" name="Google Shape;1732;p52"/>
            <p:cNvSpPr/>
            <p:nvPr/>
          </p:nvSpPr>
          <p:spPr>
            <a:xfrm>
              <a:off x="3730" y="629859"/>
              <a:ext cx="2959875" cy="1775925"/>
            </a:xfrm>
            <a:prstGeom prst="rect">
              <a:avLst/>
            </a:prstGeom>
            <a:solidFill>
              <a:srgbClr val="12856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52"/>
            <p:cNvSpPr txBox="1"/>
            <p:nvPr/>
          </p:nvSpPr>
          <p:spPr>
            <a:xfrm>
              <a:off x="3730" y="629859"/>
              <a:ext cx="2959875" cy="1775925"/>
            </a:xfrm>
            <a:prstGeom prst="rect">
              <a:avLst/>
            </a:prstGeom>
            <a:noFill/>
            <a:ln>
              <a:noFill/>
            </a:ln>
          </p:spPr>
          <p:txBody>
            <a:bodyPr anchorCtr="0" anchor="ctr" bIns="144775" lIns="144775" spcFirstLastPara="1" rIns="144775" wrap="square" tIns="144775">
              <a:noAutofit/>
            </a:bodyPr>
            <a:lstStyle/>
            <a:p>
              <a:pPr indent="0" lvl="0" marL="0" marR="0" rtl="0" algn="ctr">
                <a:lnSpc>
                  <a:spcPct val="90000"/>
                </a:lnSpc>
                <a:spcBef>
                  <a:spcPts val="0"/>
                </a:spcBef>
                <a:spcAft>
                  <a:spcPts val="0"/>
                </a:spcAft>
                <a:buClr>
                  <a:srgbClr val="000000"/>
                </a:buClr>
                <a:buSzPts val="3800"/>
                <a:buFont typeface="Arial"/>
                <a:buNone/>
              </a:pPr>
              <a:r>
                <a:rPr b="0" i="0" lang="en-US" sz="3800" u="none" cap="none" strike="noStrike">
                  <a:solidFill>
                    <a:schemeClr val="lt1"/>
                  </a:solidFill>
                  <a:latin typeface="Arial"/>
                  <a:ea typeface="Arial"/>
                  <a:cs typeface="Arial"/>
                  <a:sym typeface="Arial"/>
                </a:rPr>
                <a:t>Bank of America</a:t>
              </a:r>
              <a:endParaRPr/>
            </a:p>
          </p:txBody>
        </p:sp>
        <p:sp>
          <p:nvSpPr>
            <p:cNvPr id="1734" name="Google Shape;1734;p52"/>
            <p:cNvSpPr/>
            <p:nvPr/>
          </p:nvSpPr>
          <p:spPr>
            <a:xfrm>
              <a:off x="3259593" y="629859"/>
              <a:ext cx="2959875" cy="1775925"/>
            </a:xfrm>
            <a:prstGeom prst="rect">
              <a:avLst/>
            </a:prstGeom>
            <a:solidFill>
              <a:srgbClr val="177CB9"/>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52"/>
            <p:cNvSpPr txBox="1"/>
            <p:nvPr/>
          </p:nvSpPr>
          <p:spPr>
            <a:xfrm>
              <a:off x="3259593" y="629859"/>
              <a:ext cx="2959875" cy="1775925"/>
            </a:xfrm>
            <a:prstGeom prst="rect">
              <a:avLst/>
            </a:prstGeom>
            <a:noFill/>
            <a:ln>
              <a:noFill/>
            </a:ln>
          </p:spPr>
          <p:txBody>
            <a:bodyPr anchorCtr="0" anchor="ctr" bIns="144775" lIns="144775" spcFirstLastPara="1" rIns="144775" wrap="square" tIns="144775">
              <a:noAutofit/>
            </a:bodyPr>
            <a:lstStyle/>
            <a:p>
              <a:pPr indent="0" lvl="0" marL="0" marR="0" rtl="0" algn="ctr">
                <a:lnSpc>
                  <a:spcPct val="90000"/>
                </a:lnSpc>
                <a:spcBef>
                  <a:spcPts val="0"/>
                </a:spcBef>
                <a:spcAft>
                  <a:spcPts val="0"/>
                </a:spcAft>
                <a:buClr>
                  <a:srgbClr val="000000"/>
                </a:buClr>
                <a:buSzPts val="3800"/>
                <a:buFont typeface="Arial"/>
                <a:buNone/>
              </a:pPr>
              <a:r>
                <a:rPr b="0" i="0" lang="en-US" sz="3800" u="none" cap="none" strike="noStrike">
                  <a:solidFill>
                    <a:schemeClr val="lt1"/>
                  </a:solidFill>
                  <a:latin typeface="Arial"/>
                  <a:ea typeface="Arial"/>
                  <a:cs typeface="Arial"/>
                  <a:sym typeface="Arial"/>
                </a:rPr>
                <a:t>Dollar General</a:t>
              </a:r>
              <a:endParaRPr/>
            </a:p>
          </p:txBody>
        </p:sp>
        <p:sp>
          <p:nvSpPr>
            <p:cNvPr id="1736" name="Google Shape;1736;p52"/>
            <p:cNvSpPr/>
            <p:nvPr/>
          </p:nvSpPr>
          <p:spPr>
            <a:xfrm>
              <a:off x="6515456" y="629859"/>
              <a:ext cx="2959875" cy="1775925"/>
            </a:xfrm>
            <a:prstGeom prst="rect">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52"/>
            <p:cNvSpPr txBox="1"/>
            <p:nvPr/>
          </p:nvSpPr>
          <p:spPr>
            <a:xfrm>
              <a:off x="6515456" y="629859"/>
              <a:ext cx="2959875" cy="1775925"/>
            </a:xfrm>
            <a:prstGeom prst="rect">
              <a:avLst/>
            </a:prstGeom>
            <a:noFill/>
            <a:ln>
              <a:noFill/>
            </a:ln>
          </p:spPr>
          <p:txBody>
            <a:bodyPr anchorCtr="0" anchor="ctr" bIns="144775" lIns="144775" spcFirstLastPara="1" rIns="144775" wrap="square" tIns="144775">
              <a:noAutofit/>
            </a:bodyPr>
            <a:lstStyle/>
            <a:p>
              <a:pPr indent="0" lvl="0" marL="0" marR="0" rtl="0" algn="ctr">
                <a:lnSpc>
                  <a:spcPct val="90000"/>
                </a:lnSpc>
                <a:spcBef>
                  <a:spcPts val="0"/>
                </a:spcBef>
                <a:spcAft>
                  <a:spcPts val="0"/>
                </a:spcAft>
                <a:buClr>
                  <a:srgbClr val="000000"/>
                </a:buClr>
                <a:buSzPts val="3800"/>
                <a:buFont typeface="Arial"/>
                <a:buNone/>
              </a:pPr>
              <a:r>
                <a:rPr b="0" i="0" lang="en-US" sz="3800" u="none" cap="none" strike="noStrike">
                  <a:solidFill>
                    <a:schemeClr val="lt1"/>
                  </a:solidFill>
                  <a:latin typeface="Arial"/>
                  <a:ea typeface="Arial"/>
                  <a:cs typeface="Arial"/>
                  <a:sym typeface="Arial"/>
                </a:rPr>
                <a:t>Chilis</a:t>
              </a:r>
              <a:endParaRPr/>
            </a:p>
          </p:txBody>
        </p:sp>
        <p:sp>
          <p:nvSpPr>
            <p:cNvPr id="1738" name="Google Shape;1738;p52"/>
            <p:cNvSpPr/>
            <p:nvPr/>
          </p:nvSpPr>
          <p:spPr>
            <a:xfrm>
              <a:off x="9771318" y="629859"/>
              <a:ext cx="2959875" cy="1775925"/>
            </a:xfrm>
            <a:prstGeom prst="rect">
              <a:avLst/>
            </a:prstGeom>
            <a:solidFill>
              <a:srgbClr val="1A57A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52"/>
            <p:cNvSpPr txBox="1"/>
            <p:nvPr/>
          </p:nvSpPr>
          <p:spPr>
            <a:xfrm>
              <a:off x="9771318" y="629859"/>
              <a:ext cx="2959875" cy="1775925"/>
            </a:xfrm>
            <a:prstGeom prst="rect">
              <a:avLst/>
            </a:prstGeom>
            <a:noFill/>
            <a:ln>
              <a:noFill/>
            </a:ln>
          </p:spPr>
          <p:txBody>
            <a:bodyPr anchorCtr="0" anchor="ctr" bIns="144775" lIns="144775" spcFirstLastPara="1" rIns="144775" wrap="square" tIns="144775">
              <a:noAutofit/>
            </a:bodyPr>
            <a:lstStyle/>
            <a:p>
              <a:pPr indent="0" lvl="0" marL="0" marR="0" rtl="0" algn="ctr">
                <a:lnSpc>
                  <a:spcPct val="90000"/>
                </a:lnSpc>
                <a:spcBef>
                  <a:spcPts val="0"/>
                </a:spcBef>
                <a:spcAft>
                  <a:spcPts val="0"/>
                </a:spcAft>
                <a:buClr>
                  <a:srgbClr val="000000"/>
                </a:buClr>
                <a:buSzPts val="3800"/>
                <a:buFont typeface="Arial"/>
                <a:buNone/>
              </a:pPr>
              <a:r>
                <a:rPr b="0" i="0" lang="en-US" sz="3800" u="none" cap="none" strike="noStrike">
                  <a:solidFill>
                    <a:schemeClr val="lt1"/>
                  </a:solidFill>
                  <a:latin typeface="Arial"/>
                  <a:ea typeface="Arial"/>
                  <a:cs typeface="Arial"/>
                  <a:sym typeface="Arial"/>
                </a:rPr>
                <a:t>United Postal Service </a:t>
              </a:r>
              <a:endParaRPr/>
            </a:p>
          </p:txBody>
        </p:sp>
        <p:sp>
          <p:nvSpPr>
            <p:cNvPr id="1740" name="Google Shape;1740;p52"/>
            <p:cNvSpPr/>
            <p:nvPr/>
          </p:nvSpPr>
          <p:spPr>
            <a:xfrm>
              <a:off x="3730" y="2701772"/>
              <a:ext cx="2959875" cy="1775925"/>
            </a:xfrm>
            <a:prstGeom prst="rect">
              <a:avLst/>
            </a:prstGeom>
            <a:solidFill>
              <a:srgbClr val="48A0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52"/>
            <p:cNvSpPr txBox="1"/>
            <p:nvPr/>
          </p:nvSpPr>
          <p:spPr>
            <a:xfrm>
              <a:off x="3730" y="2701772"/>
              <a:ext cx="2959875" cy="1775925"/>
            </a:xfrm>
            <a:prstGeom prst="rect">
              <a:avLst/>
            </a:prstGeom>
            <a:noFill/>
            <a:ln>
              <a:noFill/>
            </a:ln>
          </p:spPr>
          <p:txBody>
            <a:bodyPr anchorCtr="0" anchor="ctr" bIns="144775" lIns="144775" spcFirstLastPara="1" rIns="144775" wrap="square" tIns="144775">
              <a:noAutofit/>
            </a:bodyPr>
            <a:lstStyle/>
            <a:p>
              <a:pPr indent="0" lvl="0" marL="0" marR="0" rtl="0" algn="ctr">
                <a:lnSpc>
                  <a:spcPct val="90000"/>
                </a:lnSpc>
                <a:spcBef>
                  <a:spcPts val="0"/>
                </a:spcBef>
                <a:spcAft>
                  <a:spcPts val="0"/>
                </a:spcAft>
                <a:buClr>
                  <a:srgbClr val="000000"/>
                </a:buClr>
                <a:buSzPts val="3800"/>
                <a:buFont typeface="Arial"/>
                <a:buNone/>
              </a:pPr>
              <a:r>
                <a:rPr b="0" i="0" lang="en-US" sz="3800" u="none" cap="none" strike="noStrike">
                  <a:solidFill>
                    <a:schemeClr val="lt1"/>
                  </a:solidFill>
                  <a:latin typeface="Arial"/>
                  <a:ea typeface="Arial"/>
                  <a:cs typeface="Arial"/>
                  <a:sym typeface="Arial"/>
                </a:rPr>
                <a:t>QT ( Gas Station) </a:t>
              </a:r>
              <a:endParaRPr/>
            </a:p>
          </p:txBody>
        </p:sp>
        <p:sp>
          <p:nvSpPr>
            <p:cNvPr id="1742" name="Google Shape;1742;p52"/>
            <p:cNvSpPr/>
            <p:nvPr/>
          </p:nvSpPr>
          <p:spPr>
            <a:xfrm>
              <a:off x="3259593" y="2701772"/>
              <a:ext cx="2959875" cy="1775925"/>
            </a:xfrm>
            <a:prstGeom prst="rect">
              <a:avLst/>
            </a:prstGeom>
            <a:solidFill>
              <a:srgbClr val="12856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52"/>
            <p:cNvSpPr txBox="1"/>
            <p:nvPr/>
          </p:nvSpPr>
          <p:spPr>
            <a:xfrm>
              <a:off x="3259593" y="2701772"/>
              <a:ext cx="2959875" cy="1775925"/>
            </a:xfrm>
            <a:prstGeom prst="rect">
              <a:avLst/>
            </a:prstGeom>
            <a:noFill/>
            <a:ln>
              <a:noFill/>
            </a:ln>
          </p:spPr>
          <p:txBody>
            <a:bodyPr anchorCtr="0" anchor="ctr" bIns="144775" lIns="144775" spcFirstLastPara="1" rIns="144775" wrap="square" tIns="144775">
              <a:noAutofit/>
            </a:bodyPr>
            <a:lstStyle/>
            <a:p>
              <a:pPr indent="0" lvl="0" marL="0" marR="0" rtl="0" algn="ctr">
                <a:lnSpc>
                  <a:spcPct val="90000"/>
                </a:lnSpc>
                <a:spcBef>
                  <a:spcPts val="0"/>
                </a:spcBef>
                <a:spcAft>
                  <a:spcPts val="0"/>
                </a:spcAft>
                <a:buClr>
                  <a:srgbClr val="000000"/>
                </a:buClr>
                <a:buSzPts val="3800"/>
                <a:buFont typeface="Arial"/>
                <a:buNone/>
              </a:pPr>
              <a:r>
                <a:rPr b="0" i="0" lang="en-US" sz="3800" u="none" cap="none" strike="noStrike">
                  <a:solidFill>
                    <a:schemeClr val="lt1"/>
                  </a:solidFill>
                  <a:latin typeface="Arial"/>
                  <a:ea typeface="Arial"/>
                  <a:cs typeface="Arial"/>
                  <a:sym typeface="Arial"/>
                </a:rPr>
                <a:t>Racetrac</a:t>
              </a:r>
              <a:endParaRPr/>
            </a:p>
          </p:txBody>
        </p:sp>
        <p:sp>
          <p:nvSpPr>
            <p:cNvPr id="1744" name="Google Shape;1744;p52"/>
            <p:cNvSpPr/>
            <p:nvPr/>
          </p:nvSpPr>
          <p:spPr>
            <a:xfrm>
              <a:off x="6515456" y="2701772"/>
              <a:ext cx="2959875" cy="1775925"/>
            </a:xfrm>
            <a:prstGeom prst="rect">
              <a:avLst/>
            </a:prstGeom>
            <a:solidFill>
              <a:srgbClr val="177CB9"/>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52"/>
            <p:cNvSpPr txBox="1"/>
            <p:nvPr/>
          </p:nvSpPr>
          <p:spPr>
            <a:xfrm>
              <a:off x="6515456" y="2701772"/>
              <a:ext cx="2959875" cy="1775925"/>
            </a:xfrm>
            <a:prstGeom prst="rect">
              <a:avLst/>
            </a:prstGeom>
            <a:noFill/>
            <a:ln>
              <a:noFill/>
            </a:ln>
          </p:spPr>
          <p:txBody>
            <a:bodyPr anchorCtr="0" anchor="ctr" bIns="144775" lIns="144775" spcFirstLastPara="1" rIns="144775" wrap="square" tIns="144775">
              <a:noAutofit/>
            </a:bodyPr>
            <a:lstStyle/>
            <a:p>
              <a:pPr indent="0" lvl="0" marL="0" marR="0" rtl="0" algn="ctr">
                <a:lnSpc>
                  <a:spcPct val="90000"/>
                </a:lnSpc>
                <a:spcBef>
                  <a:spcPts val="0"/>
                </a:spcBef>
                <a:spcAft>
                  <a:spcPts val="0"/>
                </a:spcAft>
                <a:buClr>
                  <a:srgbClr val="000000"/>
                </a:buClr>
                <a:buSzPts val="3800"/>
                <a:buFont typeface="Arial"/>
                <a:buNone/>
              </a:pPr>
              <a:r>
                <a:rPr b="0" i="0" lang="en-US" sz="3800" u="none" cap="none" strike="noStrike">
                  <a:solidFill>
                    <a:schemeClr val="lt1"/>
                  </a:solidFill>
                  <a:latin typeface="Arial"/>
                  <a:ea typeface="Arial"/>
                  <a:cs typeface="Arial"/>
                  <a:sym typeface="Arial"/>
                </a:rPr>
                <a:t>Kroger's</a:t>
              </a:r>
              <a:endParaRPr/>
            </a:p>
          </p:txBody>
        </p:sp>
        <p:sp>
          <p:nvSpPr>
            <p:cNvPr id="1746" name="Google Shape;1746;p52"/>
            <p:cNvSpPr/>
            <p:nvPr/>
          </p:nvSpPr>
          <p:spPr>
            <a:xfrm>
              <a:off x="9771318" y="2701772"/>
              <a:ext cx="2959875" cy="1775925"/>
            </a:xfrm>
            <a:prstGeom prst="rect">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52"/>
            <p:cNvSpPr txBox="1"/>
            <p:nvPr/>
          </p:nvSpPr>
          <p:spPr>
            <a:xfrm>
              <a:off x="9771318" y="2701772"/>
              <a:ext cx="2959875" cy="1775925"/>
            </a:xfrm>
            <a:prstGeom prst="rect">
              <a:avLst/>
            </a:prstGeom>
            <a:noFill/>
            <a:ln>
              <a:noFill/>
            </a:ln>
          </p:spPr>
          <p:txBody>
            <a:bodyPr anchorCtr="0" anchor="ctr" bIns="144775" lIns="144775" spcFirstLastPara="1" rIns="144775" wrap="square" tIns="144775">
              <a:noAutofit/>
            </a:bodyPr>
            <a:lstStyle/>
            <a:p>
              <a:pPr indent="0" lvl="0" marL="0" marR="0" rtl="0" algn="ctr">
                <a:lnSpc>
                  <a:spcPct val="90000"/>
                </a:lnSpc>
                <a:spcBef>
                  <a:spcPts val="0"/>
                </a:spcBef>
                <a:spcAft>
                  <a:spcPts val="0"/>
                </a:spcAft>
                <a:buClr>
                  <a:srgbClr val="000000"/>
                </a:buClr>
                <a:buSzPts val="3800"/>
                <a:buFont typeface="Arial"/>
                <a:buNone/>
              </a:pPr>
              <a:r>
                <a:rPr b="0" i="0" lang="en-US" sz="3800" u="none" cap="none" strike="noStrike">
                  <a:solidFill>
                    <a:schemeClr val="lt1"/>
                  </a:solidFill>
                  <a:latin typeface="Arial"/>
                  <a:ea typeface="Arial"/>
                  <a:cs typeface="Arial"/>
                  <a:sym typeface="Arial"/>
                </a:rPr>
                <a:t>Publix </a:t>
              </a:r>
              <a:endParaRPr/>
            </a:p>
          </p:txBody>
        </p:sp>
        <p:sp>
          <p:nvSpPr>
            <p:cNvPr id="1748" name="Google Shape;1748;p52"/>
            <p:cNvSpPr/>
            <p:nvPr/>
          </p:nvSpPr>
          <p:spPr>
            <a:xfrm>
              <a:off x="1631662" y="4773685"/>
              <a:ext cx="2959875" cy="1775925"/>
            </a:xfrm>
            <a:prstGeom prst="rect">
              <a:avLst/>
            </a:prstGeom>
            <a:solidFill>
              <a:srgbClr val="1A57A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52"/>
            <p:cNvSpPr txBox="1"/>
            <p:nvPr/>
          </p:nvSpPr>
          <p:spPr>
            <a:xfrm>
              <a:off x="1631662" y="4773685"/>
              <a:ext cx="2959875" cy="1775925"/>
            </a:xfrm>
            <a:prstGeom prst="rect">
              <a:avLst/>
            </a:prstGeom>
            <a:noFill/>
            <a:ln>
              <a:noFill/>
            </a:ln>
          </p:spPr>
          <p:txBody>
            <a:bodyPr anchorCtr="0" anchor="ctr" bIns="144775" lIns="144775" spcFirstLastPara="1" rIns="144775" wrap="square" tIns="144775">
              <a:noAutofit/>
            </a:bodyPr>
            <a:lstStyle/>
            <a:p>
              <a:pPr indent="0" lvl="0" marL="0" marR="0" rtl="0" algn="ctr">
                <a:lnSpc>
                  <a:spcPct val="90000"/>
                </a:lnSpc>
                <a:spcBef>
                  <a:spcPts val="0"/>
                </a:spcBef>
                <a:spcAft>
                  <a:spcPts val="0"/>
                </a:spcAft>
                <a:buClr>
                  <a:srgbClr val="000000"/>
                </a:buClr>
                <a:buSzPts val="3800"/>
                <a:buFont typeface="Arial"/>
                <a:buNone/>
              </a:pPr>
              <a:r>
                <a:rPr b="0" i="0" lang="en-US" sz="3800" u="none" cap="none" strike="noStrike">
                  <a:solidFill>
                    <a:schemeClr val="lt1"/>
                  </a:solidFill>
                  <a:latin typeface="Arial"/>
                  <a:ea typeface="Arial"/>
                  <a:cs typeface="Arial"/>
                  <a:sym typeface="Arial"/>
                </a:rPr>
                <a:t>Sprouts</a:t>
              </a:r>
              <a:endParaRPr/>
            </a:p>
          </p:txBody>
        </p:sp>
        <p:sp>
          <p:nvSpPr>
            <p:cNvPr id="1750" name="Google Shape;1750;p52"/>
            <p:cNvSpPr/>
            <p:nvPr/>
          </p:nvSpPr>
          <p:spPr>
            <a:xfrm>
              <a:off x="4887524" y="4773685"/>
              <a:ext cx="2959875" cy="1775925"/>
            </a:xfrm>
            <a:prstGeom prst="rect">
              <a:avLst/>
            </a:prstGeom>
            <a:solidFill>
              <a:srgbClr val="48A0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52"/>
            <p:cNvSpPr txBox="1"/>
            <p:nvPr/>
          </p:nvSpPr>
          <p:spPr>
            <a:xfrm>
              <a:off x="4887524" y="4773685"/>
              <a:ext cx="2959875" cy="1775925"/>
            </a:xfrm>
            <a:prstGeom prst="rect">
              <a:avLst/>
            </a:prstGeom>
            <a:noFill/>
            <a:ln>
              <a:noFill/>
            </a:ln>
          </p:spPr>
          <p:txBody>
            <a:bodyPr anchorCtr="0" anchor="ctr" bIns="144775" lIns="144775" spcFirstLastPara="1" rIns="144775" wrap="square" tIns="144775">
              <a:noAutofit/>
            </a:bodyPr>
            <a:lstStyle/>
            <a:p>
              <a:pPr indent="0" lvl="0" marL="0" marR="0" rtl="0" algn="ctr">
                <a:lnSpc>
                  <a:spcPct val="90000"/>
                </a:lnSpc>
                <a:spcBef>
                  <a:spcPts val="0"/>
                </a:spcBef>
                <a:spcAft>
                  <a:spcPts val="0"/>
                </a:spcAft>
                <a:buClr>
                  <a:srgbClr val="000000"/>
                </a:buClr>
                <a:buSzPts val="3800"/>
                <a:buFont typeface="Arial"/>
                <a:buNone/>
              </a:pPr>
              <a:r>
                <a:rPr b="0" i="0" lang="en-US" sz="3800" u="none" cap="none" strike="noStrike">
                  <a:solidFill>
                    <a:schemeClr val="lt1"/>
                  </a:solidFill>
                  <a:latin typeface="Arial"/>
                  <a:ea typeface="Arial"/>
                  <a:cs typeface="Arial"/>
                  <a:sym typeface="Arial"/>
                </a:rPr>
                <a:t>Wells Fargo</a:t>
              </a:r>
              <a:endParaRPr/>
            </a:p>
          </p:txBody>
        </p:sp>
        <p:sp>
          <p:nvSpPr>
            <p:cNvPr id="1752" name="Google Shape;1752;p52"/>
            <p:cNvSpPr/>
            <p:nvPr/>
          </p:nvSpPr>
          <p:spPr>
            <a:xfrm>
              <a:off x="8143387" y="4773685"/>
              <a:ext cx="2959875" cy="1775925"/>
            </a:xfrm>
            <a:prstGeom prst="rect">
              <a:avLst/>
            </a:prstGeom>
            <a:solidFill>
              <a:srgbClr val="12856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52"/>
            <p:cNvSpPr txBox="1"/>
            <p:nvPr/>
          </p:nvSpPr>
          <p:spPr>
            <a:xfrm>
              <a:off x="8143387" y="4773685"/>
              <a:ext cx="2959875" cy="1775925"/>
            </a:xfrm>
            <a:prstGeom prst="rect">
              <a:avLst/>
            </a:prstGeom>
            <a:noFill/>
            <a:ln>
              <a:noFill/>
            </a:ln>
          </p:spPr>
          <p:txBody>
            <a:bodyPr anchorCtr="0" anchor="ctr" bIns="144775" lIns="144775" spcFirstLastPara="1" rIns="144775" wrap="square" tIns="144775">
              <a:noAutofit/>
            </a:bodyPr>
            <a:lstStyle/>
            <a:p>
              <a:pPr indent="0" lvl="0" marL="0" marR="0" rtl="0" algn="ctr">
                <a:lnSpc>
                  <a:spcPct val="90000"/>
                </a:lnSpc>
                <a:spcBef>
                  <a:spcPts val="0"/>
                </a:spcBef>
                <a:spcAft>
                  <a:spcPts val="0"/>
                </a:spcAft>
                <a:buClr>
                  <a:srgbClr val="000000"/>
                </a:buClr>
                <a:buSzPts val="3800"/>
                <a:buFont typeface="Arial"/>
                <a:buNone/>
              </a:pPr>
              <a:r>
                <a:rPr b="0" i="0" lang="en-US" sz="3800" u="none" cap="none" strike="noStrike">
                  <a:solidFill>
                    <a:schemeClr val="lt1"/>
                  </a:solidFill>
                  <a:latin typeface="Arial"/>
                  <a:ea typeface="Arial"/>
                  <a:cs typeface="Arial"/>
                  <a:sym typeface="Arial"/>
                </a:rPr>
                <a:t>TGI Fridays </a:t>
              </a:r>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7" name="Shape 1757"/>
        <p:cNvGrpSpPr/>
        <p:nvPr/>
      </p:nvGrpSpPr>
      <p:grpSpPr>
        <a:xfrm>
          <a:off x="0" y="0"/>
          <a:ext cx="0" cy="0"/>
          <a:chOff x="0" y="0"/>
          <a:chExt cx="0" cy="0"/>
        </a:xfrm>
      </p:grpSpPr>
      <p:sp>
        <p:nvSpPr>
          <p:cNvPr id="1758" name="Google Shape;1758;p53"/>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b="1" lang="en-US"/>
              <a:t>Job Opportunities &amp; Scholarships</a:t>
            </a:r>
            <a:endParaRPr/>
          </a:p>
        </p:txBody>
      </p:sp>
      <p:sp>
        <p:nvSpPr>
          <p:cNvPr id="1759" name="Google Shape;1759;p53"/>
          <p:cNvSpPr txBox="1"/>
          <p:nvPr>
            <p:ph idx="1" type="body"/>
          </p:nvPr>
        </p:nvSpPr>
        <p:spPr>
          <a:xfrm>
            <a:off x="3429000" y="3600049"/>
            <a:ext cx="11430000" cy="503051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4200"/>
              <a:buChar char="•"/>
            </a:pPr>
            <a:r>
              <a:rPr lang="en-US"/>
              <a:t>                      - offers scholarships of $2000/term</a:t>
            </a:r>
            <a:endParaRPr/>
          </a:p>
          <a:p>
            <a:pPr indent="-76200" lvl="0" marL="342900" rtl="0" algn="l">
              <a:lnSpc>
                <a:spcPct val="90000"/>
              </a:lnSpc>
              <a:spcBef>
                <a:spcPts val="1500"/>
              </a:spcBef>
              <a:spcAft>
                <a:spcPts val="0"/>
              </a:spcAft>
              <a:buClr>
                <a:schemeClr val="dk1"/>
              </a:buClr>
              <a:buSzPts val="4200"/>
              <a:buNone/>
            </a:pPr>
            <a:r>
              <a:t/>
            </a:r>
            <a:endParaRPr/>
          </a:p>
          <a:p>
            <a:pPr indent="-342900" lvl="0" marL="342900" rtl="0" algn="l">
              <a:lnSpc>
                <a:spcPct val="90000"/>
              </a:lnSpc>
              <a:spcBef>
                <a:spcPts val="1500"/>
              </a:spcBef>
              <a:spcAft>
                <a:spcPts val="0"/>
              </a:spcAft>
              <a:buClr>
                <a:schemeClr val="dk1"/>
              </a:buClr>
              <a:buSzPts val="4200"/>
              <a:buChar char="•"/>
            </a:pPr>
            <a:r>
              <a:rPr lang="en-US"/>
              <a:t>-                    - offers $1600 tuition reimbursement </a:t>
            </a:r>
            <a:endParaRPr/>
          </a:p>
          <a:p>
            <a:pPr indent="-76200" lvl="0" marL="342900" rtl="0" algn="l">
              <a:lnSpc>
                <a:spcPct val="90000"/>
              </a:lnSpc>
              <a:spcBef>
                <a:spcPts val="1500"/>
              </a:spcBef>
              <a:spcAft>
                <a:spcPts val="0"/>
              </a:spcAft>
              <a:buClr>
                <a:schemeClr val="dk1"/>
              </a:buClr>
              <a:buSzPts val="4200"/>
              <a:buNone/>
            </a:pPr>
            <a:r>
              <a:t/>
            </a:r>
            <a:endParaRPr/>
          </a:p>
          <a:p>
            <a:pPr indent="-342900" lvl="0" marL="342900" rtl="0" algn="l">
              <a:lnSpc>
                <a:spcPct val="90000"/>
              </a:lnSpc>
              <a:spcBef>
                <a:spcPts val="1500"/>
              </a:spcBef>
              <a:spcAft>
                <a:spcPts val="0"/>
              </a:spcAft>
              <a:buClr>
                <a:schemeClr val="dk1"/>
              </a:buClr>
              <a:buSzPts val="4200"/>
              <a:buChar char="•"/>
            </a:pPr>
            <a:r>
              <a:rPr lang="en-US"/>
              <a:t>                     - offers $1,000 scholarships</a:t>
            </a:r>
            <a:endParaRPr/>
          </a:p>
        </p:txBody>
      </p:sp>
      <p:pic>
        <p:nvPicPr>
          <p:cNvPr descr="Download QuikTrip Corporation Logo PNG and Vector (PDF, SVG, Ai, EPS) Free" id="1760" name="Google Shape;1760;p53"/>
          <p:cNvPicPr preferRelativeResize="0"/>
          <p:nvPr/>
        </p:nvPicPr>
        <p:blipFill rotWithShape="1">
          <a:blip r:embed="rId3">
            <a:alphaModFix/>
          </a:blip>
          <a:srcRect b="33333" l="0" r="0" t="31373"/>
          <a:stretch/>
        </p:blipFill>
        <p:spPr>
          <a:xfrm>
            <a:off x="3820682" y="3735166"/>
            <a:ext cx="1940034" cy="514484"/>
          </a:xfrm>
          <a:prstGeom prst="rect">
            <a:avLst/>
          </a:prstGeom>
          <a:noFill/>
          <a:ln>
            <a:noFill/>
          </a:ln>
        </p:spPr>
      </p:pic>
      <p:pic>
        <p:nvPicPr>
          <p:cNvPr descr="Image result for home depot logo " id="1761" name="Google Shape;1761;p53"/>
          <p:cNvPicPr preferRelativeResize="0"/>
          <p:nvPr/>
        </p:nvPicPr>
        <p:blipFill rotWithShape="1">
          <a:blip r:embed="rId4">
            <a:alphaModFix/>
          </a:blip>
          <a:srcRect b="22433" l="19542" r="15383" t="15551"/>
          <a:stretch/>
        </p:blipFill>
        <p:spPr>
          <a:xfrm>
            <a:off x="3827667" y="4972005"/>
            <a:ext cx="1227585" cy="857475"/>
          </a:xfrm>
          <a:prstGeom prst="rect">
            <a:avLst/>
          </a:prstGeom>
          <a:noFill/>
          <a:ln>
            <a:noFill/>
          </a:ln>
        </p:spPr>
      </p:pic>
      <p:pic>
        <p:nvPicPr>
          <p:cNvPr descr="Image result for burger king logo" id="1762" name="Google Shape;1762;p53"/>
          <p:cNvPicPr preferRelativeResize="0"/>
          <p:nvPr/>
        </p:nvPicPr>
        <p:blipFill rotWithShape="1">
          <a:blip r:embed="rId5">
            <a:alphaModFix/>
          </a:blip>
          <a:srcRect b="0" l="0" r="7633" t="0"/>
          <a:stretch/>
        </p:blipFill>
        <p:spPr>
          <a:xfrm>
            <a:off x="3841144" y="6343964"/>
            <a:ext cx="1296929" cy="124047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7" name="Shape 1767"/>
        <p:cNvGrpSpPr/>
        <p:nvPr/>
      </p:nvGrpSpPr>
      <p:grpSpPr>
        <a:xfrm>
          <a:off x="0" y="0"/>
          <a:ext cx="0" cy="0"/>
          <a:chOff x="0" y="0"/>
          <a:chExt cx="0" cy="0"/>
        </a:xfrm>
      </p:grpSpPr>
      <p:sp>
        <p:nvSpPr>
          <p:cNvPr id="1768" name="Google Shape;1768;p54"/>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Scholarship Search</a:t>
            </a:r>
            <a:endParaRPr/>
          </a:p>
        </p:txBody>
      </p:sp>
      <p:sp>
        <p:nvSpPr>
          <p:cNvPr id="1769" name="Google Shape;1769;p54"/>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1770" name="Google Shape;1770;p54"/>
          <p:cNvPicPr preferRelativeResize="0"/>
          <p:nvPr>
            <p:ph idx="1" type="body"/>
          </p:nvPr>
        </p:nvPicPr>
        <p:blipFill rotWithShape="1">
          <a:blip r:embed="rId3">
            <a:alphaModFix/>
          </a:blip>
          <a:srcRect b="0" l="0" r="0" t="0"/>
          <a:stretch/>
        </p:blipFill>
        <p:spPr>
          <a:xfrm>
            <a:off x="2707483" y="2176013"/>
            <a:ext cx="12737306" cy="6773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408" name="Shape 408"/>
        <p:cNvGrpSpPr/>
        <p:nvPr/>
      </p:nvGrpSpPr>
      <p:grpSpPr>
        <a:xfrm>
          <a:off x="0" y="0"/>
          <a:ext cx="0" cy="0"/>
          <a:chOff x="0" y="0"/>
          <a:chExt cx="0" cy="0"/>
        </a:xfrm>
      </p:grpSpPr>
      <p:grpSp>
        <p:nvGrpSpPr>
          <p:cNvPr id="409" name="Google Shape;409;p6"/>
          <p:cNvGrpSpPr/>
          <p:nvPr/>
        </p:nvGrpSpPr>
        <p:grpSpPr>
          <a:xfrm rot="-5400000">
            <a:off x="-614923" y="1796628"/>
            <a:ext cx="2196511" cy="2196511"/>
            <a:chOff x="0" y="0"/>
            <a:chExt cx="812800" cy="812800"/>
          </a:xfrm>
        </p:grpSpPr>
        <p:sp>
          <p:nvSpPr>
            <p:cNvPr id="410" name="Google Shape;410;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6"/>
          <p:cNvGrpSpPr/>
          <p:nvPr/>
        </p:nvGrpSpPr>
        <p:grpSpPr>
          <a:xfrm rot="-5400000">
            <a:off x="329791" y="1650560"/>
            <a:ext cx="1113699" cy="1113699"/>
            <a:chOff x="0" y="0"/>
            <a:chExt cx="812800" cy="812800"/>
          </a:xfrm>
        </p:grpSpPr>
        <p:sp>
          <p:nvSpPr>
            <p:cNvPr id="413" name="Google Shape;413;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15" name="Google Shape;415;p6"/>
          <p:cNvGrpSpPr/>
          <p:nvPr/>
        </p:nvGrpSpPr>
        <p:grpSpPr>
          <a:xfrm rot="-5400000">
            <a:off x="-897927" y="-735822"/>
            <a:ext cx="3086120" cy="3086120"/>
            <a:chOff x="0" y="0"/>
            <a:chExt cx="812800" cy="812800"/>
          </a:xfrm>
        </p:grpSpPr>
        <p:sp>
          <p:nvSpPr>
            <p:cNvPr id="416" name="Google Shape;41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6"/>
          <p:cNvGrpSpPr/>
          <p:nvPr/>
        </p:nvGrpSpPr>
        <p:grpSpPr>
          <a:xfrm rot="-5400000">
            <a:off x="1199550" y="1351443"/>
            <a:ext cx="1093379" cy="1093379"/>
            <a:chOff x="0" y="0"/>
            <a:chExt cx="812800" cy="812800"/>
          </a:xfrm>
        </p:grpSpPr>
        <p:sp>
          <p:nvSpPr>
            <p:cNvPr id="419" name="Google Shape;419;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21" name="Google Shape;421;p6"/>
          <p:cNvGrpSpPr/>
          <p:nvPr/>
        </p:nvGrpSpPr>
        <p:grpSpPr>
          <a:xfrm rot="-5400000">
            <a:off x="1581614" y="-642050"/>
            <a:ext cx="2292584" cy="2292584"/>
            <a:chOff x="0" y="0"/>
            <a:chExt cx="812800" cy="812800"/>
          </a:xfrm>
        </p:grpSpPr>
        <p:sp>
          <p:nvSpPr>
            <p:cNvPr id="422" name="Google Shape;422;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24" name="Google Shape;424;p6"/>
          <p:cNvGrpSpPr/>
          <p:nvPr/>
        </p:nvGrpSpPr>
        <p:grpSpPr>
          <a:xfrm rot="-5400000">
            <a:off x="2272139" y="2334608"/>
            <a:ext cx="560263" cy="560263"/>
            <a:chOff x="0" y="0"/>
            <a:chExt cx="812800" cy="812800"/>
          </a:xfrm>
        </p:grpSpPr>
        <p:sp>
          <p:nvSpPr>
            <p:cNvPr id="425" name="Google Shape;425;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27" name="Google Shape;427;p6"/>
          <p:cNvGrpSpPr/>
          <p:nvPr/>
        </p:nvGrpSpPr>
        <p:grpSpPr>
          <a:xfrm rot="-5400000">
            <a:off x="4420879" y="984907"/>
            <a:ext cx="351211" cy="351211"/>
            <a:chOff x="0" y="0"/>
            <a:chExt cx="812800" cy="812800"/>
          </a:xfrm>
        </p:grpSpPr>
        <p:sp>
          <p:nvSpPr>
            <p:cNvPr id="428" name="Google Shape;428;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30" name="Google Shape;430;p6"/>
          <p:cNvGrpSpPr/>
          <p:nvPr/>
        </p:nvGrpSpPr>
        <p:grpSpPr>
          <a:xfrm rot="-5400000">
            <a:off x="1746249" y="4735149"/>
            <a:ext cx="408351" cy="408351"/>
            <a:chOff x="0" y="0"/>
            <a:chExt cx="812800" cy="812800"/>
          </a:xfrm>
        </p:grpSpPr>
        <p:sp>
          <p:nvSpPr>
            <p:cNvPr id="431" name="Google Shape;431;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33" name="Google Shape;433;p6"/>
          <p:cNvGrpSpPr/>
          <p:nvPr/>
        </p:nvGrpSpPr>
        <p:grpSpPr>
          <a:xfrm rot="-5400000">
            <a:off x="15265541" y="7917921"/>
            <a:ext cx="568310" cy="568310"/>
            <a:chOff x="0" y="0"/>
            <a:chExt cx="812800" cy="812800"/>
          </a:xfrm>
        </p:grpSpPr>
        <p:sp>
          <p:nvSpPr>
            <p:cNvPr id="434" name="Google Shape;434;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36" name="Google Shape;436;p6"/>
          <p:cNvGrpSpPr/>
          <p:nvPr/>
        </p:nvGrpSpPr>
        <p:grpSpPr>
          <a:xfrm rot="-5400000">
            <a:off x="12507542" y="9258287"/>
            <a:ext cx="357307" cy="357307"/>
            <a:chOff x="0" y="0"/>
            <a:chExt cx="812800" cy="812800"/>
          </a:xfrm>
        </p:grpSpPr>
        <p:sp>
          <p:nvSpPr>
            <p:cNvPr id="437" name="Google Shape;437;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6"/>
          <p:cNvGrpSpPr/>
          <p:nvPr/>
        </p:nvGrpSpPr>
        <p:grpSpPr>
          <a:xfrm rot="-5400000">
            <a:off x="8507751" y="1689902"/>
            <a:ext cx="213360" cy="213360"/>
            <a:chOff x="0" y="0"/>
            <a:chExt cx="812800" cy="812800"/>
          </a:xfrm>
        </p:grpSpPr>
        <p:sp>
          <p:nvSpPr>
            <p:cNvPr id="440" name="Google Shape;440;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6"/>
          <p:cNvGrpSpPr/>
          <p:nvPr/>
        </p:nvGrpSpPr>
        <p:grpSpPr>
          <a:xfrm rot="-5400000">
            <a:off x="2717817" y="2334586"/>
            <a:ext cx="217018" cy="217018"/>
            <a:chOff x="0" y="0"/>
            <a:chExt cx="812800" cy="812800"/>
          </a:xfrm>
        </p:grpSpPr>
        <p:sp>
          <p:nvSpPr>
            <p:cNvPr id="443" name="Google Shape;443;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6"/>
          <p:cNvGrpSpPr/>
          <p:nvPr/>
        </p:nvGrpSpPr>
        <p:grpSpPr>
          <a:xfrm rot="-5400000">
            <a:off x="2877091" y="2050296"/>
            <a:ext cx="115499" cy="115499"/>
            <a:chOff x="0" y="0"/>
            <a:chExt cx="812800" cy="812800"/>
          </a:xfrm>
        </p:grpSpPr>
        <p:sp>
          <p:nvSpPr>
            <p:cNvPr id="446" name="Google Shape;44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6"/>
          <p:cNvGrpSpPr/>
          <p:nvPr/>
        </p:nvGrpSpPr>
        <p:grpSpPr>
          <a:xfrm rot="-5400000">
            <a:off x="3327482" y="-561152"/>
            <a:ext cx="1093379" cy="1093379"/>
            <a:chOff x="0" y="0"/>
            <a:chExt cx="812800" cy="812800"/>
          </a:xfrm>
        </p:grpSpPr>
        <p:sp>
          <p:nvSpPr>
            <p:cNvPr id="449" name="Google Shape;449;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6"/>
          <p:cNvGrpSpPr/>
          <p:nvPr/>
        </p:nvGrpSpPr>
        <p:grpSpPr>
          <a:xfrm rot="-5400000">
            <a:off x="-370446" y="3334729"/>
            <a:ext cx="1400454" cy="1400454"/>
            <a:chOff x="0" y="0"/>
            <a:chExt cx="812800" cy="812800"/>
          </a:xfrm>
        </p:grpSpPr>
        <p:sp>
          <p:nvSpPr>
            <p:cNvPr id="452" name="Google Shape;452;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6"/>
          <p:cNvGrpSpPr/>
          <p:nvPr/>
        </p:nvGrpSpPr>
        <p:grpSpPr>
          <a:xfrm rot="-5400000">
            <a:off x="-654619" y="2350326"/>
            <a:ext cx="984382" cy="984382"/>
            <a:chOff x="0" y="0"/>
            <a:chExt cx="812800" cy="812800"/>
          </a:xfrm>
        </p:grpSpPr>
        <p:sp>
          <p:nvSpPr>
            <p:cNvPr id="455" name="Google Shape;455;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57" name="Google Shape;457;p6"/>
          <p:cNvSpPr/>
          <p:nvPr/>
        </p:nvSpPr>
        <p:spPr>
          <a:xfrm rot="2979764">
            <a:off x="16589123" y="8753535"/>
            <a:ext cx="1046909" cy="1046909"/>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8" name="Google Shape;458;p6"/>
          <p:cNvSpPr txBox="1"/>
          <p:nvPr/>
        </p:nvSpPr>
        <p:spPr>
          <a:xfrm>
            <a:off x="3948075" y="1326600"/>
            <a:ext cx="13614000" cy="1138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rgbClr val="000000"/>
              </a:buClr>
              <a:buSzPts val="7399"/>
              <a:buFont typeface="Arial"/>
              <a:buNone/>
            </a:pPr>
            <a:r>
              <a:rPr b="0" i="0" lang="en-US" sz="7399" u="none" cap="none" strike="noStrike">
                <a:solidFill>
                  <a:srgbClr val="63928F"/>
                </a:solidFill>
                <a:latin typeface="Archivo Black"/>
                <a:ea typeface="Archivo Black"/>
                <a:cs typeface="Archivo Black"/>
                <a:sym typeface="Archivo Black"/>
              </a:rPr>
              <a:t>DHS Family Center</a:t>
            </a:r>
            <a:endParaRPr b="0" i="0" sz="1800" u="none" cap="none" strike="noStrike">
              <a:solidFill>
                <a:srgbClr val="000000"/>
              </a:solidFill>
              <a:latin typeface="Arial"/>
              <a:ea typeface="Arial"/>
              <a:cs typeface="Arial"/>
              <a:sym typeface="Arial"/>
            </a:endParaRPr>
          </a:p>
        </p:txBody>
      </p:sp>
      <p:sp>
        <p:nvSpPr>
          <p:cNvPr id="459" name="Google Shape;459;p6"/>
          <p:cNvSpPr txBox="1"/>
          <p:nvPr/>
        </p:nvSpPr>
        <p:spPr>
          <a:xfrm>
            <a:off x="6311125" y="3125838"/>
            <a:ext cx="11765700" cy="5472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3600"/>
              <a:buFont typeface="Arial"/>
              <a:buNone/>
            </a:pPr>
            <a:r>
              <a:rPr b="1" i="0" lang="en-US" sz="4500" u="none" cap="none" strike="noStrike">
                <a:solidFill>
                  <a:srgbClr val="D65C55"/>
                </a:solidFill>
                <a:latin typeface="Archivo Black"/>
                <a:ea typeface="Archivo Black"/>
                <a:cs typeface="Archivo Black"/>
                <a:sym typeface="Archivo Black"/>
              </a:rPr>
              <a:t>Mrs. Milagros Lockhart</a:t>
            </a:r>
            <a:endParaRPr b="1" i="0" sz="4500" u="none" cap="none" strike="noStrike">
              <a:solidFill>
                <a:srgbClr val="D65C55"/>
              </a:solidFill>
              <a:latin typeface="Archivo Black"/>
              <a:ea typeface="Archivo Black"/>
              <a:cs typeface="Archivo Black"/>
              <a:sym typeface="Archivo Black"/>
            </a:endParaRPr>
          </a:p>
          <a:p>
            <a:pPr indent="0" lvl="0" marL="0" marR="0" rtl="0" algn="l">
              <a:lnSpc>
                <a:spcPct val="115000"/>
              </a:lnSpc>
              <a:spcBef>
                <a:spcPts val="0"/>
              </a:spcBef>
              <a:spcAft>
                <a:spcPts val="0"/>
              </a:spcAft>
              <a:buClr>
                <a:srgbClr val="000000"/>
              </a:buClr>
              <a:buSzPts val="3600"/>
              <a:buFont typeface="Arial"/>
              <a:buNone/>
            </a:pPr>
            <a:r>
              <a:rPr b="1" i="0" lang="en-US" sz="4500" u="none" cap="none" strike="noStrike">
                <a:solidFill>
                  <a:srgbClr val="EBBA3E"/>
                </a:solidFill>
                <a:latin typeface="Archivo Black"/>
                <a:ea typeface="Archivo Black"/>
                <a:cs typeface="Archivo Black"/>
                <a:sym typeface="Archivo Black"/>
              </a:rPr>
              <a:t>Parent Instructional Coordinator</a:t>
            </a:r>
            <a:endParaRPr b="1" i="0" sz="4500" u="none" cap="none" strike="noStrike">
              <a:solidFill>
                <a:srgbClr val="EBBA3E"/>
              </a:solidFill>
              <a:latin typeface="Archivo Black"/>
              <a:ea typeface="Archivo Black"/>
              <a:cs typeface="Archivo Black"/>
              <a:sym typeface="Archivo Black"/>
            </a:endParaRPr>
          </a:p>
          <a:p>
            <a:pPr indent="0" lvl="0" marL="0" marR="0" rtl="0" algn="l">
              <a:lnSpc>
                <a:spcPct val="115000"/>
              </a:lnSpc>
              <a:spcBef>
                <a:spcPts val="0"/>
              </a:spcBef>
              <a:spcAft>
                <a:spcPts val="0"/>
              </a:spcAft>
              <a:buClr>
                <a:srgbClr val="000000"/>
              </a:buClr>
              <a:buSzPts val="3600"/>
              <a:buFont typeface="Arial"/>
              <a:buNone/>
            </a:pPr>
            <a:r>
              <a:rPr b="1" i="0" lang="en-US" sz="4500" u="none" cap="none" strike="noStrike">
                <a:solidFill>
                  <a:srgbClr val="EBBA3E"/>
                </a:solidFill>
                <a:latin typeface="Archivo Black"/>
                <a:ea typeface="Archivo Black"/>
                <a:cs typeface="Archivo Black"/>
                <a:sym typeface="Archivo Black"/>
              </a:rPr>
              <a:t>Room 6-106</a:t>
            </a:r>
            <a:endParaRPr b="1" i="0" sz="4500" u="none" cap="none" strike="noStrike">
              <a:solidFill>
                <a:srgbClr val="EBBA3E"/>
              </a:solidFill>
              <a:latin typeface="Archivo Black"/>
              <a:ea typeface="Archivo Black"/>
              <a:cs typeface="Archivo Black"/>
              <a:sym typeface="Archivo Black"/>
            </a:endParaRPr>
          </a:p>
          <a:p>
            <a:pPr indent="0" lvl="0" marL="0" marR="0" rtl="0" algn="l">
              <a:lnSpc>
                <a:spcPct val="115000"/>
              </a:lnSpc>
              <a:spcBef>
                <a:spcPts val="0"/>
              </a:spcBef>
              <a:spcAft>
                <a:spcPts val="0"/>
              </a:spcAft>
              <a:buClr>
                <a:srgbClr val="000000"/>
              </a:buClr>
              <a:buSzPts val="3600"/>
              <a:buFont typeface="Arial"/>
              <a:buNone/>
            </a:pPr>
            <a:r>
              <a:rPr b="1" i="0" lang="en-US" sz="4500" u="none" cap="none" strike="noStrike">
                <a:solidFill>
                  <a:srgbClr val="EBBA3E"/>
                </a:solidFill>
                <a:latin typeface="Archivo Black"/>
                <a:ea typeface="Archivo Black"/>
                <a:cs typeface="Archivo Black"/>
                <a:sym typeface="Archivo Black"/>
              </a:rPr>
              <a:t>6:45AM-2:45PM</a:t>
            </a:r>
            <a:endParaRPr b="1" i="0" sz="4500" u="none" cap="none" strike="noStrike">
              <a:solidFill>
                <a:srgbClr val="EBBA3E"/>
              </a:solidFill>
              <a:latin typeface="Archivo Black"/>
              <a:ea typeface="Archivo Black"/>
              <a:cs typeface="Archivo Black"/>
              <a:sym typeface="Archivo Black"/>
            </a:endParaRPr>
          </a:p>
          <a:p>
            <a:pPr indent="0" lvl="0" marL="0" marR="0" rtl="0" algn="l">
              <a:lnSpc>
                <a:spcPct val="115000"/>
              </a:lnSpc>
              <a:spcBef>
                <a:spcPts val="0"/>
              </a:spcBef>
              <a:spcAft>
                <a:spcPts val="0"/>
              </a:spcAft>
              <a:buClr>
                <a:srgbClr val="000000"/>
              </a:buClr>
              <a:buSzPts val="3600"/>
              <a:buFont typeface="Arial"/>
              <a:buNone/>
            </a:pPr>
            <a:r>
              <a:rPr b="1" i="0" lang="en-US" sz="4500" u="none" cap="none" strike="noStrike">
                <a:solidFill>
                  <a:srgbClr val="EBBA3E"/>
                </a:solidFill>
                <a:latin typeface="Archivo Black"/>
                <a:ea typeface="Archivo Black"/>
                <a:cs typeface="Archivo Black"/>
                <a:sym typeface="Archivo Black"/>
              </a:rPr>
              <a:t>770-814-5562</a:t>
            </a:r>
            <a:endParaRPr b="1" i="0" sz="4500" u="none" cap="none" strike="noStrike">
              <a:solidFill>
                <a:srgbClr val="EBBA3E"/>
              </a:solidFill>
              <a:latin typeface="Archivo Black"/>
              <a:ea typeface="Archivo Black"/>
              <a:cs typeface="Archivo Black"/>
              <a:sym typeface="Archivo Black"/>
            </a:endParaRPr>
          </a:p>
          <a:p>
            <a:pPr indent="0" lvl="0" marL="0" marR="0" rtl="0" algn="l">
              <a:lnSpc>
                <a:spcPct val="115000"/>
              </a:lnSpc>
              <a:spcBef>
                <a:spcPts val="0"/>
              </a:spcBef>
              <a:spcAft>
                <a:spcPts val="0"/>
              </a:spcAft>
              <a:buClr>
                <a:srgbClr val="000000"/>
              </a:buClr>
              <a:buSzPts val="3600"/>
              <a:buFont typeface="Arial"/>
              <a:buNone/>
            </a:pPr>
            <a:r>
              <a:rPr b="1" i="0" lang="en-US" sz="4500" u="sng" cap="none" strike="noStrike">
                <a:solidFill>
                  <a:schemeClr val="hlink"/>
                </a:solidFill>
                <a:latin typeface="Archivo Black"/>
                <a:ea typeface="Archivo Black"/>
                <a:cs typeface="Archivo Black"/>
                <a:sym typeface="Archivo Black"/>
                <a:hlinkClick r:id="rId4"/>
              </a:rPr>
              <a:t>milagros.lockart@gcpsk12.org</a:t>
            </a:r>
            <a:endParaRPr b="1" i="0" sz="4500" u="none" cap="none" strike="noStrike">
              <a:solidFill>
                <a:srgbClr val="EBBA3E"/>
              </a:solidFill>
              <a:latin typeface="Archivo Black"/>
              <a:ea typeface="Archivo Black"/>
              <a:cs typeface="Archivo Black"/>
              <a:sym typeface="Archivo Black"/>
            </a:endParaRPr>
          </a:p>
          <a:p>
            <a:pPr indent="0" lvl="0" marL="0" marR="0" rtl="0" algn="l">
              <a:lnSpc>
                <a:spcPct val="115000"/>
              </a:lnSpc>
              <a:spcBef>
                <a:spcPts val="0"/>
              </a:spcBef>
              <a:spcAft>
                <a:spcPts val="0"/>
              </a:spcAft>
              <a:buClr>
                <a:srgbClr val="000000"/>
              </a:buClr>
              <a:buSzPts val="3600"/>
              <a:buFont typeface="Arial"/>
              <a:buNone/>
            </a:pPr>
            <a:r>
              <a:t/>
            </a:r>
            <a:endParaRPr b="1" i="0" sz="4500" u="none" cap="none" strike="noStrike">
              <a:solidFill>
                <a:srgbClr val="EBBA3E"/>
              </a:solidFill>
              <a:latin typeface="Archivo Black"/>
              <a:ea typeface="Archivo Black"/>
              <a:cs typeface="Archivo Black"/>
              <a:sym typeface="Archivo Black"/>
            </a:endParaRPr>
          </a:p>
        </p:txBody>
      </p:sp>
      <p:pic>
        <p:nvPicPr>
          <p:cNvPr id="460" name="Google Shape;460;p6"/>
          <p:cNvPicPr preferRelativeResize="0"/>
          <p:nvPr/>
        </p:nvPicPr>
        <p:blipFill rotWithShape="1">
          <a:blip r:embed="rId5">
            <a:alphaModFix/>
          </a:blip>
          <a:srcRect b="0" l="0" r="0" t="0"/>
          <a:stretch/>
        </p:blipFill>
        <p:spPr>
          <a:xfrm>
            <a:off x="1339100" y="3094575"/>
            <a:ext cx="4662925" cy="52052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5" name="Shape 1775"/>
        <p:cNvGrpSpPr/>
        <p:nvPr/>
      </p:nvGrpSpPr>
      <p:grpSpPr>
        <a:xfrm>
          <a:off x="0" y="0"/>
          <a:ext cx="0" cy="0"/>
          <a:chOff x="0" y="0"/>
          <a:chExt cx="0" cy="0"/>
        </a:xfrm>
      </p:grpSpPr>
      <p:sp>
        <p:nvSpPr>
          <p:cNvPr id="1776" name="Google Shape;1776;p55"/>
          <p:cNvSpPr txBox="1"/>
          <p:nvPr>
            <p:ph idx="4294967295" type="body"/>
          </p:nvPr>
        </p:nvSpPr>
        <p:spPr>
          <a:xfrm>
            <a:off x="3566237" y="2358249"/>
            <a:ext cx="8572500" cy="4920258"/>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90000"/>
              </a:lnSpc>
              <a:spcBef>
                <a:spcPts val="0"/>
              </a:spcBef>
              <a:spcAft>
                <a:spcPts val="0"/>
              </a:spcAft>
              <a:buClr>
                <a:schemeClr val="dk1"/>
              </a:buClr>
              <a:buSzPts val="4200"/>
              <a:buChar char="•"/>
            </a:pPr>
            <a:r>
              <a:rPr lang="en-US" u="sng"/>
              <a:t>www.fastweb.com</a:t>
            </a:r>
            <a:endParaRPr/>
          </a:p>
          <a:p>
            <a:pPr indent="-76200" lvl="0" marL="342900" rtl="0" algn="l">
              <a:lnSpc>
                <a:spcPct val="90000"/>
              </a:lnSpc>
              <a:spcBef>
                <a:spcPts val="1500"/>
              </a:spcBef>
              <a:spcAft>
                <a:spcPts val="0"/>
              </a:spcAft>
              <a:buClr>
                <a:schemeClr val="dk1"/>
              </a:buClr>
              <a:buSzPts val="4200"/>
              <a:buNone/>
            </a:pPr>
            <a:r>
              <a:t/>
            </a:r>
            <a:endParaRPr/>
          </a:p>
          <a:p>
            <a:pPr indent="-342900" lvl="0" marL="342900" rtl="0" algn="l">
              <a:lnSpc>
                <a:spcPct val="90000"/>
              </a:lnSpc>
              <a:spcBef>
                <a:spcPts val="1500"/>
              </a:spcBef>
              <a:spcAft>
                <a:spcPts val="0"/>
              </a:spcAft>
              <a:buClr>
                <a:schemeClr val="dk1"/>
              </a:buClr>
              <a:buSzPts val="4200"/>
              <a:buChar char="•"/>
            </a:pPr>
            <a:r>
              <a:rPr lang="en-US" u="sng"/>
              <a:t>www.collegeboard.com</a:t>
            </a:r>
            <a:endParaRPr/>
          </a:p>
          <a:p>
            <a:pPr indent="-76200" lvl="0" marL="342900" rtl="0" algn="l">
              <a:lnSpc>
                <a:spcPct val="90000"/>
              </a:lnSpc>
              <a:spcBef>
                <a:spcPts val="1500"/>
              </a:spcBef>
              <a:spcAft>
                <a:spcPts val="0"/>
              </a:spcAft>
              <a:buClr>
                <a:schemeClr val="dk1"/>
              </a:buClr>
              <a:buSzPts val="4200"/>
              <a:buNone/>
            </a:pPr>
            <a:r>
              <a:t/>
            </a:r>
            <a:endParaRPr/>
          </a:p>
          <a:p>
            <a:pPr indent="-342900" lvl="0" marL="342900" rtl="0" algn="l">
              <a:lnSpc>
                <a:spcPct val="90000"/>
              </a:lnSpc>
              <a:spcBef>
                <a:spcPts val="1500"/>
              </a:spcBef>
              <a:spcAft>
                <a:spcPts val="0"/>
              </a:spcAft>
              <a:buClr>
                <a:schemeClr val="dk1"/>
              </a:buClr>
              <a:buSzPts val="4200"/>
              <a:buChar char="•"/>
            </a:pPr>
            <a:r>
              <a:rPr lang="en-US" u="sng"/>
              <a:t>www.finaid.org/scholarships</a:t>
            </a:r>
            <a:endParaRPr/>
          </a:p>
          <a:p>
            <a:pPr indent="-76200" lvl="0" marL="342900" rtl="0" algn="l">
              <a:lnSpc>
                <a:spcPct val="90000"/>
              </a:lnSpc>
              <a:spcBef>
                <a:spcPts val="1500"/>
              </a:spcBef>
              <a:spcAft>
                <a:spcPts val="0"/>
              </a:spcAft>
              <a:buClr>
                <a:schemeClr val="dk1"/>
              </a:buClr>
              <a:buSzPts val="4200"/>
              <a:buNone/>
            </a:pPr>
            <a:r>
              <a:t/>
            </a:r>
            <a:endParaRPr/>
          </a:p>
          <a:p>
            <a:pPr indent="-342900" lvl="0" marL="342900" rtl="0" algn="l">
              <a:lnSpc>
                <a:spcPct val="90000"/>
              </a:lnSpc>
              <a:spcBef>
                <a:spcPts val="1500"/>
              </a:spcBef>
              <a:spcAft>
                <a:spcPts val="0"/>
              </a:spcAft>
              <a:buClr>
                <a:schemeClr val="dk1"/>
              </a:buClr>
              <a:buSzPts val="4200"/>
              <a:buChar char="•"/>
            </a:pPr>
            <a:r>
              <a:rPr lang="en-US"/>
              <a:t>UNIGO.COM</a:t>
            </a:r>
            <a:endParaRPr/>
          </a:p>
          <a:p>
            <a:pPr indent="-76200" lvl="0" marL="342900" rtl="0" algn="l">
              <a:lnSpc>
                <a:spcPct val="90000"/>
              </a:lnSpc>
              <a:spcBef>
                <a:spcPts val="1500"/>
              </a:spcBef>
              <a:spcAft>
                <a:spcPts val="0"/>
              </a:spcAft>
              <a:buClr>
                <a:schemeClr val="dk1"/>
              </a:buClr>
              <a:buSzPts val="4200"/>
              <a:buNone/>
            </a:pPr>
            <a:r>
              <a:t/>
            </a:r>
            <a:endParaRPr u="sng"/>
          </a:p>
          <a:p>
            <a:pPr indent="-76200" lvl="0" marL="342900" rtl="0" algn="l">
              <a:lnSpc>
                <a:spcPct val="90000"/>
              </a:lnSpc>
              <a:spcBef>
                <a:spcPts val="1500"/>
              </a:spcBef>
              <a:spcAft>
                <a:spcPts val="0"/>
              </a:spcAft>
              <a:buClr>
                <a:schemeClr val="dk1"/>
              </a:buClr>
              <a:buSzPts val="4200"/>
              <a:buNone/>
            </a:pPr>
            <a:r>
              <a:t/>
            </a:r>
            <a:endParaRPr/>
          </a:p>
          <a:p>
            <a:pPr indent="-76200" lvl="0" marL="342900" rtl="0" algn="l">
              <a:lnSpc>
                <a:spcPct val="90000"/>
              </a:lnSpc>
              <a:spcBef>
                <a:spcPts val="1500"/>
              </a:spcBef>
              <a:spcAft>
                <a:spcPts val="0"/>
              </a:spcAft>
              <a:buClr>
                <a:schemeClr val="dk1"/>
              </a:buClr>
              <a:buSzPts val="4200"/>
              <a:buNone/>
            </a:pPr>
            <a:r>
              <a:t/>
            </a:r>
            <a:endParaRPr/>
          </a:p>
        </p:txBody>
      </p:sp>
      <p:pic>
        <p:nvPicPr>
          <p:cNvPr descr="http://www.bothell.washington.edu/getattachment/financialaid/HB1079/financial-recources-at-uwb/scholarships-sign.jpg?width=501&amp;height=239" id="1777" name="Google Shape;1777;p55"/>
          <p:cNvPicPr preferRelativeResize="0"/>
          <p:nvPr/>
        </p:nvPicPr>
        <p:blipFill rotWithShape="1">
          <a:blip r:embed="rId3">
            <a:alphaModFix/>
          </a:blip>
          <a:srcRect b="0" l="0" r="0" t="0"/>
          <a:stretch/>
        </p:blipFill>
        <p:spPr>
          <a:xfrm>
            <a:off x="10435516" y="2565373"/>
            <a:ext cx="4941035" cy="3395069"/>
          </a:xfrm>
          <a:prstGeom prst="rect">
            <a:avLst/>
          </a:prstGeom>
          <a:noFill/>
          <a:ln>
            <a:noFill/>
          </a:ln>
        </p:spPr>
      </p:pic>
      <p:sp>
        <p:nvSpPr>
          <p:cNvPr id="1778" name="Google Shape;1778;p55"/>
          <p:cNvSpPr txBox="1"/>
          <p:nvPr/>
        </p:nvSpPr>
        <p:spPr>
          <a:xfrm>
            <a:off x="3228975" y="323661"/>
            <a:ext cx="11830050" cy="149125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5400"/>
              <a:buFont typeface="Arial"/>
              <a:buNone/>
            </a:pPr>
            <a:r>
              <a:rPr b="1" i="0" lang="en-US" sz="5400" u="none" cap="none" strike="noStrike">
                <a:solidFill>
                  <a:srgbClr val="000000"/>
                </a:solidFill>
                <a:latin typeface="Palatino Linotype"/>
                <a:ea typeface="Palatino Linotype"/>
                <a:cs typeface="Palatino Linotype"/>
                <a:sym typeface="Palatino Linotype"/>
              </a:rPr>
              <a:t>Additional Scholarship Resources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3" name="Shape 1783"/>
        <p:cNvGrpSpPr/>
        <p:nvPr/>
      </p:nvGrpSpPr>
      <p:grpSpPr>
        <a:xfrm>
          <a:off x="0" y="0"/>
          <a:ext cx="0" cy="0"/>
          <a:chOff x="0" y="0"/>
          <a:chExt cx="0" cy="0"/>
        </a:xfrm>
      </p:grpSpPr>
      <p:sp>
        <p:nvSpPr>
          <p:cNvPr id="1784" name="Google Shape;1784;p56"/>
          <p:cNvSpPr txBox="1"/>
          <p:nvPr>
            <p:ph type="title"/>
          </p:nvPr>
        </p:nvSpPr>
        <p:spPr>
          <a:xfrm>
            <a:off x="0" y="2"/>
            <a:ext cx="18288000"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FAFSA Updates/Reminders</a:t>
            </a:r>
            <a:endParaRPr/>
          </a:p>
        </p:txBody>
      </p:sp>
      <p:sp>
        <p:nvSpPr>
          <p:cNvPr id="1785" name="Google Shape;1785;p56"/>
          <p:cNvSpPr txBox="1"/>
          <p:nvPr>
            <p:ph idx="1" type="body"/>
          </p:nvPr>
        </p:nvSpPr>
        <p:spPr>
          <a:xfrm>
            <a:off x="561385" y="1973740"/>
            <a:ext cx="16982146" cy="717835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600"/>
              <a:buChar char="•"/>
            </a:pPr>
            <a:r>
              <a:rPr lang="en-US" sz="3600"/>
              <a:t>The 2025-2026 FAFSA (Free Application for Federal Student Aid) opens December  1st , 2024.</a:t>
            </a:r>
            <a:endParaRPr/>
          </a:p>
          <a:p>
            <a:pPr indent="-342900" lvl="0" marL="342900" rtl="0" algn="l">
              <a:lnSpc>
                <a:spcPct val="100000"/>
              </a:lnSpc>
              <a:spcBef>
                <a:spcPts val="1500"/>
              </a:spcBef>
              <a:spcAft>
                <a:spcPts val="0"/>
              </a:spcAft>
              <a:buClr>
                <a:schemeClr val="dk1"/>
              </a:buClr>
              <a:buSzPts val="3600"/>
              <a:buChar char="•"/>
            </a:pPr>
            <a:r>
              <a:rPr lang="en-US" sz="3600"/>
              <a:t>New – Selective Service Registration is no longer a requirement for Federal Student Aid.</a:t>
            </a:r>
            <a:endParaRPr/>
          </a:p>
          <a:p>
            <a:pPr indent="-342900" lvl="1" marL="1028700" rtl="0" algn="l">
              <a:lnSpc>
                <a:spcPct val="100000"/>
              </a:lnSpc>
              <a:spcBef>
                <a:spcPts val="750"/>
              </a:spcBef>
              <a:spcAft>
                <a:spcPts val="0"/>
              </a:spcAft>
              <a:buClr>
                <a:schemeClr val="dk1"/>
              </a:buClr>
              <a:buSzPts val="3600"/>
              <a:buChar char="•"/>
            </a:pPr>
            <a:r>
              <a:rPr lang="en-US"/>
              <a:t>Please note Selective Service is still a requirement for State Aid.</a:t>
            </a:r>
            <a:endParaRPr/>
          </a:p>
          <a:p>
            <a:pPr indent="-342900" lvl="0" marL="342900" rtl="0" algn="l">
              <a:lnSpc>
                <a:spcPct val="100000"/>
              </a:lnSpc>
              <a:spcBef>
                <a:spcPts val="1500"/>
              </a:spcBef>
              <a:spcAft>
                <a:spcPts val="0"/>
              </a:spcAft>
              <a:buClr>
                <a:schemeClr val="dk1"/>
              </a:buClr>
              <a:buSzPts val="3600"/>
              <a:buChar char="•"/>
            </a:pPr>
            <a:r>
              <a:rPr b="1" lang="en-US" sz="3600"/>
              <a:t>It is recommended that FSA IDs are created at least 10 days </a:t>
            </a:r>
            <a:r>
              <a:rPr b="1" lang="en-US" sz="3600" u="sng"/>
              <a:t>before</a:t>
            </a:r>
            <a:r>
              <a:rPr b="1" lang="en-US" sz="3600"/>
              <a:t> the student starts to complete the FAFSA. </a:t>
            </a:r>
            <a:endParaRPr sz="3600"/>
          </a:p>
          <a:p>
            <a:pPr indent="-114300" lvl="0" marL="342900" rtl="0" algn="l">
              <a:lnSpc>
                <a:spcPct val="100000"/>
              </a:lnSpc>
              <a:spcBef>
                <a:spcPts val="1500"/>
              </a:spcBef>
              <a:spcAft>
                <a:spcPts val="0"/>
              </a:spcAft>
              <a:buClr>
                <a:schemeClr val="dk1"/>
              </a:buClr>
              <a:buSzPts val="3600"/>
              <a:buNone/>
            </a:pPr>
            <a:r>
              <a:t/>
            </a:r>
            <a:endParaRPr sz="3600"/>
          </a:p>
        </p:txBody>
      </p:sp>
      <p:sp>
        <p:nvSpPr>
          <p:cNvPr id="1786" name="Google Shape;1786;p56"/>
          <p:cNvSpPr txBox="1"/>
          <p:nvPr>
            <p:ph idx="12" type="sldNum"/>
          </p:nvPr>
        </p:nvSpPr>
        <p:spPr>
          <a:xfrm>
            <a:off x="16960905" y="9654347"/>
            <a:ext cx="1202678"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85">
                                            <p:txEl>
                                              <p:pRg end="0" st="0"/>
                                            </p:txEl>
                                          </p:spTgt>
                                        </p:tgtEl>
                                        <p:attrNameLst>
                                          <p:attrName>style.visibility</p:attrName>
                                        </p:attrNameLst>
                                      </p:cBhvr>
                                      <p:to>
                                        <p:strVal val="visible"/>
                                      </p:to>
                                    </p:set>
                                    <p:anim calcmode="lin" valueType="num">
                                      <p:cBhvr additive="base">
                                        <p:cTn dur="500"/>
                                        <p:tgtEl>
                                          <p:spTgt spid="178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85">
                                            <p:txEl>
                                              <p:pRg end="1" st="1"/>
                                            </p:txEl>
                                          </p:spTgt>
                                        </p:tgtEl>
                                        <p:attrNameLst>
                                          <p:attrName>style.visibility</p:attrName>
                                        </p:attrNameLst>
                                      </p:cBhvr>
                                      <p:to>
                                        <p:strVal val="visible"/>
                                      </p:to>
                                    </p:set>
                                    <p:anim calcmode="lin" valueType="num">
                                      <p:cBhvr additive="base">
                                        <p:cTn dur="500"/>
                                        <p:tgtEl>
                                          <p:spTgt spid="178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85">
                                            <p:txEl>
                                              <p:pRg end="2" st="2"/>
                                            </p:txEl>
                                          </p:spTgt>
                                        </p:tgtEl>
                                        <p:attrNameLst>
                                          <p:attrName>style.visibility</p:attrName>
                                        </p:attrNameLst>
                                      </p:cBhvr>
                                      <p:to>
                                        <p:strVal val="visible"/>
                                      </p:to>
                                    </p:set>
                                    <p:anim calcmode="lin" valueType="num">
                                      <p:cBhvr additive="base">
                                        <p:cTn dur="500"/>
                                        <p:tgtEl>
                                          <p:spTgt spid="1785">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85">
                                            <p:txEl>
                                              <p:pRg end="3" st="3"/>
                                            </p:txEl>
                                          </p:spTgt>
                                        </p:tgtEl>
                                        <p:attrNameLst>
                                          <p:attrName>style.visibility</p:attrName>
                                        </p:attrNameLst>
                                      </p:cBhvr>
                                      <p:to>
                                        <p:strVal val="visible"/>
                                      </p:to>
                                    </p:set>
                                    <p:anim calcmode="lin" valueType="num">
                                      <p:cBhvr additive="base">
                                        <p:cTn dur="500"/>
                                        <p:tgtEl>
                                          <p:spTgt spid="1785">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85">
                                            <p:txEl>
                                              <p:pRg end="4" st="4"/>
                                            </p:txEl>
                                          </p:spTgt>
                                        </p:tgtEl>
                                        <p:attrNameLst>
                                          <p:attrName>style.visibility</p:attrName>
                                        </p:attrNameLst>
                                      </p:cBhvr>
                                      <p:to>
                                        <p:strVal val="visible"/>
                                      </p:to>
                                    </p:set>
                                    <p:anim calcmode="lin" valueType="num">
                                      <p:cBhvr additive="base">
                                        <p:cTn dur="500"/>
                                        <p:tgtEl>
                                          <p:spTgt spid="1785">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1" name="Shape 1791"/>
        <p:cNvGrpSpPr/>
        <p:nvPr/>
      </p:nvGrpSpPr>
      <p:grpSpPr>
        <a:xfrm>
          <a:off x="0" y="0"/>
          <a:ext cx="0" cy="0"/>
          <a:chOff x="0" y="0"/>
          <a:chExt cx="0" cy="0"/>
        </a:xfrm>
      </p:grpSpPr>
      <p:sp>
        <p:nvSpPr>
          <p:cNvPr id="1792" name="Google Shape;1792;p57"/>
          <p:cNvSpPr txBox="1"/>
          <p:nvPr>
            <p:ph type="title"/>
          </p:nvPr>
        </p:nvSpPr>
        <p:spPr>
          <a:xfrm>
            <a:off x="2286001" y="2"/>
            <a:ext cx="13715999"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2025-26 FAFSA Simplification</a:t>
            </a:r>
            <a:endParaRPr/>
          </a:p>
        </p:txBody>
      </p:sp>
      <p:sp>
        <p:nvSpPr>
          <p:cNvPr id="1793" name="Google Shape;1793;p57"/>
          <p:cNvSpPr txBox="1"/>
          <p:nvPr>
            <p:ph idx="1" type="body"/>
          </p:nvPr>
        </p:nvSpPr>
        <p:spPr>
          <a:xfrm>
            <a:off x="2919412" y="1933576"/>
            <a:ext cx="12538472" cy="7177088"/>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3600"/>
              <a:buChar char="•"/>
            </a:pPr>
            <a:r>
              <a:rPr lang="en-US" sz="3600"/>
              <a:t>Parents without SSN, will have to create an FSA ID. </a:t>
            </a:r>
            <a:endParaRPr/>
          </a:p>
          <a:p>
            <a:pPr indent="-342900" lvl="1" marL="1028700" rtl="0" algn="l">
              <a:lnSpc>
                <a:spcPct val="100000"/>
              </a:lnSpc>
              <a:spcBef>
                <a:spcPts val="750"/>
              </a:spcBef>
              <a:spcAft>
                <a:spcPts val="0"/>
              </a:spcAft>
              <a:buClr>
                <a:schemeClr val="dk1"/>
              </a:buClr>
              <a:buSzPts val="3300"/>
              <a:buChar char="•"/>
            </a:pPr>
            <a:r>
              <a:rPr lang="en-US" sz="3300"/>
              <a:t>Individuals without a social security number will be able to create an FSA ID.   </a:t>
            </a:r>
            <a:endParaRPr/>
          </a:p>
          <a:p>
            <a:pPr indent="-342900" lvl="0" marL="342900" rtl="0" algn="l">
              <a:lnSpc>
                <a:spcPct val="100000"/>
              </a:lnSpc>
              <a:spcBef>
                <a:spcPts val="1500"/>
              </a:spcBef>
              <a:spcAft>
                <a:spcPts val="0"/>
              </a:spcAft>
              <a:buClr>
                <a:schemeClr val="dk1"/>
              </a:buClr>
              <a:buSzPts val="3600"/>
              <a:buChar char="•"/>
            </a:pPr>
            <a:r>
              <a:rPr lang="en-US" sz="3600"/>
              <a:t>The signature page will no longer be available. Student will need to print the Summary Page.</a:t>
            </a:r>
            <a:endParaRPr/>
          </a:p>
          <a:p>
            <a:pPr indent="-342900" lvl="0" marL="342900" rtl="0" algn="l">
              <a:lnSpc>
                <a:spcPct val="100000"/>
              </a:lnSpc>
              <a:spcBef>
                <a:spcPts val="1500"/>
              </a:spcBef>
              <a:spcAft>
                <a:spcPts val="0"/>
              </a:spcAft>
              <a:buClr>
                <a:schemeClr val="dk1"/>
              </a:buClr>
              <a:buSzPts val="3600"/>
              <a:buChar char="•"/>
            </a:pPr>
            <a:r>
              <a:rPr lang="en-US" sz="3600"/>
              <a:t>No more DRT, so students nor parents will be able to see OR change IRS data.</a:t>
            </a:r>
            <a:endParaRPr/>
          </a:p>
          <a:p>
            <a:pPr indent="-342900" lvl="0" marL="342900" rtl="0" algn="l">
              <a:lnSpc>
                <a:spcPct val="100000"/>
              </a:lnSpc>
              <a:spcBef>
                <a:spcPts val="1500"/>
              </a:spcBef>
              <a:spcAft>
                <a:spcPts val="0"/>
              </a:spcAft>
              <a:buClr>
                <a:schemeClr val="dk1"/>
              </a:buClr>
              <a:buSzPts val="3600"/>
              <a:buChar char="•"/>
            </a:pPr>
            <a:r>
              <a:rPr lang="en-US" sz="3600"/>
              <a:t>All parents who have a tax return will need an FSA ID.</a:t>
            </a:r>
            <a:endParaRPr/>
          </a:p>
          <a:p>
            <a:pPr indent="-342900" lvl="1" marL="1028700" rtl="0" algn="l">
              <a:lnSpc>
                <a:spcPct val="100000"/>
              </a:lnSpc>
              <a:spcBef>
                <a:spcPts val="750"/>
              </a:spcBef>
              <a:spcAft>
                <a:spcPts val="0"/>
              </a:spcAft>
              <a:buClr>
                <a:schemeClr val="dk1"/>
              </a:buClr>
              <a:buSzPts val="3600"/>
              <a:buChar char="•"/>
            </a:pPr>
            <a:r>
              <a:rPr lang="en-US"/>
              <a:t>Married – File Jointly: one (1) FSA ID</a:t>
            </a:r>
            <a:endParaRPr/>
          </a:p>
          <a:p>
            <a:pPr indent="-342900" lvl="1" marL="1028700" rtl="0" algn="l">
              <a:lnSpc>
                <a:spcPct val="100000"/>
              </a:lnSpc>
              <a:spcBef>
                <a:spcPts val="750"/>
              </a:spcBef>
              <a:spcAft>
                <a:spcPts val="0"/>
              </a:spcAft>
              <a:buClr>
                <a:schemeClr val="dk1"/>
              </a:buClr>
              <a:buSzPts val="3600"/>
              <a:buChar char="•"/>
            </a:pPr>
            <a:r>
              <a:rPr lang="en-US"/>
              <a:t>Married – File Separately: two (2) FSA IDs</a:t>
            </a:r>
            <a:endParaRPr/>
          </a:p>
        </p:txBody>
      </p:sp>
      <p:sp>
        <p:nvSpPr>
          <p:cNvPr id="1794" name="Google Shape;1794;p57"/>
          <p:cNvSpPr txBox="1"/>
          <p:nvPr>
            <p:ph idx="12" type="sldNum"/>
          </p:nvPr>
        </p:nvSpPr>
        <p:spPr>
          <a:xfrm>
            <a:off x="15006679" y="9654347"/>
            <a:ext cx="902009"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sp>
        <p:nvSpPr>
          <p:cNvPr id="1800" name="Google Shape;1800;p58"/>
          <p:cNvSpPr txBox="1"/>
          <p:nvPr>
            <p:ph type="title"/>
          </p:nvPr>
        </p:nvSpPr>
        <p:spPr>
          <a:xfrm>
            <a:off x="2286001" y="2"/>
            <a:ext cx="13715999" cy="13837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alatino Linotype"/>
              <a:buNone/>
            </a:pPr>
            <a:r>
              <a:rPr lang="en-US"/>
              <a:t>2023-24 FAFSA Simplification</a:t>
            </a:r>
            <a:endParaRPr/>
          </a:p>
        </p:txBody>
      </p:sp>
      <p:sp>
        <p:nvSpPr>
          <p:cNvPr id="1801" name="Google Shape;1801;p58"/>
          <p:cNvSpPr txBox="1"/>
          <p:nvPr>
            <p:ph idx="1" type="body"/>
          </p:nvPr>
        </p:nvSpPr>
        <p:spPr>
          <a:xfrm>
            <a:off x="2919412" y="2154801"/>
            <a:ext cx="12538472" cy="3209925"/>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3600"/>
              <a:buChar char="•"/>
            </a:pPr>
            <a:r>
              <a:rPr lang="en-US" sz="3600"/>
              <a:t>EFC, now Student Aid Index (SAI)</a:t>
            </a:r>
            <a:endParaRPr/>
          </a:p>
          <a:p>
            <a:pPr indent="-342900" lvl="0" marL="342900" rtl="0" algn="l">
              <a:lnSpc>
                <a:spcPct val="100000"/>
              </a:lnSpc>
              <a:spcBef>
                <a:spcPts val="1500"/>
              </a:spcBef>
              <a:spcAft>
                <a:spcPts val="0"/>
              </a:spcAft>
              <a:buClr>
                <a:schemeClr val="dk1"/>
              </a:buClr>
              <a:buSzPts val="3600"/>
              <a:buChar char="•"/>
            </a:pPr>
            <a:r>
              <a:rPr lang="en-US" sz="3600"/>
              <a:t>Pell Grant increased to $7,395</a:t>
            </a:r>
            <a:endParaRPr/>
          </a:p>
          <a:p>
            <a:pPr indent="-342900" lvl="0" marL="342900" rtl="0" algn="l">
              <a:lnSpc>
                <a:spcPct val="100000"/>
              </a:lnSpc>
              <a:spcBef>
                <a:spcPts val="1500"/>
              </a:spcBef>
              <a:spcAft>
                <a:spcPts val="0"/>
              </a:spcAft>
              <a:buClr>
                <a:schemeClr val="dk1"/>
              </a:buClr>
              <a:buSzPts val="3600"/>
              <a:buChar char="•"/>
            </a:pPr>
            <a:r>
              <a:rPr lang="en-US" sz="3600"/>
              <a:t>FAFSA can open anytime between Dec. 1</a:t>
            </a:r>
            <a:r>
              <a:rPr baseline="30000" lang="en-US" sz="3600"/>
              <a:t>st</a:t>
            </a:r>
            <a:r>
              <a:rPr lang="en-US" sz="3600"/>
              <a:t>, 2024 </a:t>
            </a:r>
            <a:endParaRPr/>
          </a:p>
        </p:txBody>
      </p:sp>
      <p:sp>
        <p:nvSpPr>
          <p:cNvPr id="1802" name="Google Shape;1802;p58"/>
          <p:cNvSpPr txBox="1"/>
          <p:nvPr>
            <p:ph idx="12" type="sldNum"/>
          </p:nvPr>
        </p:nvSpPr>
        <p:spPr>
          <a:xfrm>
            <a:off x="15006679" y="9654347"/>
            <a:ext cx="902009" cy="54768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descr="A calendar with numbers and text" id="1803" name="Google Shape;1803;p58"/>
          <p:cNvPicPr preferRelativeResize="0"/>
          <p:nvPr/>
        </p:nvPicPr>
        <p:blipFill rotWithShape="1">
          <a:blip r:embed="rId3">
            <a:alphaModFix/>
          </a:blip>
          <a:srcRect b="6149" l="35831" r="0" t="0"/>
          <a:stretch/>
        </p:blipFill>
        <p:spPr>
          <a:xfrm>
            <a:off x="10525395" y="4564858"/>
            <a:ext cx="4313295" cy="48751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1000"/>
                                  </p:stCondLst>
                                  <p:childTnLst>
                                    <p:set>
                                      <p:cBhvr>
                                        <p:cTn dur="1" fill="hold">
                                          <p:stCondLst>
                                            <p:cond delay="0"/>
                                          </p:stCondLst>
                                        </p:cTn>
                                        <p:tgtEl>
                                          <p:spTgt spid="18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1807" name="Shape 1807"/>
        <p:cNvGrpSpPr/>
        <p:nvPr/>
      </p:nvGrpSpPr>
      <p:grpSpPr>
        <a:xfrm>
          <a:off x="0" y="0"/>
          <a:ext cx="0" cy="0"/>
          <a:chOff x="0" y="0"/>
          <a:chExt cx="0" cy="0"/>
        </a:xfrm>
      </p:grpSpPr>
      <p:grpSp>
        <p:nvGrpSpPr>
          <p:cNvPr id="1808" name="Google Shape;1808;p18"/>
          <p:cNvGrpSpPr/>
          <p:nvPr/>
        </p:nvGrpSpPr>
        <p:grpSpPr>
          <a:xfrm>
            <a:off x="494659" y="578401"/>
            <a:ext cx="17299056" cy="8986123"/>
            <a:chOff x="0" y="-38100"/>
            <a:chExt cx="4556100" cy="2366700"/>
          </a:xfrm>
        </p:grpSpPr>
        <p:sp>
          <p:nvSpPr>
            <p:cNvPr id="1809" name="Google Shape;1809;p18"/>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0" name="Google Shape;1810;p18"/>
            <p:cNvSpPr txBox="1"/>
            <p:nvPr/>
          </p:nvSpPr>
          <p:spPr>
            <a:xfrm>
              <a:off x="0" y="-38100"/>
              <a:ext cx="4556100" cy="23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11" name="Google Shape;1811;p18"/>
          <p:cNvSpPr txBox="1"/>
          <p:nvPr/>
        </p:nvSpPr>
        <p:spPr>
          <a:xfrm>
            <a:off x="1582474" y="1947900"/>
            <a:ext cx="10667400" cy="36105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rgbClr val="000000"/>
              </a:buClr>
              <a:buSzPts val="5099"/>
              <a:buFont typeface="Arial"/>
              <a:buNone/>
            </a:pPr>
            <a:r>
              <a:rPr b="0" i="0" lang="en-US" sz="5099" u="none" cap="none" strike="noStrike">
                <a:solidFill>
                  <a:srgbClr val="63928F"/>
                </a:solidFill>
                <a:latin typeface="Archivo Black"/>
                <a:ea typeface="Archivo Black"/>
                <a:cs typeface="Archivo Black"/>
                <a:sym typeface="Archivo Black"/>
              </a:rPr>
              <a:t>Thank you for attending!  Before you go to the </a:t>
            </a:r>
            <a:br>
              <a:rPr b="0" i="0" lang="en-US" sz="5099" u="none" cap="none" strike="noStrike">
                <a:solidFill>
                  <a:srgbClr val="63928F"/>
                </a:solidFill>
                <a:latin typeface="Archivo Black"/>
                <a:ea typeface="Archivo Black"/>
                <a:cs typeface="Archivo Black"/>
                <a:sym typeface="Archivo Black"/>
              </a:rPr>
            </a:br>
            <a:r>
              <a:rPr b="0" i="0" lang="en-US" sz="5099" u="sng" cap="none" strike="noStrike">
                <a:solidFill>
                  <a:srgbClr val="63928F"/>
                </a:solidFill>
                <a:latin typeface="Archivo Black"/>
                <a:ea typeface="Archivo Black"/>
                <a:cs typeface="Archivo Black"/>
                <a:sym typeface="Archivo Black"/>
              </a:rPr>
              <a:t>PROBE College Fair</a:t>
            </a:r>
            <a:r>
              <a:rPr b="0" i="0" lang="en-US" sz="5099" u="none" cap="none" strike="noStrike">
                <a:solidFill>
                  <a:srgbClr val="63928F"/>
                </a:solidFill>
                <a:latin typeface="Archivo Black"/>
                <a:ea typeface="Archivo Black"/>
                <a:cs typeface="Archivo Black"/>
                <a:sym typeface="Archivo Black"/>
              </a:rPr>
              <a:t>, please </a:t>
            </a:r>
            <a:endParaRPr b="0" i="0" sz="5099" u="none" cap="none" strike="noStrike">
              <a:solidFill>
                <a:srgbClr val="63928F"/>
              </a:solidFill>
              <a:latin typeface="Archivo Black"/>
              <a:ea typeface="Archivo Black"/>
              <a:cs typeface="Archivo Black"/>
              <a:sym typeface="Archivo Black"/>
            </a:endParaRPr>
          </a:p>
          <a:p>
            <a:pPr indent="0" lvl="0" marL="0" marR="0" rtl="0" algn="l">
              <a:lnSpc>
                <a:spcPct val="120002"/>
              </a:lnSpc>
              <a:spcBef>
                <a:spcPts val="0"/>
              </a:spcBef>
              <a:spcAft>
                <a:spcPts val="0"/>
              </a:spcAft>
              <a:buClr>
                <a:srgbClr val="000000"/>
              </a:buClr>
              <a:buSzPts val="5099"/>
              <a:buFont typeface="Arial"/>
              <a:buNone/>
            </a:pPr>
            <a:r>
              <a:rPr b="0" i="0" lang="en-US" sz="5099" u="none" cap="none" strike="noStrike">
                <a:solidFill>
                  <a:srgbClr val="63928F"/>
                </a:solidFill>
                <a:latin typeface="Archivo Black"/>
                <a:ea typeface="Archivo Black"/>
                <a:cs typeface="Archivo Black"/>
                <a:sym typeface="Archivo Black"/>
              </a:rPr>
              <a:t>complete the evaluation form. </a:t>
            </a:r>
            <a:endParaRPr b="0" i="0" sz="100" u="none" cap="none" strike="noStrike">
              <a:solidFill>
                <a:srgbClr val="000000"/>
              </a:solidFill>
              <a:latin typeface="Arial"/>
              <a:ea typeface="Arial"/>
              <a:cs typeface="Arial"/>
              <a:sym typeface="Arial"/>
            </a:endParaRPr>
          </a:p>
        </p:txBody>
      </p:sp>
      <p:sp>
        <p:nvSpPr>
          <p:cNvPr id="1812" name="Google Shape;1812;p18"/>
          <p:cNvSpPr txBox="1"/>
          <p:nvPr/>
        </p:nvSpPr>
        <p:spPr>
          <a:xfrm>
            <a:off x="1582485" y="6855486"/>
            <a:ext cx="12804900" cy="25668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Clr>
                <a:srgbClr val="000000"/>
              </a:buClr>
              <a:buSzPts val="3600"/>
              <a:buFont typeface="Arial"/>
              <a:buNone/>
            </a:pPr>
            <a:r>
              <a:rPr b="1" i="0" lang="en-US" sz="4000" u="none" cap="none" strike="noStrike">
                <a:solidFill>
                  <a:srgbClr val="EBBA3E"/>
                </a:solidFill>
                <a:latin typeface="Open Sans"/>
                <a:ea typeface="Open Sans"/>
                <a:cs typeface="Open Sans"/>
                <a:sym typeface="Open Sans"/>
              </a:rPr>
              <a:t>We appreciate your attendance and feedback!</a:t>
            </a:r>
            <a:endParaRPr b="1" i="0" sz="4000" u="none" cap="none" strike="noStrike">
              <a:solidFill>
                <a:srgbClr val="EBBA3E"/>
              </a:solidFill>
              <a:latin typeface="Open Sans"/>
              <a:ea typeface="Open Sans"/>
              <a:cs typeface="Open Sans"/>
              <a:sym typeface="Open Sans"/>
            </a:endParaRPr>
          </a:p>
          <a:p>
            <a:pPr indent="0" lvl="0" marL="0" marR="0" rtl="0" algn="ctr">
              <a:lnSpc>
                <a:spcPct val="139958"/>
              </a:lnSpc>
              <a:spcBef>
                <a:spcPts val="0"/>
              </a:spcBef>
              <a:spcAft>
                <a:spcPts val="0"/>
              </a:spcAft>
              <a:buClr>
                <a:srgbClr val="000000"/>
              </a:buClr>
              <a:buSzPts val="3600"/>
              <a:buFont typeface="Arial"/>
              <a:buNone/>
            </a:pPr>
            <a:r>
              <a:rPr b="1" i="1" lang="en-US" sz="3800" u="none" cap="none" strike="noStrike">
                <a:solidFill>
                  <a:srgbClr val="B84B45"/>
                </a:solidFill>
                <a:latin typeface="Open Sans"/>
                <a:ea typeface="Open Sans"/>
                <a:cs typeface="Open Sans"/>
                <a:sym typeface="Open Sans"/>
              </a:rPr>
              <a:t>Congratulations Class of 2025!</a:t>
            </a:r>
            <a:endParaRPr b="1" i="1" sz="3800" u="none" cap="none" strike="noStrike">
              <a:solidFill>
                <a:srgbClr val="B84B45"/>
              </a:solidFill>
              <a:latin typeface="Open Sans"/>
              <a:ea typeface="Open Sans"/>
              <a:cs typeface="Open Sans"/>
              <a:sym typeface="Open Sans"/>
            </a:endParaRPr>
          </a:p>
          <a:p>
            <a:pPr indent="0" lvl="0" marL="0" marR="0" rtl="0" algn="l">
              <a:lnSpc>
                <a:spcPct val="139958"/>
              </a:lnSpc>
              <a:spcBef>
                <a:spcPts val="0"/>
              </a:spcBef>
              <a:spcAft>
                <a:spcPts val="0"/>
              </a:spcAft>
              <a:buClr>
                <a:srgbClr val="000000"/>
              </a:buClr>
              <a:buSzPts val="2400"/>
              <a:buFont typeface="Arial"/>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39958"/>
              </a:lnSpc>
              <a:spcBef>
                <a:spcPts val="0"/>
              </a:spcBef>
              <a:spcAft>
                <a:spcPts val="0"/>
              </a:spcAft>
              <a:buClr>
                <a:srgbClr val="000000"/>
              </a:buClr>
              <a:buSzPts val="2400"/>
              <a:buFont typeface="Arial"/>
              <a:buNone/>
            </a:pPr>
            <a:r>
              <a:t/>
            </a:r>
            <a:endParaRPr b="0" i="0" sz="2400" u="none" cap="none" strike="noStrike">
              <a:solidFill>
                <a:srgbClr val="000000"/>
              </a:solidFill>
              <a:latin typeface="Open Sans"/>
              <a:ea typeface="Open Sans"/>
              <a:cs typeface="Open Sans"/>
              <a:sym typeface="Open Sans"/>
            </a:endParaRPr>
          </a:p>
        </p:txBody>
      </p:sp>
      <p:grpSp>
        <p:nvGrpSpPr>
          <p:cNvPr id="1813" name="Google Shape;1813;p18"/>
          <p:cNvGrpSpPr/>
          <p:nvPr/>
        </p:nvGrpSpPr>
        <p:grpSpPr>
          <a:xfrm>
            <a:off x="13609181" y="-647785"/>
            <a:ext cx="2595677" cy="2595677"/>
            <a:chOff x="0" y="0"/>
            <a:chExt cx="812800" cy="812800"/>
          </a:xfrm>
        </p:grpSpPr>
        <p:sp>
          <p:nvSpPr>
            <p:cNvPr id="1814" name="Google Shape;181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16" name="Google Shape;1816;p18"/>
          <p:cNvGrpSpPr/>
          <p:nvPr/>
        </p:nvGrpSpPr>
        <p:grpSpPr>
          <a:xfrm>
            <a:off x="15061346" y="468581"/>
            <a:ext cx="1316086" cy="1316086"/>
            <a:chOff x="0" y="0"/>
            <a:chExt cx="812800" cy="812800"/>
          </a:xfrm>
        </p:grpSpPr>
        <p:sp>
          <p:nvSpPr>
            <p:cNvPr id="1817" name="Google Shape;181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19" name="Google Shape;1819;p18"/>
          <p:cNvGrpSpPr/>
          <p:nvPr/>
        </p:nvGrpSpPr>
        <p:grpSpPr>
          <a:xfrm>
            <a:off x="15550524" y="-982211"/>
            <a:ext cx="3646871" cy="3646871"/>
            <a:chOff x="0" y="0"/>
            <a:chExt cx="812800" cy="812800"/>
          </a:xfrm>
        </p:grpSpPr>
        <p:sp>
          <p:nvSpPr>
            <p:cNvPr id="1820" name="Google Shape;182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22" name="Google Shape;1822;p18"/>
          <p:cNvGrpSpPr/>
          <p:nvPr/>
        </p:nvGrpSpPr>
        <p:grpSpPr>
          <a:xfrm>
            <a:off x="15438825" y="1496374"/>
            <a:ext cx="1292027" cy="1292027"/>
            <a:chOff x="0" y="0"/>
            <a:chExt cx="812800" cy="812800"/>
          </a:xfrm>
        </p:grpSpPr>
        <p:sp>
          <p:nvSpPr>
            <p:cNvPr id="1823" name="Google Shape;182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25" name="Google Shape;1825;p18"/>
          <p:cNvGrpSpPr/>
          <p:nvPr/>
        </p:nvGrpSpPr>
        <p:grpSpPr>
          <a:xfrm>
            <a:off x="16377433" y="1947858"/>
            <a:ext cx="2709144" cy="2709144"/>
            <a:chOff x="0" y="0"/>
            <a:chExt cx="812800" cy="812800"/>
          </a:xfrm>
        </p:grpSpPr>
        <p:sp>
          <p:nvSpPr>
            <p:cNvPr id="1826" name="Google Shape;182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28" name="Google Shape;1828;p18"/>
          <p:cNvGrpSpPr/>
          <p:nvPr/>
        </p:nvGrpSpPr>
        <p:grpSpPr>
          <a:xfrm>
            <a:off x="14907003" y="2763851"/>
            <a:ext cx="662107" cy="662107"/>
            <a:chOff x="0" y="0"/>
            <a:chExt cx="812800" cy="812800"/>
          </a:xfrm>
        </p:grpSpPr>
        <p:sp>
          <p:nvSpPr>
            <p:cNvPr id="1829" name="Google Shape;182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31" name="Google Shape;1831;p18"/>
          <p:cNvGrpSpPr/>
          <p:nvPr/>
        </p:nvGrpSpPr>
        <p:grpSpPr>
          <a:xfrm>
            <a:off x="12249802" y="2142407"/>
            <a:ext cx="482478" cy="482478"/>
            <a:chOff x="0" y="0"/>
            <a:chExt cx="812800" cy="812800"/>
          </a:xfrm>
        </p:grpSpPr>
        <p:sp>
          <p:nvSpPr>
            <p:cNvPr id="1832" name="Google Shape;183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34" name="Google Shape;1834;p18"/>
          <p:cNvGrpSpPr/>
          <p:nvPr/>
        </p:nvGrpSpPr>
        <p:grpSpPr>
          <a:xfrm>
            <a:off x="15312641" y="3290507"/>
            <a:ext cx="256438" cy="256438"/>
            <a:chOff x="0" y="0"/>
            <a:chExt cx="812800" cy="812800"/>
          </a:xfrm>
        </p:grpSpPr>
        <p:sp>
          <p:nvSpPr>
            <p:cNvPr id="1835" name="Google Shape;183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37" name="Google Shape;1837;p18"/>
          <p:cNvGrpSpPr/>
          <p:nvPr/>
        </p:nvGrpSpPr>
        <p:grpSpPr>
          <a:xfrm>
            <a:off x="15768550" y="3478721"/>
            <a:ext cx="136469" cy="136469"/>
            <a:chOff x="0" y="0"/>
            <a:chExt cx="812800" cy="812800"/>
          </a:xfrm>
        </p:grpSpPr>
        <p:sp>
          <p:nvSpPr>
            <p:cNvPr id="1838" name="Google Shape;183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40" name="Google Shape;1840;p18"/>
          <p:cNvGrpSpPr/>
          <p:nvPr/>
        </p:nvGrpSpPr>
        <p:grpSpPr>
          <a:xfrm>
            <a:off x="17698935" y="4010947"/>
            <a:ext cx="1292027" cy="1292027"/>
            <a:chOff x="0" y="0"/>
            <a:chExt cx="812800" cy="812800"/>
          </a:xfrm>
        </p:grpSpPr>
        <p:sp>
          <p:nvSpPr>
            <p:cNvPr id="1841" name="Google Shape;184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43" name="Google Shape;1843;p18"/>
          <p:cNvGrpSpPr/>
          <p:nvPr/>
        </p:nvGrpSpPr>
        <p:grpSpPr>
          <a:xfrm>
            <a:off x="12732310" y="-358888"/>
            <a:ext cx="1654942" cy="1654942"/>
            <a:chOff x="0" y="0"/>
            <a:chExt cx="812800" cy="812800"/>
          </a:xfrm>
        </p:grpSpPr>
        <p:sp>
          <p:nvSpPr>
            <p:cNvPr id="1844" name="Google Shape;184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46" name="Google Shape;1846;p18"/>
          <p:cNvGrpSpPr/>
          <p:nvPr/>
        </p:nvGrpSpPr>
        <p:grpSpPr>
          <a:xfrm>
            <a:off x="14387248" y="-694694"/>
            <a:ext cx="1163279" cy="1163279"/>
            <a:chOff x="0" y="0"/>
            <a:chExt cx="812800" cy="812800"/>
          </a:xfrm>
        </p:grpSpPr>
        <p:sp>
          <p:nvSpPr>
            <p:cNvPr id="1847" name="Google Shape;184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8" name="Google Shape;1848;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49" name="Google Shape;1849;p18"/>
          <p:cNvGrpSpPr/>
          <p:nvPr/>
        </p:nvGrpSpPr>
        <p:grpSpPr>
          <a:xfrm>
            <a:off x="536359" y="9367592"/>
            <a:ext cx="1233343" cy="1233343"/>
            <a:chOff x="0" y="0"/>
            <a:chExt cx="812800" cy="812800"/>
          </a:xfrm>
        </p:grpSpPr>
        <p:sp>
          <p:nvSpPr>
            <p:cNvPr id="1850" name="Google Shape;185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52" name="Google Shape;1852;p18"/>
          <p:cNvGrpSpPr/>
          <p:nvPr/>
        </p:nvGrpSpPr>
        <p:grpSpPr>
          <a:xfrm>
            <a:off x="-882049" y="8966718"/>
            <a:ext cx="2035089" cy="2035089"/>
            <a:chOff x="0" y="0"/>
            <a:chExt cx="812800" cy="812800"/>
          </a:xfrm>
        </p:grpSpPr>
        <p:sp>
          <p:nvSpPr>
            <p:cNvPr id="1853" name="Google Shape;185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4" name="Google Shape;1854;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55" name="Google Shape;1855;p18"/>
          <p:cNvGrpSpPr/>
          <p:nvPr/>
        </p:nvGrpSpPr>
        <p:grpSpPr>
          <a:xfrm>
            <a:off x="-188553" y="8604262"/>
            <a:ext cx="724936" cy="724936"/>
            <a:chOff x="0" y="0"/>
            <a:chExt cx="812800" cy="812800"/>
          </a:xfrm>
        </p:grpSpPr>
        <p:sp>
          <p:nvSpPr>
            <p:cNvPr id="1856" name="Google Shape;185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7" name="Google Shape;1857;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58" name="Google Shape;1858;p18"/>
          <p:cNvGrpSpPr/>
          <p:nvPr/>
        </p:nvGrpSpPr>
        <p:grpSpPr>
          <a:xfrm rot="-5400000">
            <a:off x="-1060568" y="583864"/>
            <a:ext cx="1714033" cy="1714033"/>
            <a:chOff x="0" y="0"/>
            <a:chExt cx="812800" cy="812800"/>
          </a:xfrm>
        </p:grpSpPr>
        <p:sp>
          <p:nvSpPr>
            <p:cNvPr id="1859" name="Google Shape;185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0" name="Google Shape;1860;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61" name="Google Shape;1861;p18"/>
          <p:cNvGrpSpPr/>
          <p:nvPr/>
        </p:nvGrpSpPr>
        <p:grpSpPr>
          <a:xfrm rot="-5400000">
            <a:off x="-400820" y="-511370"/>
            <a:ext cx="1735816" cy="1735816"/>
            <a:chOff x="0" y="0"/>
            <a:chExt cx="812800" cy="812800"/>
          </a:xfrm>
        </p:grpSpPr>
        <p:sp>
          <p:nvSpPr>
            <p:cNvPr id="1862" name="Google Shape;186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64" name="Google Shape;1864;p18"/>
          <p:cNvGrpSpPr/>
          <p:nvPr/>
        </p:nvGrpSpPr>
        <p:grpSpPr>
          <a:xfrm rot="-5400000">
            <a:off x="601996" y="-1530725"/>
            <a:ext cx="2971597" cy="2971597"/>
            <a:chOff x="0" y="0"/>
            <a:chExt cx="812800" cy="812800"/>
          </a:xfrm>
        </p:grpSpPr>
        <p:sp>
          <p:nvSpPr>
            <p:cNvPr id="1865" name="Google Shape;186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67" name="Google Shape;1867;p18"/>
          <p:cNvGrpSpPr/>
          <p:nvPr/>
        </p:nvGrpSpPr>
        <p:grpSpPr>
          <a:xfrm rot="-5400000">
            <a:off x="458791" y="1803551"/>
            <a:ext cx="494345" cy="494345"/>
            <a:chOff x="0" y="0"/>
            <a:chExt cx="812800" cy="812800"/>
          </a:xfrm>
        </p:grpSpPr>
        <p:sp>
          <p:nvSpPr>
            <p:cNvPr id="1868" name="Google Shape;186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9" name="Google Shape;1869;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70" name="Google Shape;1870;p18"/>
          <p:cNvGrpSpPr/>
          <p:nvPr/>
        </p:nvGrpSpPr>
        <p:grpSpPr>
          <a:xfrm rot="-5400000">
            <a:off x="3005766" y="565679"/>
            <a:ext cx="666090" cy="666090"/>
            <a:chOff x="0" y="0"/>
            <a:chExt cx="812800" cy="812800"/>
          </a:xfrm>
        </p:grpSpPr>
        <p:sp>
          <p:nvSpPr>
            <p:cNvPr id="1871" name="Google Shape;187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2" name="Google Shape;1872;p1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73" name="Google Shape;1873;p18"/>
          <p:cNvSpPr/>
          <p:nvPr/>
        </p:nvSpPr>
        <p:spPr>
          <a:xfrm rot="-2033324">
            <a:off x="14586926" y="5504433"/>
            <a:ext cx="2499729" cy="3985076"/>
          </a:xfrm>
          <a:custGeom>
            <a:rect b="b" l="l" r="r" t="t"/>
            <a:pathLst>
              <a:path extrusionOk="0" h="3985661" w="2500096">
                <a:moveTo>
                  <a:pt x="0" y="0"/>
                </a:moveTo>
                <a:lnTo>
                  <a:pt x="2500097" y="0"/>
                </a:lnTo>
                <a:lnTo>
                  <a:pt x="2500097" y="3985661"/>
                </a:lnTo>
                <a:lnTo>
                  <a:pt x="0" y="398566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1874" name="Google Shape;1874;p18"/>
          <p:cNvPicPr preferRelativeResize="0"/>
          <p:nvPr/>
        </p:nvPicPr>
        <p:blipFill rotWithShape="1">
          <a:blip r:embed="rId4">
            <a:alphaModFix/>
          </a:blip>
          <a:srcRect b="0" l="0" r="0" t="0"/>
          <a:stretch/>
        </p:blipFill>
        <p:spPr>
          <a:xfrm>
            <a:off x="12489100" y="1213338"/>
            <a:ext cx="4667250" cy="466725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grpSp>
        <p:nvGrpSpPr>
          <p:cNvPr id="465" name="Google Shape;465;g2f6a8564890_0_0"/>
          <p:cNvGrpSpPr/>
          <p:nvPr/>
        </p:nvGrpSpPr>
        <p:grpSpPr>
          <a:xfrm>
            <a:off x="0" y="0"/>
            <a:ext cx="3792488" cy="10287226"/>
            <a:chOff x="0" y="0"/>
            <a:chExt cx="998838" cy="2709375"/>
          </a:xfrm>
        </p:grpSpPr>
        <p:sp>
          <p:nvSpPr>
            <p:cNvPr id="466" name="Google Shape;466;g2f6a8564890_0_0"/>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7" name="Google Shape;467;g2f6a8564890_0_0"/>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68" name="Google Shape;468;g2f6a8564890_0_0"/>
          <p:cNvGrpSpPr/>
          <p:nvPr/>
        </p:nvGrpSpPr>
        <p:grpSpPr>
          <a:xfrm>
            <a:off x="3623452" y="0"/>
            <a:ext cx="3792488" cy="10287226"/>
            <a:chOff x="0" y="0"/>
            <a:chExt cx="998838" cy="2709375"/>
          </a:xfrm>
        </p:grpSpPr>
        <p:sp>
          <p:nvSpPr>
            <p:cNvPr id="469" name="Google Shape;469;g2f6a8564890_0_0"/>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0" name="Google Shape;470;g2f6a8564890_0_0"/>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71" name="Google Shape;471;g2f6a8564890_0_0"/>
          <p:cNvGrpSpPr/>
          <p:nvPr/>
        </p:nvGrpSpPr>
        <p:grpSpPr>
          <a:xfrm>
            <a:off x="7246405" y="0"/>
            <a:ext cx="3792488" cy="10287226"/>
            <a:chOff x="0" y="0"/>
            <a:chExt cx="998838" cy="2709375"/>
          </a:xfrm>
        </p:grpSpPr>
        <p:sp>
          <p:nvSpPr>
            <p:cNvPr id="472" name="Google Shape;472;g2f6a8564890_0_0"/>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3" name="Google Shape;473;g2f6a8564890_0_0"/>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74" name="Google Shape;474;g2f6a8564890_0_0"/>
          <p:cNvGrpSpPr/>
          <p:nvPr/>
        </p:nvGrpSpPr>
        <p:grpSpPr>
          <a:xfrm>
            <a:off x="10869857" y="0"/>
            <a:ext cx="3792488" cy="10287226"/>
            <a:chOff x="0" y="0"/>
            <a:chExt cx="998838" cy="2709375"/>
          </a:xfrm>
        </p:grpSpPr>
        <p:sp>
          <p:nvSpPr>
            <p:cNvPr id="475" name="Google Shape;475;g2f6a8564890_0_0"/>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6" name="Google Shape;476;g2f6a8564890_0_0"/>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77" name="Google Shape;477;g2f6a8564890_0_0"/>
          <p:cNvGrpSpPr/>
          <p:nvPr/>
        </p:nvGrpSpPr>
        <p:grpSpPr>
          <a:xfrm>
            <a:off x="14495538" y="0"/>
            <a:ext cx="3792488" cy="10287226"/>
            <a:chOff x="0" y="0"/>
            <a:chExt cx="998838" cy="2709375"/>
          </a:xfrm>
        </p:grpSpPr>
        <p:sp>
          <p:nvSpPr>
            <p:cNvPr id="478" name="Google Shape;478;g2f6a8564890_0_0"/>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9" name="Google Shape;479;g2f6a8564890_0_0"/>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80" name="Google Shape;480;g2f6a8564890_0_0"/>
          <p:cNvGrpSpPr/>
          <p:nvPr/>
        </p:nvGrpSpPr>
        <p:grpSpPr>
          <a:xfrm>
            <a:off x="688075" y="742350"/>
            <a:ext cx="16982204" cy="8230066"/>
            <a:chOff x="0" y="0"/>
            <a:chExt cx="4274726" cy="2167575"/>
          </a:xfrm>
        </p:grpSpPr>
        <p:sp>
          <p:nvSpPr>
            <p:cNvPr id="481" name="Google Shape;481;g2f6a8564890_0_0"/>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2" name="Google Shape;482;g2f6a8564890_0_0"/>
            <p:cNvSpPr txBox="1"/>
            <p:nvPr/>
          </p:nvSpPr>
          <p:spPr>
            <a:xfrm>
              <a:off x="0" y="28575"/>
              <a:ext cx="4274700" cy="2139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83" name="Google Shape;483;g2f6a8564890_0_0"/>
          <p:cNvSpPr txBox="1"/>
          <p:nvPr/>
        </p:nvSpPr>
        <p:spPr>
          <a:xfrm>
            <a:off x="4154200" y="3986725"/>
            <a:ext cx="10423200" cy="5319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Clr>
                <a:srgbClr val="000000"/>
              </a:buClr>
              <a:buSzPts val="14400"/>
              <a:buFont typeface="Arial"/>
              <a:buNone/>
            </a:pPr>
            <a:r>
              <a:rPr b="1" i="0" lang="en-US" sz="14400" u="none" cap="none" strike="noStrike">
                <a:solidFill>
                  <a:srgbClr val="000000"/>
                </a:solidFill>
                <a:latin typeface="Fredoka"/>
                <a:ea typeface="Fredoka"/>
                <a:cs typeface="Fredoka"/>
                <a:sym typeface="Fredoka"/>
              </a:rPr>
              <a:t>Class of 2025</a:t>
            </a:r>
            <a:endParaRPr b="1" i="0" sz="14400" u="none" cap="none" strike="noStrike">
              <a:solidFill>
                <a:srgbClr val="000000"/>
              </a:solidFill>
              <a:latin typeface="Fredoka"/>
              <a:ea typeface="Fredoka"/>
              <a:cs typeface="Fredoka"/>
              <a:sym typeface="Fredoka"/>
            </a:endParaRPr>
          </a:p>
          <a:p>
            <a:pPr indent="0" lvl="0" marL="0" marR="0" rtl="0" algn="ctr">
              <a:lnSpc>
                <a:spcPct val="80000"/>
              </a:lnSpc>
              <a:spcBef>
                <a:spcPts val="0"/>
              </a:spcBef>
              <a:spcAft>
                <a:spcPts val="0"/>
              </a:spcAft>
              <a:buClr>
                <a:srgbClr val="000000"/>
              </a:buClr>
              <a:buSzPts val="14400"/>
              <a:buFont typeface="Arial"/>
              <a:buNone/>
            </a:pPr>
            <a:r>
              <a:rPr b="1" i="0" lang="en-US" sz="14400" u="none" cap="none" strike="noStrike">
                <a:solidFill>
                  <a:srgbClr val="000000"/>
                </a:solidFill>
                <a:latin typeface="Fredoka"/>
                <a:ea typeface="Fredoka"/>
                <a:cs typeface="Fredoka"/>
                <a:sym typeface="Fredoka"/>
              </a:rPr>
              <a:t> </a:t>
            </a:r>
            <a:endParaRPr b="1" i="0" sz="1400" u="none" cap="none" strike="noStrike">
              <a:solidFill>
                <a:srgbClr val="000000"/>
              </a:solidFill>
              <a:latin typeface="Arial"/>
              <a:ea typeface="Arial"/>
              <a:cs typeface="Arial"/>
              <a:sym typeface="Arial"/>
            </a:endParaRPr>
          </a:p>
        </p:txBody>
      </p:sp>
      <p:sp>
        <p:nvSpPr>
          <p:cNvPr id="484" name="Google Shape;484;g2f6a8564890_0_0"/>
          <p:cNvSpPr txBox="1"/>
          <p:nvPr/>
        </p:nvSpPr>
        <p:spPr>
          <a:xfrm>
            <a:off x="3778562" y="3081259"/>
            <a:ext cx="10731000" cy="595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000000"/>
              </a:buClr>
              <a:buSzPts val="4300"/>
              <a:buFont typeface="Arial"/>
              <a:buNone/>
            </a:pPr>
            <a:r>
              <a:rPr b="1" i="0" lang="en-US" sz="4300" u="none" cap="none" strike="noStrike">
                <a:solidFill>
                  <a:srgbClr val="9900FF"/>
                </a:solidFill>
                <a:latin typeface="Fredoka"/>
                <a:ea typeface="Fredoka"/>
                <a:cs typeface="Fredoka"/>
                <a:sym typeface="Fredoka"/>
              </a:rPr>
              <a:t>Duluth High School</a:t>
            </a:r>
            <a:endParaRPr b="1" i="0" sz="2100" u="none" cap="none" strike="noStrike">
              <a:solidFill>
                <a:srgbClr val="9900FF"/>
              </a:solidFill>
              <a:latin typeface="Arial"/>
              <a:ea typeface="Arial"/>
              <a:cs typeface="Arial"/>
              <a:sym typeface="Arial"/>
            </a:endParaRPr>
          </a:p>
        </p:txBody>
      </p:sp>
      <p:sp>
        <p:nvSpPr>
          <p:cNvPr id="485" name="Google Shape;485;g2f6a8564890_0_0"/>
          <p:cNvSpPr txBox="1"/>
          <p:nvPr/>
        </p:nvSpPr>
        <p:spPr>
          <a:xfrm>
            <a:off x="1810675" y="1193575"/>
            <a:ext cx="14565300" cy="1400400"/>
          </a:xfrm>
          <a:prstGeom prst="rect">
            <a:avLst/>
          </a:prstGeom>
          <a:noFill/>
          <a:ln>
            <a:noFill/>
          </a:ln>
        </p:spPr>
        <p:txBody>
          <a:bodyPr anchorCtr="0" anchor="t" bIns="91425" lIns="91425" spcFirstLastPara="1" rIns="91425" wrap="square" tIns="91425">
            <a:spAutoFit/>
          </a:bodyPr>
          <a:lstStyle/>
          <a:p>
            <a:pPr indent="0" lvl="0" marL="0" marR="0" rtl="0" algn="l">
              <a:lnSpc>
                <a:spcPct val="120002"/>
              </a:lnSpc>
              <a:spcBef>
                <a:spcPts val="0"/>
              </a:spcBef>
              <a:spcAft>
                <a:spcPts val="0"/>
              </a:spcAft>
              <a:buClr>
                <a:schemeClr val="dk1"/>
              </a:buClr>
              <a:buSzPts val="6999"/>
              <a:buFont typeface="Arial"/>
              <a:buNone/>
            </a:pPr>
            <a:r>
              <a:rPr b="0" i="0" lang="en-US" sz="7899" u="sng" cap="none" strike="noStrike">
                <a:solidFill>
                  <a:schemeClr val="accent5"/>
                </a:solidFill>
                <a:latin typeface="Archivo Black"/>
                <a:ea typeface="Archivo Black"/>
                <a:cs typeface="Archivo Black"/>
                <a:sym typeface="Archivo Black"/>
              </a:rPr>
              <a:t>Senior Class Information</a:t>
            </a:r>
            <a:endParaRPr b="0" i="0" sz="2300" u="sng" cap="none" strike="noStrike">
              <a:solidFill>
                <a:schemeClr val="dk1"/>
              </a:solidFill>
              <a:latin typeface="Arial"/>
              <a:ea typeface="Arial"/>
              <a:cs typeface="Arial"/>
              <a:sym typeface="Arial"/>
            </a:endParaRPr>
          </a:p>
        </p:txBody>
      </p:sp>
      <p:sp>
        <p:nvSpPr>
          <p:cNvPr id="486" name="Google Shape;486;g2f6a8564890_0_0"/>
          <p:cNvSpPr txBox="1"/>
          <p:nvPr/>
        </p:nvSpPr>
        <p:spPr>
          <a:xfrm>
            <a:off x="1810675" y="7433900"/>
            <a:ext cx="13161900" cy="138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900"/>
              <a:buFont typeface="Arial"/>
              <a:buNone/>
            </a:pPr>
            <a:r>
              <a:rPr b="0" i="0" lang="en-US" sz="3900" u="none" cap="none" strike="noStrike">
                <a:solidFill>
                  <a:schemeClr val="lt2"/>
                </a:solidFill>
                <a:latin typeface="Archivo Black"/>
                <a:ea typeface="Archivo Black"/>
                <a:cs typeface="Archivo Black"/>
                <a:sym typeface="Archivo Black"/>
              </a:rPr>
              <a:t>            </a:t>
            </a:r>
            <a:r>
              <a:rPr b="0" i="0" lang="en-US" sz="3900" u="none" cap="none" strike="noStrike">
                <a:solidFill>
                  <a:srgbClr val="9900FF"/>
                </a:solidFill>
                <a:latin typeface="Archivo Black"/>
                <a:ea typeface="Archivo Black"/>
                <a:cs typeface="Archivo Black"/>
                <a:sym typeface="Archivo Black"/>
              </a:rPr>
              <a:t>Presented by Mrs. Jacqueline Cain</a:t>
            </a:r>
            <a:endParaRPr b="0" i="0" sz="3900" u="none" cap="none" strike="noStrike">
              <a:solidFill>
                <a:srgbClr val="9900FF"/>
              </a:solidFill>
              <a:latin typeface="Archivo Black"/>
              <a:ea typeface="Archivo Black"/>
              <a:cs typeface="Archivo Black"/>
              <a:sym typeface="Archivo Black"/>
            </a:endParaRPr>
          </a:p>
          <a:p>
            <a:pPr indent="0" lvl="0" marL="0" marR="0" rtl="0" algn="ctr">
              <a:lnSpc>
                <a:spcPct val="100000"/>
              </a:lnSpc>
              <a:spcBef>
                <a:spcPts val="0"/>
              </a:spcBef>
              <a:spcAft>
                <a:spcPts val="0"/>
              </a:spcAft>
              <a:buClr>
                <a:srgbClr val="000000"/>
              </a:buClr>
              <a:buSzPts val="3900"/>
              <a:buFont typeface="Arial"/>
              <a:buNone/>
            </a:pPr>
            <a:r>
              <a:rPr b="1" i="0" lang="en-US" sz="3900" u="none" cap="none" strike="noStrike">
                <a:solidFill>
                  <a:srgbClr val="9900FF"/>
                </a:solidFill>
                <a:latin typeface="Archivo Black"/>
                <a:ea typeface="Archivo Black"/>
                <a:cs typeface="Archivo Black"/>
                <a:sym typeface="Archivo Black"/>
              </a:rPr>
              <a:t> </a:t>
            </a:r>
            <a:r>
              <a:rPr b="1" i="0" lang="en-US" sz="3600" u="sng" cap="none" strike="noStrike">
                <a:solidFill>
                  <a:srgbClr val="9900FF"/>
                </a:solidFill>
                <a:latin typeface="Open Sans"/>
                <a:ea typeface="Open Sans"/>
                <a:cs typeface="Open Sans"/>
                <a:sym typeface="Open Sans"/>
                <a:hlinkClick r:id="rId3">
                  <a:extLst>
                    <a:ext uri="{A12FA001-AC4F-418D-AE19-62706E023703}">
                      <ahyp:hlinkClr val="tx"/>
                    </a:ext>
                  </a:extLst>
                </a:hlinkClick>
              </a:rPr>
              <a:t>Jacqueline.cain@gcpsk12.org</a:t>
            </a:r>
            <a:endParaRPr b="1" i="0" sz="3900" u="none" cap="none" strike="noStrike">
              <a:solidFill>
                <a:srgbClr val="9900FF"/>
              </a:solidFill>
              <a:latin typeface="Archivo Black"/>
              <a:ea typeface="Archivo Black"/>
              <a:cs typeface="Archivo Black"/>
              <a:sym typeface="Archivo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grpSp>
        <p:nvGrpSpPr>
          <p:cNvPr id="491" name="Google Shape;491;g2f6a8564890_0_23"/>
          <p:cNvGrpSpPr/>
          <p:nvPr/>
        </p:nvGrpSpPr>
        <p:grpSpPr>
          <a:xfrm>
            <a:off x="0" y="0"/>
            <a:ext cx="3792488" cy="10287226"/>
            <a:chOff x="0" y="0"/>
            <a:chExt cx="998838" cy="2709375"/>
          </a:xfrm>
        </p:grpSpPr>
        <p:sp>
          <p:nvSpPr>
            <p:cNvPr id="492" name="Google Shape;492;g2f6a8564890_0_2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3" name="Google Shape;493;g2f6a8564890_0_23"/>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94" name="Google Shape;494;g2f6a8564890_0_23"/>
          <p:cNvGrpSpPr/>
          <p:nvPr/>
        </p:nvGrpSpPr>
        <p:grpSpPr>
          <a:xfrm>
            <a:off x="3623452" y="0"/>
            <a:ext cx="3792488" cy="10287226"/>
            <a:chOff x="0" y="0"/>
            <a:chExt cx="998838" cy="2709375"/>
          </a:xfrm>
        </p:grpSpPr>
        <p:sp>
          <p:nvSpPr>
            <p:cNvPr id="495" name="Google Shape;495;g2f6a8564890_0_2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6" name="Google Shape;496;g2f6a8564890_0_23"/>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97" name="Google Shape;497;g2f6a8564890_0_23"/>
          <p:cNvGrpSpPr/>
          <p:nvPr/>
        </p:nvGrpSpPr>
        <p:grpSpPr>
          <a:xfrm>
            <a:off x="7246405" y="0"/>
            <a:ext cx="3792488" cy="10287226"/>
            <a:chOff x="0" y="0"/>
            <a:chExt cx="998838" cy="2709375"/>
          </a:xfrm>
        </p:grpSpPr>
        <p:sp>
          <p:nvSpPr>
            <p:cNvPr id="498" name="Google Shape;498;g2f6a8564890_0_2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9" name="Google Shape;499;g2f6a8564890_0_23"/>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g2f6a8564890_0_23"/>
          <p:cNvGrpSpPr/>
          <p:nvPr/>
        </p:nvGrpSpPr>
        <p:grpSpPr>
          <a:xfrm>
            <a:off x="10869857" y="0"/>
            <a:ext cx="3792488" cy="10287226"/>
            <a:chOff x="0" y="0"/>
            <a:chExt cx="998838" cy="2709375"/>
          </a:xfrm>
        </p:grpSpPr>
        <p:sp>
          <p:nvSpPr>
            <p:cNvPr id="501" name="Google Shape;501;g2f6a8564890_0_2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2" name="Google Shape;502;g2f6a8564890_0_23"/>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g2f6a8564890_0_23"/>
          <p:cNvGrpSpPr/>
          <p:nvPr/>
        </p:nvGrpSpPr>
        <p:grpSpPr>
          <a:xfrm>
            <a:off x="14495538" y="0"/>
            <a:ext cx="3792488" cy="10287226"/>
            <a:chOff x="0" y="0"/>
            <a:chExt cx="998838" cy="2709375"/>
          </a:xfrm>
        </p:grpSpPr>
        <p:sp>
          <p:nvSpPr>
            <p:cNvPr id="504" name="Google Shape;504;g2f6a8564890_0_23"/>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5" name="Google Shape;505;g2f6a8564890_0_23"/>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g2f6a8564890_0_23"/>
          <p:cNvGrpSpPr/>
          <p:nvPr/>
        </p:nvGrpSpPr>
        <p:grpSpPr>
          <a:xfrm>
            <a:off x="1028700" y="1028700"/>
            <a:ext cx="16230707" cy="8230066"/>
            <a:chOff x="0" y="0"/>
            <a:chExt cx="4274726" cy="2167575"/>
          </a:xfrm>
        </p:grpSpPr>
        <p:sp>
          <p:nvSpPr>
            <p:cNvPr id="507" name="Google Shape;507;g2f6a8564890_0_23"/>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8" name="Google Shape;508;g2f6a8564890_0_23"/>
            <p:cNvSpPr txBox="1"/>
            <p:nvPr/>
          </p:nvSpPr>
          <p:spPr>
            <a:xfrm>
              <a:off x="0" y="28575"/>
              <a:ext cx="4274700" cy="2139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09" name="Google Shape;509;g2f6a8564890_0_23"/>
          <p:cNvSpPr txBox="1"/>
          <p:nvPr/>
        </p:nvSpPr>
        <p:spPr>
          <a:xfrm>
            <a:off x="1516198" y="1436739"/>
            <a:ext cx="15255600" cy="787800"/>
          </a:xfrm>
          <a:prstGeom prst="rect">
            <a:avLst/>
          </a:prstGeom>
          <a:noFill/>
          <a:ln>
            <a:noFill/>
          </a:ln>
        </p:spPr>
        <p:txBody>
          <a:bodyPr anchorCtr="0" anchor="t" bIns="0" lIns="0" spcFirstLastPara="1" rIns="0" wrap="square" tIns="0">
            <a:spAutoFit/>
          </a:bodyPr>
          <a:lstStyle/>
          <a:p>
            <a:pPr indent="0" lvl="0" marL="0" marR="0" rtl="0" algn="ctr">
              <a:lnSpc>
                <a:spcPct val="79996"/>
              </a:lnSpc>
              <a:spcBef>
                <a:spcPts val="0"/>
              </a:spcBef>
              <a:spcAft>
                <a:spcPts val="0"/>
              </a:spcAft>
              <a:buClr>
                <a:srgbClr val="000000"/>
              </a:buClr>
              <a:buSzPts val="6399"/>
              <a:buFont typeface="Arial"/>
              <a:buNone/>
            </a:pPr>
            <a:r>
              <a:rPr b="1" i="0" lang="en-US" sz="6399" u="none" cap="none" strike="noStrike">
                <a:solidFill>
                  <a:srgbClr val="000000"/>
                </a:solidFill>
                <a:latin typeface="Fredoka"/>
                <a:ea typeface="Fredoka"/>
                <a:cs typeface="Fredoka"/>
                <a:sym typeface="Fredoka"/>
              </a:rPr>
              <a:t>Senior Sunrise!   </a:t>
            </a:r>
            <a:endParaRPr b="1" i="0" sz="1400" u="none" cap="none" strike="noStrike">
              <a:solidFill>
                <a:srgbClr val="000000"/>
              </a:solidFill>
              <a:latin typeface="Arial"/>
              <a:ea typeface="Arial"/>
              <a:cs typeface="Arial"/>
              <a:sym typeface="Arial"/>
            </a:endParaRPr>
          </a:p>
        </p:txBody>
      </p:sp>
      <p:pic>
        <p:nvPicPr>
          <p:cNvPr id="510" name="Google Shape;510;g2f6a8564890_0_23" title="IMG_9153.HEIC"/>
          <p:cNvPicPr preferRelativeResize="0"/>
          <p:nvPr/>
        </p:nvPicPr>
        <p:blipFill rotWithShape="1">
          <a:blip r:embed="rId3">
            <a:alphaModFix/>
          </a:blip>
          <a:srcRect b="0" l="0" r="0" t="0"/>
          <a:stretch/>
        </p:blipFill>
        <p:spPr>
          <a:xfrm>
            <a:off x="10480100" y="3422950"/>
            <a:ext cx="4572001" cy="2532426"/>
          </a:xfrm>
          <a:prstGeom prst="rect">
            <a:avLst/>
          </a:prstGeom>
          <a:noFill/>
          <a:ln>
            <a:noFill/>
          </a:ln>
        </p:spPr>
      </p:pic>
      <p:pic>
        <p:nvPicPr>
          <p:cNvPr id="511" name="Google Shape;511;g2f6a8564890_0_23" title="IMG_3832.JPG"/>
          <p:cNvPicPr preferRelativeResize="0"/>
          <p:nvPr/>
        </p:nvPicPr>
        <p:blipFill rotWithShape="1">
          <a:blip r:embed="rId4">
            <a:alphaModFix/>
          </a:blip>
          <a:srcRect b="0" l="0" r="0" t="0"/>
          <a:stretch/>
        </p:blipFill>
        <p:spPr>
          <a:xfrm>
            <a:off x="5227375" y="3770038"/>
            <a:ext cx="4572001" cy="2532426"/>
          </a:xfrm>
          <a:prstGeom prst="rect">
            <a:avLst/>
          </a:prstGeom>
          <a:noFill/>
          <a:ln>
            <a:noFill/>
          </a:ln>
        </p:spPr>
      </p:pic>
      <p:pic>
        <p:nvPicPr>
          <p:cNvPr id="512" name="Google Shape;512;g2f6a8564890_0_23" title="IMG_3831.JPG"/>
          <p:cNvPicPr preferRelativeResize="0"/>
          <p:nvPr/>
        </p:nvPicPr>
        <p:blipFill rotWithShape="1">
          <a:blip r:embed="rId5">
            <a:alphaModFix/>
          </a:blip>
          <a:srcRect b="0" l="0" r="0" t="0"/>
          <a:stretch/>
        </p:blipFill>
        <p:spPr>
          <a:xfrm>
            <a:off x="1656825" y="1234300"/>
            <a:ext cx="4246902" cy="2352349"/>
          </a:xfrm>
          <a:prstGeom prst="rect">
            <a:avLst/>
          </a:prstGeom>
          <a:noFill/>
          <a:ln>
            <a:noFill/>
          </a:ln>
        </p:spPr>
      </p:pic>
      <p:pic>
        <p:nvPicPr>
          <p:cNvPr id="513" name="Google Shape;513;g2f6a8564890_0_23" title="IMG_3834.JPG"/>
          <p:cNvPicPr preferRelativeResize="0"/>
          <p:nvPr/>
        </p:nvPicPr>
        <p:blipFill rotWithShape="1">
          <a:blip r:embed="rId6">
            <a:alphaModFix/>
          </a:blip>
          <a:srcRect b="0" l="0" r="0" t="0"/>
          <a:stretch/>
        </p:blipFill>
        <p:spPr>
          <a:xfrm>
            <a:off x="6574875" y="6419626"/>
            <a:ext cx="4735324" cy="2622874"/>
          </a:xfrm>
          <a:prstGeom prst="rect">
            <a:avLst/>
          </a:prstGeom>
          <a:noFill/>
          <a:ln>
            <a:noFill/>
          </a:ln>
        </p:spPr>
      </p:pic>
      <p:pic>
        <p:nvPicPr>
          <p:cNvPr id="514" name="Google Shape;514;g2f6a8564890_0_23" title="IMG_3836.JPG"/>
          <p:cNvPicPr preferRelativeResize="0"/>
          <p:nvPr/>
        </p:nvPicPr>
        <p:blipFill rotWithShape="1">
          <a:blip r:embed="rId7">
            <a:alphaModFix/>
          </a:blip>
          <a:srcRect b="0" l="0" r="0" t="0"/>
          <a:stretch/>
        </p:blipFill>
        <p:spPr>
          <a:xfrm>
            <a:off x="1232125" y="6485875"/>
            <a:ext cx="4572001" cy="2532426"/>
          </a:xfrm>
          <a:prstGeom prst="rect">
            <a:avLst/>
          </a:prstGeom>
          <a:noFill/>
          <a:ln>
            <a:noFill/>
          </a:ln>
        </p:spPr>
      </p:pic>
      <p:pic>
        <p:nvPicPr>
          <p:cNvPr id="515" name="Google Shape;515;g2f6a8564890_0_23" title="IMG_3830.JPG"/>
          <p:cNvPicPr preferRelativeResize="0"/>
          <p:nvPr/>
        </p:nvPicPr>
        <p:blipFill rotWithShape="1">
          <a:blip r:embed="rId8">
            <a:alphaModFix/>
          </a:blip>
          <a:srcRect b="0" l="0" r="0" t="0"/>
          <a:stretch/>
        </p:blipFill>
        <p:spPr>
          <a:xfrm>
            <a:off x="11629225" y="6076925"/>
            <a:ext cx="5520998" cy="3058076"/>
          </a:xfrm>
          <a:prstGeom prst="rect">
            <a:avLst/>
          </a:prstGeom>
          <a:noFill/>
          <a:ln>
            <a:noFill/>
          </a:ln>
        </p:spPr>
      </p:pic>
      <p:pic>
        <p:nvPicPr>
          <p:cNvPr id="516" name="Google Shape;516;g2f6a8564890_0_23" title="IMG_3829.JPG"/>
          <p:cNvPicPr preferRelativeResize="0"/>
          <p:nvPr/>
        </p:nvPicPr>
        <p:blipFill rotWithShape="1">
          <a:blip r:embed="rId9">
            <a:alphaModFix/>
          </a:blip>
          <a:srcRect b="0" l="0" r="0" t="0"/>
          <a:stretch/>
        </p:blipFill>
        <p:spPr>
          <a:xfrm>
            <a:off x="13242375" y="1200775"/>
            <a:ext cx="3792502" cy="2100660"/>
          </a:xfrm>
          <a:prstGeom prst="rect">
            <a:avLst/>
          </a:prstGeom>
          <a:noFill/>
          <a:ln>
            <a:noFill/>
          </a:ln>
        </p:spPr>
      </p:pic>
      <p:pic>
        <p:nvPicPr>
          <p:cNvPr id="517" name="Google Shape;517;g2f6a8564890_0_23" title="IMG_3835.JPG"/>
          <p:cNvPicPr preferRelativeResize="0"/>
          <p:nvPr/>
        </p:nvPicPr>
        <p:blipFill rotWithShape="1">
          <a:blip r:embed="rId10">
            <a:alphaModFix/>
          </a:blip>
          <a:srcRect b="0" l="0" r="0" t="0"/>
          <a:stretch/>
        </p:blipFill>
        <p:spPr>
          <a:xfrm>
            <a:off x="15182553" y="3981525"/>
            <a:ext cx="1967677" cy="1415301"/>
          </a:xfrm>
          <a:prstGeom prst="rect">
            <a:avLst/>
          </a:prstGeom>
          <a:noFill/>
          <a:ln>
            <a:noFill/>
          </a:ln>
        </p:spPr>
      </p:pic>
      <p:pic>
        <p:nvPicPr>
          <p:cNvPr id="518" name="Google Shape;518;g2f6a8564890_0_23" title="IMG_3816.JPG"/>
          <p:cNvPicPr preferRelativeResize="0"/>
          <p:nvPr/>
        </p:nvPicPr>
        <p:blipFill rotWithShape="1">
          <a:blip r:embed="rId11">
            <a:alphaModFix/>
          </a:blip>
          <a:srcRect b="0" l="0" r="0" t="0"/>
          <a:stretch/>
        </p:blipFill>
        <p:spPr>
          <a:xfrm>
            <a:off x="1516200" y="3860088"/>
            <a:ext cx="3270436" cy="23523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grpSp>
        <p:nvGrpSpPr>
          <p:cNvPr id="523" name="Google Shape;523;g2f6a8564890_0_54"/>
          <p:cNvGrpSpPr/>
          <p:nvPr/>
        </p:nvGrpSpPr>
        <p:grpSpPr>
          <a:xfrm>
            <a:off x="0" y="0"/>
            <a:ext cx="3792488" cy="10287226"/>
            <a:chOff x="0" y="0"/>
            <a:chExt cx="998838" cy="2709375"/>
          </a:xfrm>
        </p:grpSpPr>
        <p:sp>
          <p:nvSpPr>
            <p:cNvPr id="524" name="Google Shape;524;g2f6a8564890_0_54"/>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3D3B8E"/>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5" name="Google Shape;525;g2f6a8564890_0_54"/>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g2f6a8564890_0_54"/>
          <p:cNvGrpSpPr/>
          <p:nvPr/>
        </p:nvGrpSpPr>
        <p:grpSpPr>
          <a:xfrm>
            <a:off x="3623452" y="0"/>
            <a:ext cx="3792488" cy="10287226"/>
            <a:chOff x="0" y="0"/>
            <a:chExt cx="998838" cy="2709375"/>
          </a:xfrm>
        </p:grpSpPr>
        <p:sp>
          <p:nvSpPr>
            <p:cNvPr id="527" name="Google Shape;527;g2f6a8564890_0_54"/>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70D6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8" name="Google Shape;528;g2f6a8564890_0_54"/>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29" name="Google Shape;529;g2f6a8564890_0_54"/>
          <p:cNvGrpSpPr/>
          <p:nvPr/>
        </p:nvGrpSpPr>
        <p:grpSpPr>
          <a:xfrm>
            <a:off x="7246405" y="0"/>
            <a:ext cx="3792488" cy="10287226"/>
            <a:chOff x="0" y="0"/>
            <a:chExt cx="998838" cy="2709375"/>
          </a:xfrm>
        </p:grpSpPr>
        <p:sp>
          <p:nvSpPr>
            <p:cNvPr id="530" name="Google Shape;530;g2f6a8564890_0_54"/>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70A6"/>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1" name="Google Shape;531;g2f6a8564890_0_54"/>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32" name="Google Shape;532;g2f6a8564890_0_54"/>
          <p:cNvGrpSpPr/>
          <p:nvPr/>
        </p:nvGrpSpPr>
        <p:grpSpPr>
          <a:xfrm>
            <a:off x="10869857" y="0"/>
            <a:ext cx="3792488" cy="10287226"/>
            <a:chOff x="0" y="0"/>
            <a:chExt cx="998838" cy="2709375"/>
          </a:xfrm>
        </p:grpSpPr>
        <p:sp>
          <p:nvSpPr>
            <p:cNvPr id="533" name="Google Shape;533;g2f6a8564890_0_54"/>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E9FF7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4" name="Google Shape;534;g2f6a8564890_0_54"/>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35" name="Google Shape;535;g2f6a8564890_0_54"/>
          <p:cNvGrpSpPr/>
          <p:nvPr/>
        </p:nvGrpSpPr>
        <p:grpSpPr>
          <a:xfrm>
            <a:off x="14495538" y="0"/>
            <a:ext cx="3792488" cy="10287226"/>
            <a:chOff x="0" y="0"/>
            <a:chExt cx="998838" cy="2709375"/>
          </a:xfrm>
        </p:grpSpPr>
        <p:sp>
          <p:nvSpPr>
            <p:cNvPr id="536" name="Google Shape;536;g2f6a8564890_0_54"/>
            <p:cNvSpPr/>
            <p:nvPr/>
          </p:nvSpPr>
          <p:spPr>
            <a:xfrm>
              <a:off x="0" y="0"/>
              <a:ext cx="998838" cy="2709333"/>
            </a:xfrm>
            <a:custGeom>
              <a:rect b="b" l="l" r="r" t="t"/>
              <a:pathLst>
                <a:path extrusionOk="0" h="2709333" w="998838">
                  <a:moveTo>
                    <a:pt x="0" y="0"/>
                  </a:moveTo>
                  <a:lnTo>
                    <a:pt x="998838" y="0"/>
                  </a:lnTo>
                  <a:lnTo>
                    <a:pt x="998838" y="2709333"/>
                  </a:lnTo>
                  <a:lnTo>
                    <a:pt x="0" y="2709333"/>
                  </a:lnTo>
                  <a:close/>
                </a:path>
              </a:pathLst>
            </a:custGeom>
            <a:solidFill>
              <a:srgbClr val="FF8200"/>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7" name="Google Shape;537;g2f6a8564890_0_54"/>
            <p:cNvSpPr txBox="1"/>
            <p:nvPr/>
          </p:nvSpPr>
          <p:spPr>
            <a:xfrm>
              <a:off x="0" y="28575"/>
              <a:ext cx="998700" cy="268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38" name="Google Shape;538;g2f6a8564890_0_54"/>
          <p:cNvGrpSpPr/>
          <p:nvPr/>
        </p:nvGrpSpPr>
        <p:grpSpPr>
          <a:xfrm>
            <a:off x="1028700" y="1028700"/>
            <a:ext cx="16230707" cy="8230066"/>
            <a:chOff x="0" y="0"/>
            <a:chExt cx="4274726" cy="2167575"/>
          </a:xfrm>
        </p:grpSpPr>
        <p:sp>
          <p:nvSpPr>
            <p:cNvPr id="539" name="Google Shape;539;g2f6a8564890_0_54"/>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solidFill>
            <a:ln cap="sq" cmpd="sng" w="1714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40" name="Google Shape;540;g2f6a8564890_0_54"/>
            <p:cNvSpPr txBox="1"/>
            <p:nvPr/>
          </p:nvSpPr>
          <p:spPr>
            <a:xfrm>
              <a:off x="0" y="28575"/>
              <a:ext cx="4274700" cy="2139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41" name="Google Shape;541;g2f6a8564890_0_54"/>
          <p:cNvGrpSpPr/>
          <p:nvPr/>
        </p:nvGrpSpPr>
        <p:grpSpPr>
          <a:xfrm>
            <a:off x="1025903" y="7304012"/>
            <a:ext cx="5961025" cy="1508380"/>
            <a:chOff x="-1619033" y="1251342"/>
            <a:chExt cx="7948033" cy="2011173"/>
          </a:xfrm>
        </p:grpSpPr>
        <p:sp>
          <p:nvSpPr>
            <p:cNvPr id="542" name="Google Shape;542;g2f6a8564890_0_54"/>
            <p:cNvSpPr txBox="1"/>
            <p:nvPr/>
          </p:nvSpPr>
          <p:spPr>
            <a:xfrm>
              <a:off x="-1450600" y="1251342"/>
              <a:ext cx="77796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200"/>
                <a:buFont typeface="Arial"/>
                <a:buNone/>
              </a:pPr>
              <a:r>
                <a:rPr b="1" i="0" lang="en-US" sz="4200" u="none" cap="none" strike="noStrike">
                  <a:solidFill>
                    <a:srgbClr val="000000"/>
                  </a:solidFill>
                  <a:latin typeface="Fredoka"/>
                  <a:ea typeface="Fredoka"/>
                  <a:cs typeface="Fredoka"/>
                  <a:sym typeface="Fredoka"/>
                </a:rPr>
                <a:t>Mrs. Cain </a:t>
              </a:r>
              <a:endParaRPr b="1" i="0" sz="1400" u="none" cap="none" strike="noStrike">
                <a:solidFill>
                  <a:srgbClr val="000000"/>
                </a:solidFill>
                <a:latin typeface="Arial"/>
                <a:ea typeface="Arial"/>
                <a:cs typeface="Arial"/>
                <a:sym typeface="Arial"/>
              </a:endParaRPr>
            </a:p>
          </p:txBody>
        </p:sp>
        <p:sp>
          <p:nvSpPr>
            <p:cNvPr id="543" name="Google Shape;543;g2f6a8564890_0_54"/>
            <p:cNvSpPr txBox="1"/>
            <p:nvPr/>
          </p:nvSpPr>
          <p:spPr>
            <a:xfrm>
              <a:off x="-1619033" y="2113215"/>
              <a:ext cx="7779600" cy="114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DM Sans"/>
                  <a:ea typeface="DM Sans"/>
                  <a:cs typeface="DM Sans"/>
                  <a:sym typeface="DM Sans"/>
                </a:rPr>
                <a:t>located in </a:t>
              </a:r>
              <a:endParaRPr b="0" i="0" sz="2800" u="none" cap="none" strike="noStrike">
                <a:solidFill>
                  <a:srgbClr val="00000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DM Sans"/>
                  <a:ea typeface="DM Sans"/>
                  <a:cs typeface="DM Sans"/>
                  <a:sym typeface="DM Sans"/>
                </a:rPr>
                <a:t>room 6-211 </a:t>
              </a:r>
              <a:endParaRPr b="0" i="0" sz="2400" u="none" cap="none" strike="noStrike">
                <a:solidFill>
                  <a:srgbClr val="000000"/>
                </a:solidFill>
                <a:latin typeface="Arial"/>
                <a:ea typeface="Arial"/>
                <a:cs typeface="Arial"/>
                <a:sym typeface="Arial"/>
              </a:endParaRPr>
            </a:p>
          </p:txBody>
        </p:sp>
      </p:grpSp>
      <p:grpSp>
        <p:nvGrpSpPr>
          <p:cNvPr id="544" name="Google Shape;544;g2f6a8564890_0_54"/>
          <p:cNvGrpSpPr/>
          <p:nvPr/>
        </p:nvGrpSpPr>
        <p:grpSpPr>
          <a:xfrm>
            <a:off x="11424704" y="7377062"/>
            <a:ext cx="5834700" cy="1496980"/>
            <a:chOff x="1615567" y="1348742"/>
            <a:chExt cx="7779600" cy="1995973"/>
          </a:xfrm>
        </p:grpSpPr>
        <p:sp>
          <p:nvSpPr>
            <p:cNvPr id="545" name="Google Shape;545;g2f6a8564890_0_54"/>
            <p:cNvSpPr txBox="1"/>
            <p:nvPr/>
          </p:nvSpPr>
          <p:spPr>
            <a:xfrm>
              <a:off x="1615567" y="1348742"/>
              <a:ext cx="77796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200"/>
                <a:buFont typeface="Arial"/>
                <a:buNone/>
              </a:pPr>
              <a:r>
                <a:rPr b="1" i="0" lang="en-US" sz="4200" u="none" cap="none" strike="noStrike">
                  <a:solidFill>
                    <a:srgbClr val="000000"/>
                  </a:solidFill>
                  <a:latin typeface="Fredoka"/>
                  <a:ea typeface="Fredoka"/>
                  <a:cs typeface="Fredoka"/>
                  <a:sym typeface="Fredoka"/>
                </a:rPr>
                <a:t>Mrs. Lombardo- AP </a:t>
              </a:r>
              <a:endParaRPr b="1" i="0" sz="1400" u="none" cap="none" strike="noStrike">
                <a:solidFill>
                  <a:srgbClr val="000000"/>
                </a:solidFill>
                <a:latin typeface="Arial"/>
                <a:ea typeface="Arial"/>
                <a:cs typeface="Arial"/>
                <a:sym typeface="Arial"/>
              </a:endParaRPr>
            </a:p>
          </p:txBody>
        </p:sp>
        <p:sp>
          <p:nvSpPr>
            <p:cNvPr id="546" name="Google Shape;546;g2f6a8564890_0_54"/>
            <p:cNvSpPr txBox="1"/>
            <p:nvPr/>
          </p:nvSpPr>
          <p:spPr>
            <a:xfrm>
              <a:off x="1615567" y="2318415"/>
              <a:ext cx="7779600" cy="1026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rgbClr val="000000"/>
                  </a:solidFill>
                  <a:latin typeface="DM Sans"/>
                  <a:ea typeface="DM Sans"/>
                  <a:cs typeface="DM Sans"/>
                  <a:sym typeface="DM Sans"/>
                </a:rPr>
                <a:t>Located in Testing Office </a:t>
              </a:r>
              <a:endParaRPr b="0" i="0" sz="2500" u="none" cap="none" strike="noStrike">
                <a:solidFill>
                  <a:srgbClr val="00000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rgbClr val="000000"/>
                  </a:solidFill>
                  <a:latin typeface="DM Sans"/>
                  <a:ea typeface="DM Sans"/>
                  <a:cs typeface="DM Sans"/>
                  <a:sym typeface="DM Sans"/>
                </a:rPr>
                <a:t>500 building </a:t>
              </a:r>
              <a:endParaRPr b="0" i="0" sz="2500" u="none" cap="none" strike="noStrike">
                <a:solidFill>
                  <a:srgbClr val="000000"/>
                </a:solidFill>
                <a:latin typeface="DM Sans"/>
                <a:ea typeface="DM Sans"/>
                <a:cs typeface="DM Sans"/>
                <a:sym typeface="DM Sans"/>
              </a:endParaRPr>
            </a:p>
          </p:txBody>
        </p:sp>
      </p:grpSp>
      <p:sp>
        <p:nvSpPr>
          <p:cNvPr id="547" name="Google Shape;547;g2f6a8564890_0_54"/>
          <p:cNvSpPr txBox="1"/>
          <p:nvPr/>
        </p:nvSpPr>
        <p:spPr>
          <a:xfrm>
            <a:off x="1537178" y="2479232"/>
            <a:ext cx="15222300" cy="985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Clr>
                <a:srgbClr val="000000"/>
              </a:buClr>
              <a:buSzPts val="8000"/>
              <a:buFont typeface="Arial"/>
              <a:buNone/>
            </a:pPr>
            <a:r>
              <a:rPr b="1" i="0" lang="en-US" sz="8000" u="none" cap="none" strike="noStrike">
                <a:solidFill>
                  <a:srgbClr val="000000"/>
                </a:solidFill>
                <a:latin typeface="Fredoka"/>
                <a:ea typeface="Fredoka"/>
                <a:cs typeface="Fredoka"/>
                <a:sym typeface="Fredoka"/>
              </a:rPr>
              <a:t>Senior Sponsors </a:t>
            </a:r>
            <a:endParaRPr b="1" i="0" sz="1400" u="none" cap="none" strike="noStrike">
              <a:solidFill>
                <a:srgbClr val="000000"/>
              </a:solidFill>
              <a:latin typeface="Arial"/>
              <a:ea typeface="Arial"/>
              <a:cs typeface="Arial"/>
              <a:sym typeface="Arial"/>
            </a:endParaRPr>
          </a:p>
        </p:txBody>
      </p:sp>
      <p:grpSp>
        <p:nvGrpSpPr>
          <p:cNvPr id="548" name="Google Shape;548;g2f6a8564890_0_54"/>
          <p:cNvGrpSpPr/>
          <p:nvPr/>
        </p:nvGrpSpPr>
        <p:grpSpPr>
          <a:xfrm>
            <a:off x="5633328" y="7304012"/>
            <a:ext cx="5930575" cy="1508380"/>
            <a:chOff x="-819733" y="1251342"/>
            <a:chExt cx="7907433" cy="2011173"/>
          </a:xfrm>
        </p:grpSpPr>
        <p:sp>
          <p:nvSpPr>
            <p:cNvPr id="549" name="Google Shape;549;g2f6a8564890_0_54"/>
            <p:cNvSpPr txBox="1"/>
            <p:nvPr/>
          </p:nvSpPr>
          <p:spPr>
            <a:xfrm>
              <a:off x="-819733" y="1251342"/>
              <a:ext cx="77796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200"/>
                <a:buFont typeface="Arial"/>
                <a:buNone/>
              </a:pPr>
              <a:r>
                <a:rPr b="1" i="0" lang="en-US" sz="4200" u="none" cap="none" strike="noStrike">
                  <a:solidFill>
                    <a:srgbClr val="000000"/>
                  </a:solidFill>
                  <a:latin typeface="Fredoka"/>
                  <a:ea typeface="Fredoka"/>
                  <a:cs typeface="Fredoka"/>
                  <a:sym typeface="Fredoka"/>
                </a:rPr>
                <a:t>Dr. Edwards </a:t>
              </a:r>
              <a:endParaRPr b="1" i="0" sz="1400" u="none" cap="none" strike="noStrike">
                <a:solidFill>
                  <a:srgbClr val="000000"/>
                </a:solidFill>
                <a:latin typeface="Arial"/>
                <a:ea typeface="Arial"/>
                <a:cs typeface="Arial"/>
                <a:sym typeface="Arial"/>
              </a:endParaRPr>
            </a:p>
          </p:txBody>
        </p:sp>
        <p:sp>
          <p:nvSpPr>
            <p:cNvPr id="550" name="Google Shape;550;g2f6a8564890_0_54"/>
            <p:cNvSpPr txBox="1"/>
            <p:nvPr/>
          </p:nvSpPr>
          <p:spPr>
            <a:xfrm>
              <a:off x="-691900" y="2113215"/>
              <a:ext cx="7779600" cy="114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DM Sans"/>
                  <a:ea typeface="DM Sans"/>
                  <a:cs typeface="DM Sans"/>
                  <a:sym typeface="DM Sans"/>
                </a:rPr>
                <a:t>located in the </a:t>
              </a:r>
              <a:endParaRPr b="0" i="0" sz="2800" u="none" cap="none" strike="noStrike">
                <a:solidFill>
                  <a:srgbClr val="00000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DM Sans"/>
                  <a:ea typeface="DM Sans"/>
                  <a:cs typeface="DM Sans"/>
                  <a:sym typeface="DM Sans"/>
                </a:rPr>
                <a:t>orchestra room </a:t>
              </a:r>
              <a:endParaRPr b="0" i="0" sz="2400" u="none" cap="none" strike="noStrike">
                <a:solidFill>
                  <a:srgbClr val="000000"/>
                </a:solidFill>
                <a:latin typeface="Arial"/>
                <a:ea typeface="Arial"/>
                <a:cs typeface="Arial"/>
                <a:sym typeface="Arial"/>
              </a:endParaRPr>
            </a:p>
          </p:txBody>
        </p:sp>
      </p:grpSp>
      <p:pic>
        <p:nvPicPr>
          <p:cNvPr id="551" name="Google Shape;551;g2f6a8564890_0_54"/>
          <p:cNvPicPr preferRelativeResize="0"/>
          <p:nvPr/>
        </p:nvPicPr>
        <p:blipFill rotWithShape="1">
          <a:blip r:embed="rId3">
            <a:alphaModFix/>
          </a:blip>
          <a:srcRect b="0" l="0" r="0" t="0"/>
          <a:stretch/>
        </p:blipFill>
        <p:spPr>
          <a:xfrm>
            <a:off x="1537175" y="3876700"/>
            <a:ext cx="4569800" cy="3427300"/>
          </a:xfrm>
          <a:prstGeom prst="rect">
            <a:avLst/>
          </a:prstGeom>
          <a:noFill/>
          <a:ln>
            <a:noFill/>
          </a:ln>
        </p:spPr>
      </p:pic>
      <p:pic>
        <p:nvPicPr>
          <p:cNvPr id="552" name="Google Shape;552;g2f6a8564890_0_54"/>
          <p:cNvPicPr preferRelativeResize="0"/>
          <p:nvPr/>
        </p:nvPicPr>
        <p:blipFill rotWithShape="1">
          <a:blip r:embed="rId4">
            <a:alphaModFix/>
          </a:blip>
          <a:srcRect b="0" l="0" r="0" t="0"/>
          <a:stretch/>
        </p:blipFill>
        <p:spPr>
          <a:xfrm>
            <a:off x="12540372" y="3657637"/>
            <a:ext cx="2931764" cy="3646373"/>
          </a:xfrm>
          <a:prstGeom prst="rect">
            <a:avLst/>
          </a:prstGeom>
          <a:noFill/>
          <a:ln>
            <a:noFill/>
          </a:ln>
        </p:spPr>
      </p:pic>
      <p:pic>
        <p:nvPicPr>
          <p:cNvPr id="553" name="Google Shape;553;g2f6a8564890_0_54" title="IMG_0675.JPG"/>
          <p:cNvPicPr preferRelativeResize="0"/>
          <p:nvPr/>
        </p:nvPicPr>
        <p:blipFill rotWithShape="1">
          <a:blip r:embed="rId5">
            <a:alphaModFix/>
          </a:blip>
          <a:srcRect b="0" l="0" r="0" t="0"/>
          <a:stretch/>
        </p:blipFill>
        <p:spPr>
          <a:xfrm>
            <a:off x="6514875" y="4027549"/>
            <a:ext cx="4167475" cy="312559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44546A"/>
      </a:dk2>
      <a:lt2>
        <a:srgbClr val="E7E6E6"/>
      </a:lt2>
      <a:accent1>
        <a:srgbClr val="314458"/>
      </a:accent1>
      <a:accent2>
        <a:srgbClr val="15856E"/>
      </a:accent2>
      <a:accent3>
        <a:srgbClr val="1A7CB9"/>
      </a:accent3>
      <a:accent4>
        <a:srgbClr val="6858A6"/>
      </a:accent4>
      <a:accent5>
        <a:srgbClr val="1D57A6"/>
      </a:accent5>
      <a:accent6>
        <a:srgbClr val="48A1F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mpetitor Swot Analysis Slides   ">
  <a:themeElements>
    <a:clrScheme name="Office">
      <a:dk1>
        <a:srgbClr val="000000"/>
      </a:dk1>
      <a:lt1>
        <a:srgbClr val="FFFFFF"/>
      </a:lt1>
      <a:dk2>
        <a:srgbClr val="6F7A80"/>
      </a:dk2>
      <a:lt2>
        <a:srgbClr val="96A4AB"/>
      </a:lt2>
      <a:accent1>
        <a:srgbClr val="717F86"/>
      </a:accent1>
      <a:accent2>
        <a:srgbClr val="8C9092"/>
      </a:accent2>
      <a:accent3>
        <a:srgbClr val="BCBEBF"/>
      </a:accent3>
      <a:accent4>
        <a:srgbClr val="88B4B1"/>
      </a:accent4>
      <a:accent5>
        <a:srgbClr val="63928F"/>
      </a:accent5>
      <a:accent6>
        <a:srgbClr val="3D726E"/>
      </a:accent6>
      <a:hlink>
        <a:srgbClr val="40441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