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539" r:id="rId5"/>
    <p:sldId id="55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725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0BC4F2-6A87-450D-AD53-D2188421BC53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3B2649-7BD8-4005-A99E-30D13769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401A8-3220-413E-B964-4A8659985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3401A8-3220-413E-B964-4A8659985F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anchor="ctr">
            <a:normAutofit/>
          </a:bodyPr>
          <a:lstStyle>
            <a:lvl1pPr>
              <a:defRPr sz="5200"/>
            </a:lvl1pPr>
          </a:lstStyle>
          <a:p>
            <a:pPr algn="l"/>
            <a:r>
              <a:rPr lang="en-US" sz="4800" dirty="0"/>
              <a:t>Click to add title</a:t>
            </a:r>
          </a:p>
        </p:txBody>
      </p:sp>
      <p:sp>
        <p:nvSpPr>
          <p:cNvPr id="9" name="Subtitle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1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6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13F3BC3-6D4F-4A91-9397-DEB976DF5B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2292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36BAA8-288D-4A65-AF12-E44ED08AF8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22292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98867" y="2697480"/>
            <a:ext cx="2971800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98867" y="3401568"/>
            <a:ext cx="2971800" cy="2449645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2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5388F8-94ED-41CA-A4EE-E0FA1CAC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5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62753702-3230-4BA6-A3F8-5783540BC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58951"/>
            <a:ext cx="10668000" cy="555041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22B9C48D-0714-4941-A2BB-36340F69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874" y="1517903"/>
            <a:ext cx="5250030" cy="13451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A478133-AD69-45A3-8FE5-EBD28FD2FAC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F2E72FA7-6D23-4F38-9A7B-A0EB41E534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27DAE17D-48FA-4EE7-9630-D657273438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06624" y="758952"/>
            <a:ext cx="1947672" cy="26700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093DB7BE-4947-4B5D-B8E4-59505E49A0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06624" y="3424237"/>
            <a:ext cx="1947672" cy="26791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D0C77CEA-908E-4A02-B347-F376CEC2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874" y="2970222"/>
            <a:ext cx="5250030" cy="312882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53A25B7-A924-4C03-8022-000A9EA88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3A68D8-CB71-4A41-B029-626BD6912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-9524"/>
            <a:ext cx="12192000" cy="6105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rgbClr val="FCEA37"/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9ECFC55D-2CEE-47A4-9ACA-D6C78D236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9523"/>
            <a:ext cx="11430001" cy="6105523"/>
          </a:xfrm>
          <a:custGeom>
            <a:avLst/>
            <a:gdLst>
              <a:gd name="connsiteX0" fmla="*/ 0 w 11430001"/>
              <a:gd name="connsiteY0" fmla="*/ 0 h 6105523"/>
              <a:gd name="connsiteX1" fmla="*/ 7874003 w 11430001"/>
              <a:gd name="connsiteY1" fmla="*/ 0 h 6105523"/>
              <a:gd name="connsiteX2" fmla="*/ 7874003 w 11430001"/>
              <a:gd name="connsiteY2" fmla="*/ 771522 h 6105523"/>
              <a:gd name="connsiteX3" fmla="*/ 11430001 w 11430001"/>
              <a:gd name="connsiteY3" fmla="*/ 771522 h 6105523"/>
              <a:gd name="connsiteX4" fmla="*/ 11430001 w 11430001"/>
              <a:gd name="connsiteY4" fmla="*/ 6105523 h 6105523"/>
              <a:gd name="connsiteX5" fmla="*/ 7874003 w 11430001"/>
              <a:gd name="connsiteY5" fmla="*/ 6105523 h 6105523"/>
              <a:gd name="connsiteX6" fmla="*/ 5334002 w 11430001"/>
              <a:gd name="connsiteY6" fmla="*/ 6105523 h 6105523"/>
              <a:gd name="connsiteX7" fmla="*/ 0 w 11430001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1" h="6105523">
                <a:moveTo>
                  <a:pt x="0" y="0"/>
                </a:moveTo>
                <a:lnTo>
                  <a:pt x="7874003" y="0"/>
                </a:lnTo>
                <a:lnTo>
                  <a:pt x="7874003" y="771522"/>
                </a:lnTo>
                <a:lnTo>
                  <a:pt x="11430001" y="771522"/>
                </a:lnTo>
                <a:lnTo>
                  <a:pt x="11430001" y="6105523"/>
                </a:lnTo>
                <a:lnTo>
                  <a:pt x="7874003" y="6105523"/>
                </a:lnTo>
                <a:lnTo>
                  <a:pt x="5334002" y="6105523"/>
                </a:lnTo>
                <a:lnTo>
                  <a:pt x="0" y="6105523"/>
                </a:lnTo>
                <a:close/>
              </a:path>
            </a:pathLst>
          </a:custGeom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5">
            <a:extLst>
              <a:ext uri="{FF2B5EF4-FFF2-40B4-BE49-F238E27FC236}">
                <a16:creationId xmlns:a16="http://schemas.microsoft.com/office/drawing/2014/main" id="{00406F9C-B330-46B3-A03C-15F85CD7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22282"/>
            <a:ext cx="5012266" cy="2273710"/>
          </a:xfrm>
        </p:spPr>
        <p:txBody>
          <a:bodyPr anchor="t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34FC9061-555D-4FE2-ABE9-07A195BC02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61988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7C8788B5-2964-4199-A168-84BDEBE3E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94632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4B5D4A5-C34C-4703-AFB6-DA982B6FF8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9598" y="761980"/>
            <a:ext cx="3566160" cy="26609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8CA9663F-19C9-4799-8B97-333815BF6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3822282"/>
            <a:ext cx="4607484" cy="2273710"/>
          </a:xfrm>
        </p:spPr>
        <p:txBody>
          <a:bodyPr anchor="t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7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FAC5ABB9-3EAC-446C-B128-CFDB09B24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DED2D7-7BC9-473D-8241-8289B5821C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9C2616F-4436-4A60-BB08-54EC762C5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762001"/>
            <a:ext cx="12192000" cy="6095999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D6F9523F-1BD5-4832-8B13-FA0BE3E6F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1940" y="1517652"/>
            <a:ext cx="5998059" cy="13446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A83160D-9929-4C5C-B741-192DF7639B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293" y="1517652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D97EB8C6-CD91-4F0C-A719-5079DB8D32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15768" y="1517904"/>
            <a:ext cx="1947672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7347AC5-7F3A-4E62-AE18-744B6A756E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96" y="3800858"/>
            <a:ext cx="3895344" cy="229514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CC904223-D55A-40A9-AA1D-5687C89BE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1940" y="2970215"/>
            <a:ext cx="5998059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4A1CC7-4419-4A64-9DC9-AE157407A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2F8EC6-DD66-475C-B129-22B374F49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86FA963F-8B94-469B-B1A5-890D9134F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1430001" cy="6168789"/>
          </a:xfrm>
          <a:custGeom>
            <a:avLst/>
            <a:gdLst>
              <a:gd name="connsiteX0" fmla="*/ 0 w 11430001"/>
              <a:gd name="connsiteY0" fmla="*/ 0 h 6168789"/>
              <a:gd name="connsiteX1" fmla="*/ 5334002 w 11430001"/>
              <a:gd name="connsiteY1" fmla="*/ 0 h 6168789"/>
              <a:gd name="connsiteX2" fmla="*/ 5334002 w 11430001"/>
              <a:gd name="connsiteY2" fmla="*/ 771523 h 6168789"/>
              <a:gd name="connsiteX3" fmla="*/ 11430001 w 11430001"/>
              <a:gd name="connsiteY3" fmla="*/ 771523 h 6168789"/>
              <a:gd name="connsiteX4" fmla="*/ 11430001 w 11430001"/>
              <a:gd name="connsiteY4" fmla="*/ 6168789 h 6168789"/>
              <a:gd name="connsiteX5" fmla="*/ 0 w 11430001"/>
              <a:gd name="connsiteY5" fmla="*/ 6168789 h 6168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0001" h="6168789">
                <a:moveTo>
                  <a:pt x="0" y="0"/>
                </a:moveTo>
                <a:lnTo>
                  <a:pt x="5334002" y="0"/>
                </a:lnTo>
                <a:lnTo>
                  <a:pt x="5334002" y="771523"/>
                </a:lnTo>
                <a:lnTo>
                  <a:pt x="11430001" y="771523"/>
                </a:lnTo>
                <a:lnTo>
                  <a:pt x="11430001" y="6168789"/>
                </a:lnTo>
                <a:lnTo>
                  <a:pt x="0" y="6168789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4CD44A43-6E39-4FE6-87BB-C65CE8FC6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517650"/>
            <a:ext cx="4565650" cy="1344613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229EB0D-B986-4E26-BDF3-305AE3233EB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883487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id="{37E21EC2-9A85-4522-B6AD-3FF227CACDD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" y="3593592"/>
            <a:ext cx="4562856" cy="2441448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F9D0834-E38A-4C71-95D5-A8A2B973A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8" y="2970213"/>
            <a:ext cx="4565651" cy="3125787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03AAFC-F6FA-4A24-BE1D-34AE6AD64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190B39-D040-425A-9AD6-58A7533FE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6760" y="756284"/>
            <a:ext cx="10698480" cy="534924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6">
            <a:extLst>
              <a:ext uri="{FF2B5EF4-FFF2-40B4-BE49-F238E27FC236}">
                <a16:creationId xmlns:a16="http://schemas.microsoft.com/office/drawing/2014/main" id="{8950CCE3-163E-46A1-B489-395F3F75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3488" y="1517904"/>
            <a:ext cx="3749040" cy="2796945"/>
          </a:xfrm>
        </p:spPr>
        <p:txBody>
          <a:bodyPr anchor="ctr">
            <a:normAutofit/>
          </a:bodyPr>
          <a:lstStyle>
            <a:lvl1pPr>
              <a:defRPr sz="6000"/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17">
            <a:extLst>
              <a:ext uri="{FF2B5EF4-FFF2-40B4-BE49-F238E27FC236}">
                <a16:creationId xmlns:a16="http://schemas.microsoft.com/office/drawing/2014/main" id="{81E38157-454C-44D5-8D2B-A220A53D7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3488" y="4479368"/>
            <a:ext cx="3666744" cy="16166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4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1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EDA639-2F5C-4255-BE42-C41A5ABBC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67524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E96D6DC8-1218-45DD-BCD3-DF21DFA5B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62000" y="766762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A58F504-65F1-4BFD-A987-54F78AD52D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" y="749808"/>
            <a:ext cx="10744200" cy="539496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itle 16">
            <a:extLst>
              <a:ext uri="{FF2B5EF4-FFF2-40B4-BE49-F238E27FC236}">
                <a16:creationId xmlns:a16="http://schemas.microsoft.com/office/drawing/2014/main" id="{0B9261BF-90C7-41A0-8711-97168C747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1112" y="1517904"/>
            <a:ext cx="4480560" cy="2796945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ubtitle 17">
            <a:extLst>
              <a:ext uri="{FF2B5EF4-FFF2-40B4-BE49-F238E27FC236}">
                <a16:creationId xmlns:a16="http://schemas.microsoft.com/office/drawing/2014/main" id="{305C0D07-994F-4143-B88E-32EED69E7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1112" y="4425696"/>
            <a:ext cx="4059936" cy="11899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2" name="Picture Placeholder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0FFFD15-4D1A-45CA-9374-373A700D36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181225"/>
            <a:ext cx="10515600" cy="3876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7871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69671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397337"/>
            <a:ext cx="4334256" cy="244964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1000"/>
              <a:t>Sample footer text</a:t>
            </a:r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3" r:id="rId4"/>
    <p:sldLayoutId id="2147483650" r:id="rId5"/>
    <p:sldLayoutId id="2147483664" r:id="rId6"/>
    <p:sldLayoutId id="2147483669" r:id="rId7"/>
    <p:sldLayoutId id="2147483654" r:id="rId8"/>
    <p:sldLayoutId id="2147483653" r:id="rId9"/>
    <p:sldLayoutId id="2147483670" r:id="rId10"/>
    <p:sldLayoutId id="2147483662" r:id="rId11"/>
    <p:sldLayoutId id="2147483666" r:id="rId12"/>
  </p:sldLayoutIdLst>
  <p:hf hdr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0" name="Rectangle 42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340096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1874" y="1517903"/>
            <a:ext cx="5250030" cy="13451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54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MARKET </a:t>
            </a:r>
            <a:br>
              <a:rPr lang="en-US" sz="54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DAY</a:t>
            </a:r>
            <a:br>
              <a:rPr lang="en-US" sz="20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000" kern="1200" spc="-5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BE71D6-C544-4D5F-8AFD-BB63161B50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574" r="25442" b="1"/>
          <a:stretch/>
        </p:blipFill>
        <p:spPr>
          <a:xfrm>
            <a:off x="762000" y="758952"/>
            <a:ext cx="3890922" cy="5340096"/>
          </a:xfrm>
          <a:prstGeom prst="rect">
            <a:avLst/>
          </a:prstGeom>
        </p:spPr>
      </p:pic>
      <p:sp>
        <p:nvSpPr>
          <p:cNvPr id="20" name="Subtitle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1874" y="2970222"/>
            <a:ext cx="5250030" cy="261077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5000"/>
              </a:lnSpc>
            </a:pPr>
            <a:r>
              <a:rPr lang="en-US" sz="2400" b="1" dirty="0"/>
              <a:t>When: </a:t>
            </a:r>
            <a:r>
              <a:rPr lang="en-US" sz="2400" dirty="0"/>
              <a:t>October 5, 2022</a:t>
            </a:r>
          </a:p>
          <a:p>
            <a:pPr>
              <a:lnSpc>
                <a:spcPct val="95000"/>
              </a:lnSpc>
            </a:pPr>
            <a:br>
              <a:rPr lang="en-US" sz="2400" dirty="0"/>
            </a:br>
            <a:r>
              <a:rPr lang="en-US" sz="2400" b="1" dirty="0"/>
              <a:t>where: </a:t>
            </a:r>
            <a:r>
              <a:rPr lang="en-US" sz="2400" dirty="0"/>
              <a:t>Graves E.S Cafeteria. 1700 Graves Road Norcross, GA 30093. </a:t>
            </a:r>
          </a:p>
          <a:p>
            <a:pPr>
              <a:lnSpc>
                <a:spcPct val="95000"/>
              </a:lnSpc>
            </a:pPr>
            <a:endParaRPr lang="en-US" sz="2400" dirty="0"/>
          </a:p>
          <a:p>
            <a:pPr>
              <a:lnSpc>
                <a:spcPct val="95000"/>
              </a:lnSpc>
            </a:pPr>
            <a:r>
              <a:rPr lang="en-US" sz="2400" b="1" dirty="0"/>
              <a:t>Time: </a:t>
            </a:r>
            <a:r>
              <a:rPr lang="en-US" sz="2400" dirty="0"/>
              <a:t>3:30 P.M. – until food runs out.</a:t>
            </a:r>
          </a:p>
        </p:txBody>
      </p:sp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0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0" name="Rectangle 42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" name="Rectangle 46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340096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1874" y="1517903"/>
            <a:ext cx="5250030" cy="134511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5400" dirty="0"/>
              <a:t>DIA DE</a:t>
            </a:r>
            <a:br>
              <a:rPr lang="en-US" sz="5400" dirty="0"/>
            </a:br>
            <a:r>
              <a:rPr lang="en-US" sz="5400" dirty="0"/>
              <a:t>MERCADO</a:t>
            </a:r>
            <a:r>
              <a:rPr lang="en-US" sz="54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4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spc="-5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000" kern="1200" spc="-5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BE71D6-C544-4D5F-8AFD-BB63161B50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574" r="25442" b="1"/>
          <a:stretch/>
        </p:blipFill>
        <p:spPr>
          <a:xfrm>
            <a:off x="762000" y="758952"/>
            <a:ext cx="3890922" cy="5340096"/>
          </a:xfrm>
          <a:prstGeom prst="rect">
            <a:avLst/>
          </a:prstGeom>
        </p:spPr>
      </p:pic>
      <p:sp>
        <p:nvSpPr>
          <p:cNvPr id="20" name="Subtitle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1874" y="2970222"/>
            <a:ext cx="5587430" cy="271496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en-US" sz="2400" b="1" dirty="0"/>
              <a:t>Cuando: </a:t>
            </a:r>
            <a:r>
              <a:rPr lang="en-US" sz="2400" dirty="0"/>
              <a:t>Octubre 5, 2022</a:t>
            </a:r>
          </a:p>
          <a:p>
            <a:pPr>
              <a:lnSpc>
                <a:spcPct val="95000"/>
              </a:lnSpc>
            </a:pPr>
            <a:br>
              <a:rPr lang="en-US" sz="2400" dirty="0"/>
            </a:br>
            <a:r>
              <a:rPr lang="en-US" sz="2400" b="1" dirty="0"/>
              <a:t>Donde: </a:t>
            </a:r>
            <a:r>
              <a:rPr lang="en-US" sz="2400" dirty="0"/>
              <a:t>En la cafeteria de la escuela primaria Graves. 1700 Graves Road, Norcross, GA 30093. </a:t>
            </a:r>
          </a:p>
          <a:p>
            <a:pPr>
              <a:lnSpc>
                <a:spcPct val="95000"/>
              </a:lnSpc>
            </a:pPr>
            <a:endParaRPr lang="en-US" sz="2400" b="1" dirty="0"/>
          </a:p>
          <a:p>
            <a:pPr>
              <a:lnSpc>
                <a:spcPct val="95000"/>
              </a:lnSpc>
            </a:pPr>
            <a:r>
              <a:rPr lang="en-US" sz="2400" b="1" dirty="0"/>
              <a:t>Hora: </a:t>
            </a:r>
            <a:r>
              <a:rPr lang="en-US" sz="2400" dirty="0"/>
              <a:t>3:30 P.M. – hasta que se agote la comida.</a:t>
            </a:r>
          </a:p>
        </p:txBody>
      </p:sp>
    </p:spTree>
    <p:extLst>
      <p:ext uri="{BB962C8B-B14F-4D97-AF65-F5344CB8AC3E}">
        <p14:creationId xmlns:p14="http://schemas.microsoft.com/office/powerpoint/2010/main" val="412577625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3076797-8467-41BB-91A7-9AE8328A68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72451-D558-4710-AF52-0EC1BD4C42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B19C5C-61AD-4793-BB9D-6401AD34A775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16c05727-aa75-4e4a-9b5f-8a80a1165891"/>
    <ds:schemaRef ds:uri="http://schemas.microsoft.com/sharepoint/v3"/>
    <ds:schemaRef ds:uri="http://purl.org/dc/terms/"/>
    <ds:schemaRef ds:uri="http://schemas.microsoft.com/office/infopath/2007/PartnerControls"/>
    <ds:schemaRef ds:uri="71af3243-3dd4-4a8d-8c0d-dd76da1f02a5"/>
    <ds:schemaRef ds:uri="230e9df3-be65-4c73-a93b-d1236ebd677e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{5EB620D9-5174-4388-A486-D9C924EF6CED}tf56076705_win32</Template>
  <TotalTime>71</TotalTime>
  <Words>92</Words>
  <Application>Microsoft Office PowerPoint</Application>
  <PresentationFormat>Widescreen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Avenir Next LT Pro</vt:lpstr>
      <vt:lpstr>Calibri</vt:lpstr>
      <vt:lpstr>PrismaticVTI</vt:lpstr>
      <vt:lpstr>MARKET  DAY  </vt:lpstr>
      <vt:lpstr>DIA DE MERCADO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 DAY  </dc:title>
  <dc:creator>Johann Timaran</dc:creator>
  <cp:lastModifiedBy>Johann Timaran</cp:lastModifiedBy>
  <cp:revision>2</cp:revision>
  <cp:lastPrinted>2022-10-04T13:45:38Z</cp:lastPrinted>
  <dcterms:created xsi:type="dcterms:W3CDTF">2022-10-04T12:37:51Z</dcterms:created>
  <dcterms:modified xsi:type="dcterms:W3CDTF">2022-10-04T13:49:28Z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