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7"/>
  </p:notesMasterIdLst>
  <p:sldIdLst>
    <p:sldId id="539" r:id="rId5"/>
    <p:sldId id="558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3725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outlineViewPr>
    <p:cViewPr>
      <p:scale>
        <a:sx n="33" d="100"/>
        <a:sy n="33" d="100"/>
      </p:scale>
      <p:origin x="0" y="-144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90BC4F2-6A87-450D-AD53-D2188421BC53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C3B2649-7BD8-4005-A99E-30D13769A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81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3401A8-3220-413E-B964-4A8659985FD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8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3401A8-3220-413E-B964-4A8659985FD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038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51A4182-6276-41ED-8EAF-0C6A4D8FF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EF4B644F-A23D-409C-9540-B41AC18DB5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334003" cy="61756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8">
            <a:extLst>
              <a:ext uri="{FF2B5EF4-FFF2-40B4-BE49-F238E27FC236}">
                <a16:creationId xmlns:a16="http://schemas.microsoft.com/office/drawing/2014/main" id="{580AE1ED-3577-4808-86BF-CCD12234928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2000" y="839336"/>
            <a:ext cx="4123899" cy="3475513"/>
          </a:xfrm>
        </p:spPr>
        <p:txBody>
          <a:bodyPr anchor="ctr">
            <a:normAutofit/>
          </a:bodyPr>
          <a:lstStyle>
            <a:lvl1pPr>
              <a:defRPr sz="5200"/>
            </a:lvl1pPr>
          </a:lstStyle>
          <a:p>
            <a:pPr algn="l"/>
            <a:r>
              <a:rPr lang="en-US" sz="4800" dirty="0"/>
              <a:t>Click to add title</a:t>
            </a:r>
          </a:p>
        </p:txBody>
      </p:sp>
      <p:sp>
        <p:nvSpPr>
          <p:cNvPr id="9" name="Subtitle 19">
            <a:extLst>
              <a:ext uri="{FF2B5EF4-FFF2-40B4-BE49-F238E27FC236}">
                <a16:creationId xmlns:a16="http://schemas.microsoft.com/office/drawing/2014/main" id="{E8F46CAD-D4FF-4BBC-937E-CBBD034A180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2000" y="4570807"/>
            <a:ext cx="4123899" cy="152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algn="l"/>
            <a:r>
              <a:rPr lang="en-US" dirty="0"/>
              <a:t>Click to add subtitle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2750E7C-D01B-4533-A0B8-2E7EF2B168D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30952" y="754711"/>
            <a:ext cx="6099048" cy="534009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814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786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697480"/>
            <a:ext cx="2971800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401568"/>
            <a:ext cx="2971800" cy="2449645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D13F3BC3-6D4F-4A91-9397-DEB976DF5B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22292" y="2697480"/>
            <a:ext cx="2971800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A336BAA8-288D-4A65-AF12-E44ED08AF83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22292" y="3401568"/>
            <a:ext cx="2971800" cy="2449645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698867" y="2697480"/>
            <a:ext cx="2971800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698867" y="3401568"/>
            <a:ext cx="2971800" cy="2449645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720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5388F8-94ED-41CA-A4EE-E0FA1CAC03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"/>
            <a:ext cx="12192000" cy="609905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62753702-3230-4BA6-A3F8-5783540BC1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62000" y="758951"/>
            <a:ext cx="10668000" cy="555041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2">
            <a:extLst>
              <a:ext uri="{FF2B5EF4-FFF2-40B4-BE49-F238E27FC236}">
                <a16:creationId xmlns:a16="http://schemas.microsoft.com/office/drawing/2014/main" id="{22B9C48D-0714-4941-A2BB-36340F697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1874" y="1517903"/>
            <a:ext cx="5250030" cy="134511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3A478133-AD69-45A3-8FE5-EBD28FD2FAC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52" y="758952"/>
            <a:ext cx="1947672" cy="2670048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3">
            <a:extLst>
              <a:ext uri="{FF2B5EF4-FFF2-40B4-BE49-F238E27FC236}">
                <a16:creationId xmlns:a16="http://schemas.microsoft.com/office/drawing/2014/main" id="{F2E72FA7-6D23-4F38-9A7B-A0EB41E5341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8952" y="3424237"/>
            <a:ext cx="1947672" cy="267919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Picture Placeholder 13">
            <a:extLst>
              <a:ext uri="{FF2B5EF4-FFF2-40B4-BE49-F238E27FC236}">
                <a16:creationId xmlns:a16="http://schemas.microsoft.com/office/drawing/2014/main" id="{27DAE17D-48FA-4EE7-9630-D6572734389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706624" y="758952"/>
            <a:ext cx="1947672" cy="2670048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13">
            <a:extLst>
              <a:ext uri="{FF2B5EF4-FFF2-40B4-BE49-F238E27FC236}">
                <a16:creationId xmlns:a16="http://schemas.microsoft.com/office/drawing/2014/main" id="{093DB7BE-4947-4B5D-B8E4-59505E49A0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06624" y="3424237"/>
            <a:ext cx="1947672" cy="267919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Content Placeholder 13">
            <a:extLst>
              <a:ext uri="{FF2B5EF4-FFF2-40B4-BE49-F238E27FC236}">
                <a16:creationId xmlns:a16="http://schemas.microsoft.com/office/drawing/2014/main" id="{D0C77CEA-908E-4A02-B347-F376CEC25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1874" y="2970222"/>
            <a:ext cx="5250030" cy="312882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31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53A25B7-A924-4C03-8022-000A9EA88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3A68D8-CB71-4A41-B029-626BD6912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-9524"/>
            <a:ext cx="12192000" cy="6105524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rgbClr val="FCEA37"/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9ECFC55D-2CEE-47A4-9ACA-D6C78D2369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" y="-9523"/>
            <a:ext cx="11430001" cy="6105523"/>
          </a:xfrm>
          <a:custGeom>
            <a:avLst/>
            <a:gdLst>
              <a:gd name="connsiteX0" fmla="*/ 0 w 11430001"/>
              <a:gd name="connsiteY0" fmla="*/ 0 h 6105523"/>
              <a:gd name="connsiteX1" fmla="*/ 7874003 w 11430001"/>
              <a:gd name="connsiteY1" fmla="*/ 0 h 6105523"/>
              <a:gd name="connsiteX2" fmla="*/ 7874003 w 11430001"/>
              <a:gd name="connsiteY2" fmla="*/ 771522 h 6105523"/>
              <a:gd name="connsiteX3" fmla="*/ 11430001 w 11430001"/>
              <a:gd name="connsiteY3" fmla="*/ 771522 h 6105523"/>
              <a:gd name="connsiteX4" fmla="*/ 11430001 w 11430001"/>
              <a:gd name="connsiteY4" fmla="*/ 6105523 h 6105523"/>
              <a:gd name="connsiteX5" fmla="*/ 7874003 w 11430001"/>
              <a:gd name="connsiteY5" fmla="*/ 6105523 h 6105523"/>
              <a:gd name="connsiteX6" fmla="*/ 5334002 w 11430001"/>
              <a:gd name="connsiteY6" fmla="*/ 6105523 h 6105523"/>
              <a:gd name="connsiteX7" fmla="*/ 0 w 11430001"/>
              <a:gd name="connsiteY7" fmla="*/ 6105523 h 6105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1" h="6105523">
                <a:moveTo>
                  <a:pt x="0" y="0"/>
                </a:moveTo>
                <a:lnTo>
                  <a:pt x="7874003" y="0"/>
                </a:lnTo>
                <a:lnTo>
                  <a:pt x="7874003" y="771522"/>
                </a:lnTo>
                <a:lnTo>
                  <a:pt x="11430001" y="771522"/>
                </a:lnTo>
                <a:lnTo>
                  <a:pt x="11430001" y="6105523"/>
                </a:lnTo>
                <a:lnTo>
                  <a:pt x="7874003" y="6105523"/>
                </a:lnTo>
                <a:lnTo>
                  <a:pt x="5334002" y="6105523"/>
                </a:lnTo>
                <a:lnTo>
                  <a:pt x="0" y="6105523"/>
                </a:lnTo>
                <a:close/>
              </a:path>
            </a:pathLst>
          </a:custGeom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itle 5">
            <a:extLst>
              <a:ext uri="{FF2B5EF4-FFF2-40B4-BE49-F238E27FC236}">
                <a16:creationId xmlns:a16="http://schemas.microsoft.com/office/drawing/2014/main" id="{00406F9C-B330-46B3-A03C-15F85CD76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822282"/>
            <a:ext cx="5012266" cy="2273710"/>
          </a:xfrm>
        </p:spPr>
        <p:txBody>
          <a:bodyPr anchor="t"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34FC9061-555D-4FE2-ABE9-07A195BC02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52" y="761988"/>
            <a:ext cx="3566160" cy="266090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Picture Placeholder 20">
            <a:extLst>
              <a:ext uri="{FF2B5EF4-FFF2-40B4-BE49-F238E27FC236}">
                <a16:creationId xmlns:a16="http://schemas.microsoft.com/office/drawing/2014/main" id="{7C8788B5-2964-4199-A168-84BDEBE3E9A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94632" y="761980"/>
            <a:ext cx="3566160" cy="266090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3" name="Picture Placeholder 20">
            <a:extLst>
              <a:ext uri="{FF2B5EF4-FFF2-40B4-BE49-F238E27FC236}">
                <a16:creationId xmlns:a16="http://schemas.microsoft.com/office/drawing/2014/main" id="{D4B5D4A5-C34C-4703-AFB6-DA982B6FF83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59598" y="761980"/>
            <a:ext cx="3566160" cy="266090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Content Placeholder 1">
            <a:extLst>
              <a:ext uri="{FF2B5EF4-FFF2-40B4-BE49-F238E27FC236}">
                <a16:creationId xmlns:a16="http://schemas.microsoft.com/office/drawing/2014/main" id="{8CA9663F-19C9-4799-8B97-333815BF6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7734" y="3822282"/>
            <a:ext cx="4607484" cy="2273710"/>
          </a:xfrm>
        </p:spPr>
        <p:txBody>
          <a:bodyPr anchor="t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379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FAC5ABB9-3EAC-446C-B128-CFDB09B247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DED2D7-7BC9-473D-8241-8289B5821C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1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9C2616F-4436-4A60-BB08-54EC762C5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762001"/>
            <a:ext cx="12192000" cy="6095999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2">
            <a:extLst>
              <a:ext uri="{FF2B5EF4-FFF2-40B4-BE49-F238E27FC236}">
                <a16:creationId xmlns:a16="http://schemas.microsoft.com/office/drawing/2014/main" id="{D6F9523F-1BD5-4832-8B13-FA0BE3E6F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1940" y="1517652"/>
            <a:ext cx="5998059" cy="13446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FA83160D-9929-4C5C-B741-192DF7639B6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8293" y="1517652"/>
            <a:ext cx="1947672" cy="229514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D97EB8C6-CD91-4F0C-A719-5079DB8D325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715768" y="1517904"/>
            <a:ext cx="1947672" cy="229514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7347AC5-7F3A-4E62-AE18-744B6A756E4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68096" y="3800858"/>
            <a:ext cx="3895344" cy="229514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Content Placeholder 13">
            <a:extLst>
              <a:ext uri="{FF2B5EF4-FFF2-40B4-BE49-F238E27FC236}">
                <a16:creationId xmlns:a16="http://schemas.microsoft.com/office/drawing/2014/main" id="{CC904223-D55A-40A9-AA1D-5687C89BE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1940" y="2970215"/>
            <a:ext cx="5998059" cy="3125787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73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24A1CC7-4419-4A64-9DC9-AE157407A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A2F8EC6-DD66-475C-B129-22B374F49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86FA963F-8B94-469B-B1A5-890D9134F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1430001" cy="6168789"/>
          </a:xfrm>
          <a:custGeom>
            <a:avLst/>
            <a:gdLst>
              <a:gd name="connsiteX0" fmla="*/ 0 w 11430001"/>
              <a:gd name="connsiteY0" fmla="*/ 0 h 6168789"/>
              <a:gd name="connsiteX1" fmla="*/ 5334002 w 11430001"/>
              <a:gd name="connsiteY1" fmla="*/ 0 h 6168789"/>
              <a:gd name="connsiteX2" fmla="*/ 5334002 w 11430001"/>
              <a:gd name="connsiteY2" fmla="*/ 771523 h 6168789"/>
              <a:gd name="connsiteX3" fmla="*/ 11430001 w 11430001"/>
              <a:gd name="connsiteY3" fmla="*/ 771523 h 6168789"/>
              <a:gd name="connsiteX4" fmla="*/ 11430001 w 11430001"/>
              <a:gd name="connsiteY4" fmla="*/ 6168789 h 6168789"/>
              <a:gd name="connsiteX5" fmla="*/ 0 w 11430001"/>
              <a:gd name="connsiteY5" fmla="*/ 6168789 h 6168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430001" h="6168789">
                <a:moveTo>
                  <a:pt x="0" y="0"/>
                </a:moveTo>
                <a:lnTo>
                  <a:pt x="5334002" y="0"/>
                </a:lnTo>
                <a:lnTo>
                  <a:pt x="5334002" y="771523"/>
                </a:lnTo>
                <a:lnTo>
                  <a:pt x="11430001" y="771523"/>
                </a:lnTo>
                <a:lnTo>
                  <a:pt x="11430001" y="6168789"/>
                </a:lnTo>
                <a:lnTo>
                  <a:pt x="0" y="6168789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itle 5">
            <a:extLst>
              <a:ext uri="{FF2B5EF4-FFF2-40B4-BE49-F238E27FC236}">
                <a16:creationId xmlns:a16="http://schemas.microsoft.com/office/drawing/2014/main" id="{4CD44A43-6E39-4FE6-87BB-C65CE8FC6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517650"/>
            <a:ext cx="4565650" cy="1344613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5229EB0D-B986-4E26-BDF3-305AE3233EB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52" y="883487"/>
            <a:ext cx="4562856" cy="2441448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9" name="Picture Placeholder 17">
            <a:extLst>
              <a:ext uri="{FF2B5EF4-FFF2-40B4-BE49-F238E27FC236}">
                <a16:creationId xmlns:a16="http://schemas.microsoft.com/office/drawing/2014/main" id="{37E21EC2-9A85-4522-B6AD-3FF227CACDD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58952" y="3593592"/>
            <a:ext cx="4562856" cy="2441448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9F9D0834-E38A-4C71-95D5-A8A2B973A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8" y="2970213"/>
            <a:ext cx="4565651" cy="3125787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35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D03AAFC-F6FA-4A24-BE1D-34AE6AD64C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2190B39-D040-425A-9AD6-58A7533FEA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6760" y="756284"/>
            <a:ext cx="10698480" cy="534924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Title 16">
            <a:extLst>
              <a:ext uri="{FF2B5EF4-FFF2-40B4-BE49-F238E27FC236}">
                <a16:creationId xmlns:a16="http://schemas.microsoft.com/office/drawing/2014/main" id="{8950CCE3-163E-46A1-B489-395F3F75F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33488" y="1517904"/>
            <a:ext cx="3749040" cy="2796945"/>
          </a:xfrm>
        </p:spPr>
        <p:txBody>
          <a:bodyPr anchor="ctr">
            <a:normAutofit/>
          </a:bodyPr>
          <a:lstStyle>
            <a:lvl1pPr>
              <a:defRPr sz="6000"/>
            </a:lvl1pPr>
          </a:lstStyle>
          <a:p>
            <a:pPr algn="l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ubtitle 17">
            <a:extLst>
              <a:ext uri="{FF2B5EF4-FFF2-40B4-BE49-F238E27FC236}">
                <a16:creationId xmlns:a16="http://schemas.microsoft.com/office/drawing/2014/main" id="{81E38157-454C-44D5-8D2B-A220A53D7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33488" y="4479368"/>
            <a:ext cx="3666744" cy="161663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algn="l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548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12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8EDA639-2F5C-4255-BE42-C41A5ABBC2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67524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E96D6DC8-1218-45DD-BCD3-DF21DFA5B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62000" y="766762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A58F504-65F1-4BFD-A987-54F78AD52D4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52" y="749808"/>
            <a:ext cx="10744200" cy="539496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itle 16">
            <a:extLst>
              <a:ext uri="{FF2B5EF4-FFF2-40B4-BE49-F238E27FC236}">
                <a16:creationId xmlns:a16="http://schemas.microsoft.com/office/drawing/2014/main" id="{0B9261BF-90C7-41A0-8711-97168C747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11112" y="1517904"/>
            <a:ext cx="4480560" cy="2796945"/>
          </a:xfrm>
        </p:spPr>
        <p:txBody>
          <a:bodyPr anchor="ctr">
            <a:normAutofit/>
          </a:bodyPr>
          <a:lstStyle>
            <a:lvl1pPr>
              <a:defRPr sz="4400"/>
            </a:lvl1pPr>
          </a:lstStyle>
          <a:p>
            <a:pPr algn="l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Subtitle 17">
            <a:extLst>
              <a:ext uri="{FF2B5EF4-FFF2-40B4-BE49-F238E27FC236}">
                <a16:creationId xmlns:a16="http://schemas.microsoft.com/office/drawing/2014/main" id="{305C0D07-994F-4143-B88E-32EED69E7F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11112" y="4425696"/>
            <a:ext cx="4059936" cy="11899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algn="l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3/1/20XX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526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26E6BD11-82A7-4729-AD05-B0676F9B1F5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504950" y="2861595"/>
            <a:ext cx="1828800" cy="199339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E08135B-D6D5-401C-B151-CDCB20550F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08760" y="4855464"/>
            <a:ext cx="1828800" cy="59436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365760" indent="0">
              <a:buFont typeface="Arial" panose="020B0604020202020204" pitchFamily="34" charset="0"/>
              <a:buNone/>
              <a:defRPr/>
            </a:lvl2pPr>
            <a:lvl3pPr marL="365760" indent="0">
              <a:buNone/>
              <a:defRPr/>
            </a:lvl3pPr>
            <a:lvl4pPr marL="640080" indent="0">
              <a:buFont typeface="Arial" panose="020B0604020202020204" pitchFamily="34" charset="0"/>
              <a:buNone/>
              <a:defRPr/>
            </a:lvl4pPr>
            <a:lvl5pPr marL="612648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FA587696-63FF-4232-8879-488DFE1C31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04950" y="5468112"/>
            <a:ext cx="1828800" cy="594360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365760" indent="0">
              <a:buFont typeface="Arial" panose="020B0604020202020204" pitchFamily="34" charset="0"/>
              <a:buNone/>
              <a:defRPr sz="1600"/>
            </a:lvl2pPr>
            <a:lvl3pPr marL="365760" indent="0">
              <a:buNone/>
              <a:defRPr sz="1600"/>
            </a:lvl3pPr>
            <a:lvl4pPr marL="640080" indent="0">
              <a:buFont typeface="Arial" panose="020B0604020202020204" pitchFamily="34" charset="0"/>
              <a:buNone/>
              <a:defRPr sz="1600"/>
            </a:lvl4pPr>
            <a:lvl5pPr marL="612648" indent="0">
              <a:buNone/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96507A97-E180-468F-B641-141DBA73864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953511" y="2861595"/>
            <a:ext cx="1828800" cy="199339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49BB8F01-AE51-4455-BE0F-8972415A0C0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42757" y="4854889"/>
            <a:ext cx="1828800" cy="59436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365760" indent="0">
              <a:buFont typeface="Arial" panose="020B0604020202020204" pitchFamily="34" charset="0"/>
              <a:buNone/>
              <a:defRPr/>
            </a:lvl2pPr>
            <a:lvl3pPr marL="365760" indent="0">
              <a:buNone/>
              <a:defRPr/>
            </a:lvl3pPr>
            <a:lvl4pPr marL="640080" indent="0">
              <a:buFont typeface="Arial" panose="020B0604020202020204" pitchFamily="34" charset="0"/>
              <a:buNone/>
              <a:defRPr/>
            </a:lvl4pPr>
            <a:lvl5pPr marL="612648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759D2442-D209-4F87-9F2C-19D73A2412D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942757" y="5462491"/>
            <a:ext cx="1828800" cy="594360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365760" indent="0">
              <a:buFont typeface="Arial" panose="020B0604020202020204" pitchFamily="34" charset="0"/>
              <a:buNone/>
              <a:defRPr sz="1600"/>
            </a:lvl2pPr>
            <a:lvl3pPr marL="365760" indent="0">
              <a:buNone/>
              <a:defRPr sz="1600"/>
            </a:lvl3pPr>
            <a:lvl4pPr marL="640080" indent="0">
              <a:buFont typeface="Arial" panose="020B0604020202020204" pitchFamily="34" charset="0"/>
              <a:buNone/>
              <a:defRPr sz="1600"/>
            </a:lvl4pPr>
            <a:lvl5pPr marL="612648" indent="0">
              <a:buNone/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1" name="Picture Placeholder 28">
            <a:extLst>
              <a:ext uri="{FF2B5EF4-FFF2-40B4-BE49-F238E27FC236}">
                <a16:creationId xmlns:a16="http://schemas.microsoft.com/office/drawing/2014/main" id="{A850442C-9915-406C-83D9-8EBE8AD3C24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391656" y="2861595"/>
            <a:ext cx="1828800" cy="199339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4" name="Text Placeholder 18">
            <a:extLst>
              <a:ext uri="{FF2B5EF4-FFF2-40B4-BE49-F238E27FC236}">
                <a16:creationId xmlns:a16="http://schemas.microsoft.com/office/drawing/2014/main" id="{A596F3D1-5D97-4111-B3D6-FE37290A6B3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91656" y="4855464"/>
            <a:ext cx="1828800" cy="59436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365760" indent="0">
              <a:buFont typeface="Arial" panose="020B0604020202020204" pitchFamily="34" charset="0"/>
              <a:buNone/>
              <a:defRPr/>
            </a:lvl2pPr>
            <a:lvl3pPr marL="365760" indent="0">
              <a:buNone/>
              <a:defRPr/>
            </a:lvl3pPr>
            <a:lvl4pPr marL="640080" indent="0">
              <a:buFont typeface="Arial" panose="020B0604020202020204" pitchFamily="34" charset="0"/>
              <a:buNone/>
              <a:defRPr/>
            </a:lvl4pPr>
            <a:lvl5pPr marL="612648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5" name="Text Placeholder 20">
            <a:extLst>
              <a:ext uri="{FF2B5EF4-FFF2-40B4-BE49-F238E27FC236}">
                <a16:creationId xmlns:a16="http://schemas.microsoft.com/office/drawing/2014/main" id="{2D25C272-C21E-4078-818F-B12E10F1827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91656" y="5468112"/>
            <a:ext cx="1828800" cy="594360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365760" indent="0">
              <a:buFont typeface="Arial" panose="020B0604020202020204" pitchFamily="34" charset="0"/>
              <a:buNone/>
              <a:defRPr sz="1600"/>
            </a:lvl2pPr>
            <a:lvl3pPr marL="365760" indent="0">
              <a:buNone/>
              <a:defRPr sz="1600"/>
            </a:lvl3pPr>
            <a:lvl4pPr marL="640080" indent="0">
              <a:buFont typeface="Arial" panose="020B0604020202020204" pitchFamily="34" charset="0"/>
              <a:buNone/>
              <a:defRPr sz="1600"/>
            </a:lvl4pPr>
            <a:lvl5pPr marL="612648" indent="0">
              <a:buNone/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2" name="Picture Placeholder 28">
            <a:extLst>
              <a:ext uri="{FF2B5EF4-FFF2-40B4-BE49-F238E27FC236}">
                <a16:creationId xmlns:a16="http://schemas.microsoft.com/office/drawing/2014/main" id="{05393806-4E48-45A2-8BD7-0BA36566F3C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8833104" y="2862072"/>
            <a:ext cx="1828800" cy="199339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6" name="Text Placeholder 18">
            <a:extLst>
              <a:ext uri="{FF2B5EF4-FFF2-40B4-BE49-F238E27FC236}">
                <a16:creationId xmlns:a16="http://schemas.microsoft.com/office/drawing/2014/main" id="{DD19656C-C87E-4938-A66D-D6836DBC653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25653" y="4855651"/>
            <a:ext cx="1828800" cy="59436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365760" indent="0">
              <a:buFont typeface="Arial" panose="020B0604020202020204" pitchFamily="34" charset="0"/>
              <a:buNone/>
              <a:defRPr/>
            </a:lvl2pPr>
            <a:lvl3pPr marL="365760" indent="0">
              <a:buNone/>
              <a:defRPr/>
            </a:lvl3pPr>
            <a:lvl4pPr marL="640080" indent="0">
              <a:buFont typeface="Arial" panose="020B0604020202020204" pitchFamily="34" charset="0"/>
              <a:buNone/>
              <a:defRPr/>
            </a:lvl4pPr>
            <a:lvl5pPr marL="612648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DF55E1E1-7FB8-465C-B720-E39D43FFECC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25653" y="5468299"/>
            <a:ext cx="1828800" cy="594360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365760" indent="0">
              <a:buFont typeface="Arial" panose="020B0604020202020204" pitchFamily="34" charset="0"/>
              <a:buNone/>
              <a:defRPr sz="1600"/>
            </a:lvl2pPr>
            <a:lvl3pPr marL="365760" indent="0">
              <a:buNone/>
              <a:defRPr sz="1600"/>
            </a:lvl3pPr>
            <a:lvl4pPr marL="640080" indent="0">
              <a:buFont typeface="Arial" panose="020B0604020202020204" pitchFamily="34" charset="0"/>
              <a:buNone/>
              <a:defRPr sz="1600"/>
            </a:lvl4pPr>
            <a:lvl5pPr marL="612648" indent="0">
              <a:buNone/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6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0FFFD15-4D1A-45CA-9374-373A700D366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2181225"/>
            <a:ext cx="10515600" cy="3876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376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2 column (comparison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78714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69671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397337"/>
            <a:ext cx="4334256" cy="244964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69671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397337"/>
            <a:ext cx="4334256" cy="244964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33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r>
              <a:rPr lang="en-US"/>
              <a:t>3/1/20XX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z="1000"/>
              <a:t>Sample footer text</a:t>
            </a:r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4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5" r:id="rId3"/>
    <p:sldLayoutId id="2147483663" r:id="rId4"/>
    <p:sldLayoutId id="2147483650" r:id="rId5"/>
    <p:sldLayoutId id="2147483664" r:id="rId6"/>
    <p:sldLayoutId id="2147483669" r:id="rId7"/>
    <p:sldLayoutId id="2147483654" r:id="rId8"/>
    <p:sldLayoutId id="2147483653" r:id="rId9"/>
    <p:sldLayoutId id="2147483670" r:id="rId10"/>
    <p:sldLayoutId id="2147483662" r:id="rId11"/>
    <p:sldLayoutId id="2147483666" r:id="rId12"/>
  </p:sldLayoutIdLst>
  <p:hf hdr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: Shape 40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50" name="Rectangle 42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44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2" name="Rectangle 46">
            <a:extLst>
              <a:ext uri="{FF2B5EF4-FFF2-40B4-BE49-F238E27FC236}">
                <a16:creationId xmlns:a16="http://schemas.microsoft.com/office/drawing/2014/main" id="{3B272257-593A-402F-88FA-F1DECD9E3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58952"/>
            <a:ext cx="10668000" cy="5340096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C60B4E40-ED59-4DFA-97D2-04570E2808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11874" y="1517903"/>
            <a:ext cx="5250030" cy="1345115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ctr"/>
            <a:r>
              <a:rPr lang="en-US" sz="5400" kern="1200" spc="-5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MARKET </a:t>
            </a:r>
            <a:br>
              <a:rPr lang="en-US" sz="5400" kern="1200" spc="-5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400" kern="1200" spc="-5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DAY</a:t>
            </a:r>
            <a:br>
              <a:rPr lang="en-US" sz="2000" kern="1200" spc="-5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000" kern="1200" spc="-5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000" kern="1200" spc="-50" baseline="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ABE71D6-C544-4D5F-8AFD-BB63161B502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574" r="25442" b="1"/>
          <a:stretch/>
        </p:blipFill>
        <p:spPr>
          <a:xfrm>
            <a:off x="762000" y="758952"/>
            <a:ext cx="3890922" cy="5340096"/>
          </a:xfrm>
          <a:prstGeom prst="rect">
            <a:avLst/>
          </a:prstGeom>
        </p:spPr>
      </p:pic>
      <p:sp>
        <p:nvSpPr>
          <p:cNvPr id="20" name="Subtitle 19">
            <a:extLst>
              <a:ext uri="{FF2B5EF4-FFF2-40B4-BE49-F238E27FC236}">
                <a16:creationId xmlns:a16="http://schemas.microsoft.com/office/drawing/2014/main" id="{35E6FB68-BA70-4F6F-9874-1F349422D8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11874" y="2970222"/>
            <a:ext cx="5250030" cy="261077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5000"/>
              </a:lnSpc>
            </a:pPr>
            <a:r>
              <a:rPr lang="en-US" sz="2400" b="1" dirty="0"/>
              <a:t>When: </a:t>
            </a:r>
            <a:r>
              <a:rPr lang="en-US" sz="2400" dirty="0"/>
              <a:t>October 5, 2022</a:t>
            </a:r>
          </a:p>
          <a:p>
            <a:pPr>
              <a:lnSpc>
                <a:spcPct val="95000"/>
              </a:lnSpc>
            </a:pPr>
            <a:br>
              <a:rPr lang="en-US" sz="2400" dirty="0"/>
            </a:br>
            <a:r>
              <a:rPr lang="en-US" sz="2400" b="1" dirty="0"/>
              <a:t>where: </a:t>
            </a:r>
            <a:r>
              <a:rPr lang="en-US" sz="2400" dirty="0"/>
              <a:t>Graves E.S Cafeteria. 1700 Graves Road Norcross, GA 30093. </a:t>
            </a:r>
          </a:p>
          <a:p>
            <a:pPr>
              <a:lnSpc>
                <a:spcPct val="95000"/>
              </a:lnSpc>
            </a:pPr>
            <a:endParaRPr lang="en-US" sz="2400" dirty="0"/>
          </a:p>
          <a:p>
            <a:pPr>
              <a:lnSpc>
                <a:spcPct val="95000"/>
              </a:lnSpc>
            </a:pPr>
            <a:r>
              <a:rPr lang="en-US" sz="2400" b="1" dirty="0"/>
              <a:t>Time: </a:t>
            </a:r>
            <a:r>
              <a:rPr lang="en-US" sz="2400" dirty="0"/>
              <a:t>3:30 P.M. – until food runs out.</a:t>
            </a:r>
          </a:p>
        </p:txBody>
      </p:sp>
    </p:spTree>
    <p:extLst>
      <p:ext uri="{BB962C8B-B14F-4D97-AF65-F5344CB8AC3E}">
        <p14:creationId xmlns:p14="http://schemas.microsoft.com/office/powerpoint/2010/main" val="901401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: Shape 40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50" name="Rectangle 42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44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2" name="Rectangle 46">
            <a:extLst>
              <a:ext uri="{FF2B5EF4-FFF2-40B4-BE49-F238E27FC236}">
                <a16:creationId xmlns:a16="http://schemas.microsoft.com/office/drawing/2014/main" id="{3B272257-593A-402F-88FA-F1DECD9E3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58952"/>
            <a:ext cx="10668000" cy="5340096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C60B4E40-ED59-4DFA-97D2-04570E2808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11874" y="1517903"/>
            <a:ext cx="5250030" cy="1345115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ctr"/>
            <a:r>
              <a:rPr lang="en-US" sz="5400" dirty="0"/>
              <a:t>DIA DE</a:t>
            </a:r>
            <a:br>
              <a:rPr lang="en-US" sz="5400" dirty="0"/>
            </a:br>
            <a:r>
              <a:rPr lang="en-US" sz="5400" dirty="0"/>
              <a:t>MERCADO</a:t>
            </a:r>
            <a:r>
              <a:rPr lang="en-US" sz="5400" kern="1200" spc="-5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sz="5400" kern="1200" spc="-5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000" kern="1200" spc="-5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000" kern="1200" spc="-5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000" kern="1200" spc="-50" baseline="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ABE71D6-C544-4D5F-8AFD-BB63161B502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574" r="25442" b="1"/>
          <a:stretch/>
        </p:blipFill>
        <p:spPr>
          <a:xfrm>
            <a:off x="762000" y="758952"/>
            <a:ext cx="3890922" cy="5340096"/>
          </a:xfrm>
          <a:prstGeom prst="rect">
            <a:avLst/>
          </a:prstGeom>
        </p:spPr>
      </p:pic>
      <p:sp>
        <p:nvSpPr>
          <p:cNvPr id="20" name="Subtitle 19">
            <a:extLst>
              <a:ext uri="{FF2B5EF4-FFF2-40B4-BE49-F238E27FC236}">
                <a16:creationId xmlns:a16="http://schemas.microsoft.com/office/drawing/2014/main" id="{35E6FB68-BA70-4F6F-9874-1F349422D8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11874" y="2970222"/>
            <a:ext cx="5587430" cy="2714961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>
              <a:lnSpc>
                <a:spcPct val="95000"/>
              </a:lnSpc>
            </a:pPr>
            <a:r>
              <a:rPr lang="en-US" sz="2400" b="1" dirty="0"/>
              <a:t>Cuando: </a:t>
            </a:r>
            <a:r>
              <a:rPr lang="en-US" sz="2400" dirty="0"/>
              <a:t>Octubre 5, 2022</a:t>
            </a:r>
          </a:p>
          <a:p>
            <a:pPr>
              <a:lnSpc>
                <a:spcPct val="95000"/>
              </a:lnSpc>
            </a:pPr>
            <a:br>
              <a:rPr lang="en-US" sz="2400" dirty="0"/>
            </a:br>
            <a:r>
              <a:rPr lang="en-US" sz="2400" b="1" dirty="0"/>
              <a:t>Donde: </a:t>
            </a:r>
            <a:r>
              <a:rPr lang="en-US" sz="2400" dirty="0"/>
              <a:t>En la cafeteria de la escuela primaria Graves. 1700 Graves Road, Norcross, GA 30093. </a:t>
            </a:r>
          </a:p>
          <a:p>
            <a:pPr>
              <a:lnSpc>
                <a:spcPct val="95000"/>
              </a:lnSpc>
            </a:pPr>
            <a:endParaRPr lang="en-US" sz="2400" b="1" dirty="0"/>
          </a:p>
          <a:p>
            <a:pPr>
              <a:lnSpc>
                <a:spcPct val="95000"/>
              </a:lnSpc>
            </a:pPr>
            <a:r>
              <a:rPr lang="en-US" sz="2400" b="1" dirty="0"/>
              <a:t>Hora: </a:t>
            </a:r>
            <a:r>
              <a:rPr lang="en-US" sz="2400" dirty="0"/>
              <a:t>3:30 P.M. – hasta que se agote la comida.</a:t>
            </a:r>
          </a:p>
        </p:txBody>
      </p:sp>
    </p:spTree>
    <p:extLst>
      <p:ext uri="{BB962C8B-B14F-4D97-AF65-F5344CB8AC3E}">
        <p14:creationId xmlns:p14="http://schemas.microsoft.com/office/powerpoint/2010/main" val="412577625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Prismatic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42B3BD"/>
      </a:accent1>
      <a:accent2>
        <a:srgbClr val="51B851"/>
      </a:accent2>
      <a:accent3>
        <a:srgbClr val="B5A603"/>
      </a:accent3>
      <a:accent4>
        <a:srgbClr val="F58505"/>
      </a:accent4>
      <a:accent5>
        <a:srgbClr val="FA2481"/>
      </a:accent5>
      <a:accent6>
        <a:srgbClr val="9CA2AB"/>
      </a:accent6>
      <a:hlink>
        <a:srgbClr val="FA2481"/>
      </a:hlink>
      <a:folHlink>
        <a:srgbClr val="57618E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3076797-8467-41BB-91A7-9AE8328A68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272451-D558-4710-AF52-0EC1BD4C42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B19C5C-61AD-4793-BB9D-6401AD34A775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elements/1.1/"/>
    <ds:schemaRef ds:uri="16c05727-aa75-4e4a-9b5f-8a80a1165891"/>
    <ds:schemaRef ds:uri="http://schemas.microsoft.com/sharepoint/v3"/>
    <ds:schemaRef ds:uri="http://purl.org/dc/terms/"/>
    <ds:schemaRef ds:uri="http://schemas.microsoft.com/office/infopath/2007/PartnerControls"/>
    <ds:schemaRef ds:uri="71af3243-3dd4-4a8d-8c0d-dd76da1f02a5"/>
    <ds:schemaRef ds:uri="230e9df3-be65-4c73-a93b-d1236ebd677e"/>
    <ds:schemaRef ds:uri="http://schemas.microsoft.com/office/2006/metadata/properties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{5EB620D9-5174-4388-A486-D9C924EF6CED}tf56076705_win32</Template>
  <TotalTime>71</TotalTime>
  <Words>92</Words>
  <Application>Microsoft Office PowerPoint</Application>
  <PresentationFormat>Widescreen</PresentationFormat>
  <Paragraphs>12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Aharoni</vt:lpstr>
      <vt:lpstr>Arial</vt:lpstr>
      <vt:lpstr>Avenir Next LT Pro</vt:lpstr>
      <vt:lpstr>Calibri</vt:lpstr>
      <vt:lpstr>PrismaticVTI</vt:lpstr>
      <vt:lpstr>MARKET  DAY  </vt:lpstr>
      <vt:lpstr>DIA DE MERCADO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 DAY  </dc:title>
  <dc:creator>Johann Timaran</dc:creator>
  <cp:lastModifiedBy>Johann Timaran</cp:lastModifiedBy>
  <cp:revision>2</cp:revision>
  <cp:lastPrinted>2022-10-04T13:45:38Z</cp:lastPrinted>
  <dcterms:created xsi:type="dcterms:W3CDTF">2022-10-04T12:37:51Z</dcterms:created>
  <dcterms:modified xsi:type="dcterms:W3CDTF">2022-10-04T13:49:28Z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