
<file path=[Content_Types].xml><?xml version="1.0" encoding="utf-8"?>
<Types xmlns="http://schemas.openxmlformats.org/package/2006/content-types">
  <Default Extension="mov" ContentType="video/quicktime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78" r:id="rId4"/>
    <p:sldMasterId id="2147484427" r:id="rId5"/>
  </p:sldMasterIdLst>
  <p:notesMasterIdLst>
    <p:notesMasterId r:id="rId19"/>
  </p:notesMasterIdLst>
  <p:handoutMasterIdLst>
    <p:handoutMasterId r:id="rId20"/>
  </p:handoutMasterIdLst>
  <p:sldIdLst>
    <p:sldId id="270" r:id="rId6"/>
    <p:sldId id="271" r:id="rId7"/>
    <p:sldId id="274" r:id="rId8"/>
    <p:sldId id="272" r:id="rId9"/>
    <p:sldId id="273" r:id="rId10"/>
    <p:sldId id="278" r:id="rId11"/>
    <p:sldId id="277" r:id="rId12"/>
    <p:sldId id="276" r:id="rId13"/>
    <p:sldId id="279" r:id="rId14"/>
    <p:sldId id="280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42D0B"/>
    <a:srgbClr val="76280B"/>
    <a:srgbClr val="F6BF73"/>
    <a:srgbClr val="F9D4A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0DC5F2-2403-409A-8C37-9D415958C565}" v="516" dt="2020-03-13T13:18:12.181"/>
  </p1510:revLst>
</p1510:revInfo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4" autoAdjust="0"/>
    <p:restoredTop sz="86481" autoAdjust="0"/>
  </p:normalViewPr>
  <p:slideViewPr>
    <p:cSldViewPr snapToGrid="0">
      <p:cViewPr varScale="1">
        <p:scale>
          <a:sx n="59" d="100"/>
          <a:sy n="59" d="100"/>
        </p:scale>
        <p:origin x="378" y="60"/>
      </p:cViewPr>
      <p:guideLst/>
    </p:cSldViewPr>
  </p:slideViewPr>
  <p:outlineViewPr>
    <p:cViewPr>
      <p:scale>
        <a:sx n="33" d="100"/>
        <a:sy n="33" d="100"/>
      </p:scale>
      <p:origin x="0" y="-124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07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Change in Ally Scores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 Amplify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Document</c:v>
                </c:pt>
                <c:pt idx="1">
                  <c:v>PowerPoint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0-4627-9983-EA96151756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Amplify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Document</c:v>
                </c:pt>
                <c:pt idx="1">
                  <c:v>PowerPoint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85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D0-4627-9983-EA9615175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626051752"/>
        <c:axId val="1626052080"/>
      </c:barChart>
      <c:catAx>
        <c:axId val="1626051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6052080"/>
        <c:crosses val="autoZero"/>
        <c:auto val="1"/>
        <c:lblAlgn val="ctr"/>
        <c:lblOffset val="100"/>
        <c:noMultiLvlLbl val="0"/>
      </c:catAx>
      <c:valAx>
        <c:axId val="162605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605175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E60F4D-03BC-4034-8FE3-A736FE753D78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0B5A9695-7180-4A7F-B01D-2BEE57272914}">
      <dgm:prSet phldrT="[Text]"/>
      <dgm:spPr/>
      <dgm:t>
        <a:bodyPr/>
        <a:lstStyle/>
        <a:p>
          <a:r>
            <a:rPr lang="en-US" dirty="0"/>
            <a:t>Upload Your File</a:t>
          </a:r>
        </a:p>
      </dgm:t>
    </dgm:pt>
    <dgm:pt modelId="{E03FB9D6-E11E-4CE5-82A0-2D93E456F0AB}" type="parTrans" cxnId="{6F9472AB-2584-4FB1-9B94-22D119ECB62A}">
      <dgm:prSet/>
      <dgm:spPr/>
      <dgm:t>
        <a:bodyPr/>
        <a:lstStyle/>
        <a:p>
          <a:endParaRPr lang="en-US"/>
        </a:p>
      </dgm:t>
    </dgm:pt>
    <dgm:pt modelId="{C80B85A4-4D1A-4AF0-8EC7-3163BD77FC40}" type="sibTrans" cxnId="{6F9472AB-2584-4FB1-9B94-22D119ECB62A}">
      <dgm:prSet/>
      <dgm:spPr/>
      <dgm:t>
        <a:bodyPr/>
        <a:lstStyle/>
        <a:p>
          <a:endParaRPr lang="en-US"/>
        </a:p>
      </dgm:t>
    </dgm:pt>
    <dgm:pt modelId="{FFF0A614-EEC3-48BD-916D-839DD854432E}">
      <dgm:prSet phldrT="[Text]"/>
      <dgm:spPr/>
      <dgm:t>
        <a:bodyPr/>
        <a:lstStyle/>
        <a:p>
          <a:r>
            <a:rPr lang="en-US" dirty="0"/>
            <a:t>Ally Scans and Scores File</a:t>
          </a:r>
        </a:p>
      </dgm:t>
    </dgm:pt>
    <dgm:pt modelId="{6DA02AB7-5EDD-42D8-8376-E00D85A46713}" type="parTrans" cxnId="{EF0324AC-1652-437B-B501-1227A60ED4E9}">
      <dgm:prSet/>
      <dgm:spPr/>
      <dgm:t>
        <a:bodyPr/>
        <a:lstStyle/>
        <a:p>
          <a:endParaRPr lang="en-US"/>
        </a:p>
      </dgm:t>
    </dgm:pt>
    <dgm:pt modelId="{03E3E8AD-EE86-4C04-B215-C516C90645CD}" type="sibTrans" cxnId="{EF0324AC-1652-437B-B501-1227A60ED4E9}">
      <dgm:prSet/>
      <dgm:spPr/>
      <dgm:t>
        <a:bodyPr/>
        <a:lstStyle/>
        <a:p>
          <a:endParaRPr lang="en-US"/>
        </a:p>
      </dgm:t>
    </dgm:pt>
    <dgm:pt modelId="{B0648AC3-8543-4E01-969F-C0DDB7A93F87}">
      <dgm:prSet phldrT="[Text]"/>
      <dgm:spPr/>
      <dgm:t>
        <a:bodyPr/>
        <a:lstStyle/>
        <a:p>
          <a:r>
            <a:rPr lang="en-US" dirty="0"/>
            <a:t>Correct Original File</a:t>
          </a:r>
        </a:p>
      </dgm:t>
    </dgm:pt>
    <dgm:pt modelId="{7A51C62D-DD53-47E7-B07C-16AF14119BFE}" type="parTrans" cxnId="{57F1FD42-CBFD-44AE-9AC8-C602EBB3592E}">
      <dgm:prSet/>
      <dgm:spPr/>
      <dgm:t>
        <a:bodyPr/>
        <a:lstStyle/>
        <a:p>
          <a:endParaRPr lang="en-US"/>
        </a:p>
      </dgm:t>
    </dgm:pt>
    <dgm:pt modelId="{FE3C2748-959A-4065-A629-93810AEE3CAA}" type="sibTrans" cxnId="{57F1FD42-CBFD-44AE-9AC8-C602EBB3592E}">
      <dgm:prSet/>
      <dgm:spPr/>
      <dgm:t>
        <a:bodyPr/>
        <a:lstStyle/>
        <a:p>
          <a:endParaRPr lang="en-US"/>
        </a:p>
      </dgm:t>
    </dgm:pt>
    <dgm:pt modelId="{C2162AE9-13B6-4ADA-800B-21D37758A219}">
      <dgm:prSet phldrT="[Text]"/>
      <dgm:spPr/>
      <dgm:t>
        <a:bodyPr/>
        <a:lstStyle/>
        <a:p>
          <a:r>
            <a:rPr lang="en-US" dirty="0"/>
            <a:t>Ally Re-Scans &amp; Scores</a:t>
          </a:r>
        </a:p>
      </dgm:t>
    </dgm:pt>
    <dgm:pt modelId="{101F49CD-314E-40C4-B6C5-372208870539}" type="parTrans" cxnId="{4C174C58-C9B6-4683-8B10-57086EAED1D4}">
      <dgm:prSet/>
      <dgm:spPr/>
      <dgm:t>
        <a:bodyPr/>
        <a:lstStyle/>
        <a:p>
          <a:endParaRPr lang="en-US"/>
        </a:p>
      </dgm:t>
    </dgm:pt>
    <dgm:pt modelId="{3BC4E87A-D5BE-4BCE-99F1-5F88F7FA42F0}" type="sibTrans" cxnId="{4C174C58-C9B6-4683-8B10-57086EAED1D4}">
      <dgm:prSet/>
      <dgm:spPr/>
      <dgm:t>
        <a:bodyPr/>
        <a:lstStyle/>
        <a:p>
          <a:endParaRPr lang="en-US"/>
        </a:p>
      </dgm:t>
    </dgm:pt>
    <dgm:pt modelId="{0D910542-BEF3-4882-9AD8-6BF81C0C7ACC}">
      <dgm:prSet phldrT="[Text]"/>
      <dgm:spPr/>
      <dgm:t>
        <a:bodyPr/>
        <a:lstStyle/>
        <a:p>
          <a:r>
            <a:rPr lang="en-US" dirty="0"/>
            <a:t>Upload Your Corrected File</a:t>
          </a:r>
        </a:p>
      </dgm:t>
    </dgm:pt>
    <dgm:pt modelId="{5E2F7B76-ECCA-48FB-921B-B5687C5B668D}" type="parTrans" cxnId="{DF7B84F7-A48E-4C6E-B06A-AC9B0FD94D9F}">
      <dgm:prSet/>
      <dgm:spPr/>
      <dgm:t>
        <a:bodyPr/>
        <a:lstStyle/>
        <a:p>
          <a:endParaRPr lang="en-US"/>
        </a:p>
      </dgm:t>
    </dgm:pt>
    <dgm:pt modelId="{20B69571-6555-42BE-B194-2013FDD6C1D7}" type="sibTrans" cxnId="{DF7B84F7-A48E-4C6E-B06A-AC9B0FD94D9F}">
      <dgm:prSet/>
      <dgm:spPr/>
      <dgm:t>
        <a:bodyPr/>
        <a:lstStyle/>
        <a:p>
          <a:endParaRPr lang="en-US"/>
        </a:p>
      </dgm:t>
    </dgm:pt>
    <dgm:pt modelId="{F7AEEE43-E02B-44CD-B914-78DBFBD296CE}" type="pres">
      <dgm:prSet presAssocID="{2AE60F4D-03BC-4034-8FE3-A736FE753D78}" presName="CompostProcess" presStyleCnt="0">
        <dgm:presLayoutVars>
          <dgm:dir/>
          <dgm:resizeHandles val="exact"/>
        </dgm:presLayoutVars>
      </dgm:prSet>
      <dgm:spPr/>
    </dgm:pt>
    <dgm:pt modelId="{F10EBA6B-01B2-4F52-885A-900A5D33BB79}" type="pres">
      <dgm:prSet presAssocID="{2AE60F4D-03BC-4034-8FE3-A736FE753D78}" presName="arrow" presStyleLbl="bgShp" presStyleIdx="0" presStyleCnt="1" custScaleX="117647"/>
      <dgm:spPr/>
    </dgm:pt>
    <dgm:pt modelId="{0250350B-A7A6-4948-A49A-8813F82D71E6}" type="pres">
      <dgm:prSet presAssocID="{2AE60F4D-03BC-4034-8FE3-A736FE753D78}" presName="linearProcess" presStyleCnt="0"/>
      <dgm:spPr/>
    </dgm:pt>
    <dgm:pt modelId="{BBFDC6D1-B86F-42AA-8F78-41B443363CDA}" type="pres">
      <dgm:prSet presAssocID="{0B5A9695-7180-4A7F-B01D-2BEE57272914}" presName="textNode" presStyleLbl="node1" presStyleIdx="0" presStyleCnt="5">
        <dgm:presLayoutVars>
          <dgm:bulletEnabled val="1"/>
        </dgm:presLayoutVars>
      </dgm:prSet>
      <dgm:spPr/>
    </dgm:pt>
    <dgm:pt modelId="{4C60CD78-D452-4367-9E4F-CC23E206E312}" type="pres">
      <dgm:prSet presAssocID="{C80B85A4-4D1A-4AF0-8EC7-3163BD77FC40}" presName="sibTrans" presStyleCnt="0"/>
      <dgm:spPr/>
    </dgm:pt>
    <dgm:pt modelId="{3F836060-E113-49C2-84DF-DC10CFD8992E}" type="pres">
      <dgm:prSet presAssocID="{FFF0A614-EEC3-48BD-916D-839DD854432E}" presName="textNode" presStyleLbl="node1" presStyleIdx="1" presStyleCnt="5">
        <dgm:presLayoutVars>
          <dgm:bulletEnabled val="1"/>
        </dgm:presLayoutVars>
      </dgm:prSet>
      <dgm:spPr/>
    </dgm:pt>
    <dgm:pt modelId="{A0761917-E16C-4326-A56D-26459530D1F5}" type="pres">
      <dgm:prSet presAssocID="{03E3E8AD-EE86-4C04-B215-C516C90645CD}" presName="sibTrans" presStyleCnt="0"/>
      <dgm:spPr/>
    </dgm:pt>
    <dgm:pt modelId="{D39B8F8E-61C7-496C-8888-04885701966B}" type="pres">
      <dgm:prSet presAssocID="{B0648AC3-8543-4E01-969F-C0DDB7A93F87}" presName="textNode" presStyleLbl="node1" presStyleIdx="2" presStyleCnt="5">
        <dgm:presLayoutVars>
          <dgm:bulletEnabled val="1"/>
        </dgm:presLayoutVars>
      </dgm:prSet>
      <dgm:spPr/>
    </dgm:pt>
    <dgm:pt modelId="{FEF6F24B-3AEF-43DB-AFD7-901D66BB3966}" type="pres">
      <dgm:prSet presAssocID="{FE3C2748-959A-4065-A629-93810AEE3CAA}" presName="sibTrans" presStyleCnt="0"/>
      <dgm:spPr/>
    </dgm:pt>
    <dgm:pt modelId="{AB748DB8-4605-4C3A-92AE-4CF9B7AB9548}" type="pres">
      <dgm:prSet presAssocID="{0D910542-BEF3-4882-9AD8-6BF81C0C7ACC}" presName="textNode" presStyleLbl="node1" presStyleIdx="3" presStyleCnt="5">
        <dgm:presLayoutVars>
          <dgm:bulletEnabled val="1"/>
        </dgm:presLayoutVars>
      </dgm:prSet>
      <dgm:spPr/>
    </dgm:pt>
    <dgm:pt modelId="{1CD13851-8BC6-4262-9124-2324F274C13B}" type="pres">
      <dgm:prSet presAssocID="{20B69571-6555-42BE-B194-2013FDD6C1D7}" presName="sibTrans" presStyleCnt="0"/>
      <dgm:spPr/>
    </dgm:pt>
    <dgm:pt modelId="{75FE88A5-FFF2-407A-ADD4-214DEDCDE8D7}" type="pres">
      <dgm:prSet presAssocID="{C2162AE9-13B6-4ADA-800B-21D37758A219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1E1F191B-E092-4F1E-96DD-B0712B8316EF}" type="presOf" srcId="{B0648AC3-8543-4E01-969F-C0DDB7A93F87}" destId="{D39B8F8E-61C7-496C-8888-04885701966B}" srcOrd="0" destOrd="0" presId="urn:microsoft.com/office/officeart/2005/8/layout/hProcess9"/>
    <dgm:cxn modelId="{57F1FD42-CBFD-44AE-9AC8-C602EBB3592E}" srcId="{2AE60F4D-03BC-4034-8FE3-A736FE753D78}" destId="{B0648AC3-8543-4E01-969F-C0DDB7A93F87}" srcOrd="2" destOrd="0" parTransId="{7A51C62D-DD53-47E7-B07C-16AF14119BFE}" sibTransId="{FE3C2748-959A-4065-A629-93810AEE3CAA}"/>
    <dgm:cxn modelId="{4C174C58-C9B6-4683-8B10-57086EAED1D4}" srcId="{2AE60F4D-03BC-4034-8FE3-A736FE753D78}" destId="{C2162AE9-13B6-4ADA-800B-21D37758A219}" srcOrd="4" destOrd="0" parTransId="{101F49CD-314E-40C4-B6C5-372208870539}" sibTransId="{3BC4E87A-D5BE-4BCE-99F1-5F88F7FA42F0}"/>
    <dgm:cxn modelId="{645E4E7F-9AE6-4CF1-B01E-012CAE459096}" type="presOf" srcId="{0B5A9695-7180-4A7F-B01D-2BEE57272914}" destId="{BBFDC6D1-B86F-42AA-8F78-41B443363CDA}" srcOrd="0" destOrd="0" presId="urn:microsoft.com/office/officeart/2005/8/layout/hProcess9"/>
    <dgm:cxn modelId="{0105A1A4-88B2-426D-B4FE-A76FAB734A82}" type="presOf" srcId="{2AE60F4D-03BC-4034-8FE3-A736FE753D78}" destId="{F7AEEE43-E02B-44CD-B914-78DBFBD296CE}" srcOrd="0" destOrd="0" presId="urn:microsoft.com/office/officeart/2005/8/layout/hProcess9"/>
    <dgm:cxn modelId="{6F9472AB-2584-4FB1-9B94-22D119ECB62A}" srcId="{2AE60F4D-03BC-4034-8FE3-A736FE753D78}" destId="{0B5A9695-7180-4A7F-B01D-2BEE57272914}" srcOrd="0" destOrd="0" parTransId="{E03FB9D6-E11E-4CE5-82A0-2D93E456F0AB}" sibTransId="{C80B85A4-4D1A-4AF0-8EC7-3163BD77FC40}"/>
    <dgm:cxn modelId="{EF0324AC-1652-437B-B501-1227A60ED4E9}" srcId="{2AE60F4D-03BC-4034-8FE3-A736FE753D78}" destId="{FFF0A614-EEC3-48BD-916D-839DD854432E}" srcOrd="1" destOrd="0" parTransId="{6DA02AB7-5EDD-42D8-8376-E00D85A46713}" sibTransId="{03E3E8AD-EE86-4C04-B215-C516C90645CD}"/>
    <dgm:cxn modelId="{08107DC9-558C-4C10-91CA-830A9B9D6FBD}" type="presOf" srcId="{0D910542-BEF3-4882-9AD8-6BF81C0C7ACC}" destId="{AB748DB8-4605-4C3A-92AE-4CF9B7AB9548}" srcOrd="0" destOrd="0" presId="urn:microsoft.com/office/officeart/2005/8/layout/hProcess9"/>
    <dgm:cxn modelId="{AC0F56CE-C6F5-4707-B0F8-4849D215D12F}" type="presOf" srcId="{C2162AE9-13B6-4ADA-800B-21D37758A219}" destId="{75FE88A5-FFF2-407A-ADD4-214DEDCDE8D7}" srcOrd="0" destOrd="0" presId="urn:microsoft.com/office/officeart/2005/8/layout/hProcess9"/>
    <dgm:cxn modelId="{4E033AE1-1704-42EB-84C3-62ED367EA2FE}" type="presOf" srcId="{FFF0A614-EEC3-48BD-916D-839DD854432E}" destId="{3F836060-E113-49C2-84DF-DC10CFD8992E}" srcOrd="0" destOrd="0" presId="urn:microsoft.com/office/officeart/2005/8/layout/hProcess9"/>
    <dgm:cxn modelId="{DF7B84F7-A48E-4C6E-B06A-AC9B0FD94D9F}" srcId="{2AE60F4D-03BC-4034-8FE3-A736FE753D78}" destId="{0D910542-BEF3-4882-9AD8-6BF81C0C7ACC}" srcOrd="3" destOrd="0" parTransId="{5E2F7B76-ECCA-48FB-921B-B5687C5B668D}" sibTransId="{20B69571-6555-42BE-B194-2013FDD6C1D7}"/>
    <dgm:cxn modelId="{C0DECD6B-C163-4331-9332-FB9301603227}" type="presParOf" srcId="{F7AEEE43-E02B-44CD-B914-78DBFBD296CE}" destId="{F10EBA6B-01B2-4F52-885A-900A5D33BB79}" srcOrd="0" destOrd="0" presId="urn:microsoft.com/office/officeart/2005/8/layout/hProcess9"/>
    <dgm:cxn modelId="{5A1A64AC-19A2-4B57-9BAB-13D3AD204A53}" type="presParOf" srcId="{F7AEEE43-E02B-44CD-B914-78DBFBD296CE}" destId="{0250350B-A7A6-4948-A49A-8813F82D71E6}" srcOrd="1" destOrd="0" presId="urn:microsoft.com/office/officeart/2005/8/layout/hProcess9"/>
    <dgm:cxn modelId="{4CF38C20-BFEF-4463-AD83-B2734686D65A}" type="presParOf" srcId="{0250350B-A7A6-4948-A49A-8813F82D71E6}" destId="{BBFDC6D1-B86F-42AA-8F78-41B443363CDA}" srcOrd="0" destOrd="0" presId="urn:microsoft.com/office/officeart/2005/8/layout/hProcess9"/>
    <dgm:cxn modelId="{DF0B4B5D-62CA-4956-A6FA-9C7F7AA8E742}" type="presParOf" srcId="{0250350B-A7A6-4948-A49A-8813F82D71E6}" destId="{4C60CD78-D452-4367-9E4F-CC23E206E312}" srcOrd="1" destOrd="0" presId="urn:microsoft.com/office/officeart/2005/8/layout/hProcess9"/>
    <dgm:cxn modelId="{AD567C11-64DF-4BCB-9DBB-992FE73ADB99}" type="presParOf" srcId="{0250350B-A7A6-4948-A49A-8813F82D71E6}" destId="{3F836060-E113-49C2-84DF-DC10CFD8992E}" srcOrd="2" destOrd="0" presId="urn:microsoft.com/office/officeart/2005/8/layout/hProcess9"/>
    <dgm:cxn modelId="{B610AC77-6BAA-4BEA-967C-441FB98BB171}" type="presParOf" srcId="{0250350B-A7A6-4948-A49A-8813F82D71E6}" destId="{A0761917-E16C-4326-A56D-26459530D1F5}" srcOrd="3" destOrd="0" presId="urn:microsoft.com/office/officeart/2005/8/layout/hProcess9"/>
    <dgm:cxn modelId="{241BB768-26CC-419E-A8AB-D7D9FAB773BF}" type="presParOf" srcId="{0250350B-A7A6-4948-A49A-8813F82D71E6}" destId="{D39B8F8E-61C7-496C-8888-04885701966B}" srcOrd="4" destOrd="0" presId="urn:microsoft.com/office/officeart/2005/8/layout/hProcess9"/>
    <dgm:cxn modelId="{428E4358-0B0D-46A5-BB24-1E0B0215D864}" type="presParOf" srcId="{0250350B-A7A6-4948-A49A-8813F82D71E6}" destId="{FEF6F24B-3AEF-43DB-AFD7-901D66BB3966}" srcOrd="5" destOrd="0" presId="urn:microsoft.com/office/officeart/2005/8/layout/hProcess9"/>
    <dgm:cxn modelId="{83912BC5-8D4E-48CA-992D-8A46AC9DF1A7}" type="presParOf" srcId="{0250350B-A7A6-4948-A49A-8813F82D71E6}" destId="{AB748DB8-4605-4C3A-92AE-4CF9B7AB9548}" srcOrd="6" destOrd="0" presId="urn:microsoft.com/office/officeart/2005/8/layout/hProcess9"/>
    <dgm:cxn modelId="{087E67AD-0454-45EE-9431-988ABB31EB89}" type="presParOf" srcId="{0250350B-A7A6-4948-A49A-8813F82D71E6}" destId="{1CD13851-8BC6-4262-9124-2324F274C13B}" srcOrd="7" destOrd="0" presId="urn:microsoft.com/office/officeart/2005/8/layout/hProcess9"/>
    <dgm:cxn modelId="{BDB39710-305D-43B5-9864-2594D98BD9C8}" type="presParOf" srcId="{0250350B-A7A6-4948-A49A-8813F82D71E6}" destId="{75FE88A5-FFF2-407A-ADD4-214DEDCDE8D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EBA6B-01B2-4F52-885A-900A5D33BB79}">
      <dsp:nvSpPr>
        <dsp:cNvPr id="0" name=""/>
        <dsp:cNvSpPr/>
      </dsp:nvSpPr>
      <dsp:spPr>
        <a:xfrm>
          <a:off x="2" y="0"/>
          <a:ext cx="8951256" cy="2550264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DC6D1-B86F-42AA-8F78-41B443363CDA}">
      <dsp:nvSpPr>
        <dsp:cNvPr id="0" name=""/>
        <dsp:cNvSpPr/>
      </dsp:nvSpPr>
      <dsp:spPr>
        <a:xfrm>
          <a:off x="1851" y="765079"/>
          <a:ext cx="1704631" cy="10201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Upload Your File</a:t>
          </a:r>
        </a:p>
      </dsp:txBody>
      <dsp:txXfrm>
        <a:off x="51648" y="814876"/>
        <a:ext cx="1605037" cy="920512"/>
      </dsp:txXfrm>
    </dsp:sp>
    <dsp:sp modelId="{3F836060-E113-49C2-84DF-DC10CFD8992E}">
      <dsp:nvSpPr>
        <dsp:cNvPr id="0" name=""/>
        <dsp:cNvSpPr/>
      </dsp:nvSpPr>
      <dsp:spPr>
        <a:xfrm>
          <a:off x="1812583" y="765079"/>
          <a:ext cx="1704631" cy="10201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Ally Scans and Scores File</a:t>
          </a:r>
        </a:p>
      </dsp:txBody>
      <dsp:txXfrm>
        <a:off x="1862380" y="814876"/>
        <a:ext cx="1605037" cy="920512"/>
      </dsp:txXfrm>
    </dsp:sp>
    <dsp:sp modelId="{D39B8F8E-61C7-496C-8888-04885701966B}">
      <dsp:nvSpPr>
        <dsp:cNvPr id="0" name=""/>
        <dsp:cNvSpPr/>
      </dsp:nvSpPr>
      <dsp:spPr>
        <a:xfrm>
          <a:off x="3623314" y="765079"/>
          <a:ext cx="1704631" cy="10201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Correct Original File</a:t>
          </a:r>
        </a:p>
      </dsp:txBody>
      <dsp:txXfrm>
        <a:off x="3673111" y="814876"/>
        <a:ext cx="1605037" cy="920512"/>
      </dsp:txXfrm>
    </dsp:sp>
    <dsp:sp modelId="{AB748DB8-4605-4C3A-92AE-4CF9B7AB9548}">
      <dsp:nvSpPr>
        <dsp:cNvPr id="0" name=""/>
        <dsp:cNvSpPr/>
      </dsp:nvSpPr>
      <dsp:spPr>
        <a:xfrm>
          <a:off x="5434045" y="765079"/>
          <a:ext cx="1704631" cy="10201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Upload Your Corrected File</a:t>
          </a:r>
        </a:p>
      </dsp:txBody>
      <dsp:txXfrm>
        <a:off x="5483842" y="814876"/>
        <a:ext cx="1605037" cy="920512"/>
      </dsp:txXfrm>
    </dsp:sp>
    <dsp:sp modelId="{75FE88A5-FFF2-407A-ADD4-214DEDCDE8D7}">
      <dsp:nvSpPr>
        <dsp:cNvPr id="0" name=""/>
        <dsp:cNvSpPr/>
      </dsp:nvSpPr>
      <dsp:spPr>
        <a:xfrm>
          <a:off x="7244777" y="765079"/>
          <a:ext cx="1704631" cy="10201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Ally Re-Scans &amp; Scores</a:t>
          </a:r>
        </a:p>
      </dsp:txBody>
      <dsp:txXfrm>
        <a:off x="7294574" y="814876"/>
        <a:ext cx="1605037" cy="920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805758-D2E5-47F1-BDC8-64F96AB837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4D7A7-60FE-4B51-8D3B-098FB2A1B3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66161-D383-45DC-9645-1D21647A8641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8030B-DA71-4B18-AA7C-F991BCB518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65FCA-070F-4A6D-A2E0-D5EBEAABC9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4D2B8-7AFA-4F86-9DF3-A6BBE4E23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4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789D0-CA34-4934-A369-C3113E12A3EF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79418-37EB-4378-AD22-89DBB000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4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font size to 18 or larger on this slide</a:t>
            </a:r>
          </a:p>
          <a:p>
            <a:r>
              <a:rPr lang="en-US" dirty="0"/>
              <a:t>Check color contrast.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31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6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</a:t>
            </a:r>
            <a:r>
              <a:rPr lang="en-US" baseline="0" dirty="0"/>
              <a:t> change the Reading Order</a:t>
            </a:r>
          </a:p>
          <a:p>
            <a:r>
              <a:rPr lang="en-US" baseline="0" dirty="0"/>
              <a:t>HOME</a:t>
            </a:r>
          </a:p>
          <a:p>
            <a:r>
              <a:rPr lang="en-US" baseline="0" dirty="0"/>
              <a:t>ARRANGE </a:t>
            </a:r>
          </a:p>
          <a:p>
            <a:r>
              <a:rPr lang="en-US" baseline="0" dirty="0"/>
              <a:t>SELECTION PANEL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33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 TEXT: Additional information for creating accessible content for Websites and documents.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1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ALT TEXT: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steps for how to use Ally and your files. Step 1 , Upload Your File; Step 2, Ally Scans and Scores...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51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</a:t>
            </a:r>
            <a:r>
              <a:rPr lang="en-US" baseline="0" dirty="0"/>
              <a:t> Alternative Text: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Clustered column chart comparing values of two Ally scores for two types of files.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00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82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77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9BF3-45BA-4BB0-BE0A-6C8111725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31CBD-4602-4BA7-AC14-B3DA44237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4BEBC-5CB1-4142-B4DE-D7F5AEE5D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D66B3-2CD7-4E84-B8AD-9C8704F5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0917F-85EB-4936-B61E-DF3A66F35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D439DB-F031-4D22-A725-082446E9141F}"/>
              </a:ext>
            </a:extLst>
          </p:cNvPr>
          <p:cNvSpPr/>
          <p:nvPr userDrawn="1"/>
        </p:nvSpPr>
        <p:spPr>
          <a:xfrm>
            <a:off x="0" y="2590078"/>
            <a:ext cx="1602997" cy="1660332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C549C7-AA05-4266-97CB-62C021EA1990}"/>
              </a:ext>
            </a:extLst>
          </p:cNvPr>
          <p:cNvSpPr/>
          <p:nvPr userDrawn="1"/>
        </p:nvSpPr>
        <p:spPr>
          <a:xfrm>
            <a:off x="10606797" y="2590077"/>
            <a:ext cx="1602997" cy="1660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213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A6F0-513B-49E6-8FEC-E2114E365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E170AC-2656-4E05-827C-F339969DE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C3227-34AF-4917-96F8-EA8360305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D872A-D280-4BEB-9168-BE2CEFC39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DE6AC-6E39-4BFA-8801-C30958BF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569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A2BCD-EBFA-4814-9C70-D314A385A8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8D9B86-52F3-4789-B90A-ABBB2A52E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398B4-7931-4641-A961-32C43039F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A9FCC-43DB-4F09-8728-77B101FD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2A502-985E-4238-BD1F-19806F73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0555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059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05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C9E39C-A414-46CA-A8A7-8A8AF16F1D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70175" y="5614988"/>
            <a:ext cx="7004050" cy="3651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260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106B9E-EBA8-4369-8705-FDBBA60DC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549" y="2101850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099E8F9-E092-4E4C-AB87-FB2B4EC4D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0549" y="3044624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82CF4FC-13E5-4A63-BCF2-3AF43B5F1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60549" y="3987398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23C4DE-E0C6-4EE1-9145-DA7819174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0549" y="4930171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7435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7CD5CF-F924-43C6-9C02-06FBC84A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644" y="2161725"/>
            <a:ext cx="9613861" cy="370264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239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683A405-3ADE-448E-893F-D3D2E11CC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7819" y="2290763"/>
            <a:ext cx="8396362" cy="31003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849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2620817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E59F855-D2A7-4662-804E-17B59CD1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3022" y="2327474"/>
            <a:ext cx="6833757" cy="360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1912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1090482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SmartArt Placeholder 12">
            <a:extLst>
              <a:ext uri="{FF2B5EF4-FFF2-40B4-BE49-F238E27FC236}">
                <a16:creationId xmlns:a16="http://schemas.microsoft.com/office/drawing/2014/main" id="{DBD7FBFD-679C-4A5B-A176-220004B604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80321" y="386862"/>
            <a:ext cx="9614617" cy="3867638"/>
          </a:xfrm>
        </p:spPr>
        <p:txBody>
          <a:bodyPr/>
          <a:lstStyle/>
          <a:p>
            <a:r>
              <a:rPr lang="en-US" noProof="0"/>
              <a:t>Click icon to add SmartArt graphic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6056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6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892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18596" y="5936188"/>
            <a:ext cx="687066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0493" y="748304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64D24B-EA78-4E18-9226-569365267E5E}"/>
              </a:ext>
            </a:extLst>
          </p:cNvPr>
          <p:cNvCxnSpPr/>
          <p:nvPr userDrawn="1"/>
        </p:nvCxnSpPr>
        <p:spPr>
          <a:xfrm>
            <a:off x="85711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5BE17E03-04A7-46ED-8623-88DFFD7E30B0}"/>
              </a:ext>
            </a:extLst>
          </p:cNvPr>
          <p:cNvSpPr txBox="1">
            <a:spLocks/>
          </p:cNvSpPr>
          <p:nvPr userDrawn="1"/>
        </p:nvSpPr>
        <p:spPr>
          <a:xfrm>
            <a:off x="2106131" y="790252"/>
            <a:ext cx="306080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noProof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840076-AFCB-4C84-8E23-85DAD3CBEF3E}"/>
              </a:ext>
            </a:extLst>
          </p:cNvPr>
          <p:cNvCxnSpPr/>
          <p:nvPr userDrawn="1"/>
        </p:nvCxnSpPr>
        <p:spPr>
          <a:xfrm>
            <a:off x="52945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>
            <a:extLst>
              <a:ext uri="{FF2B5EF4-FFF2-40B4-BE49-F238E27FC236}">
                <a16:creationId xmlns:a16="http://schemas.microsoft.com/office/drawing/2014/main" id="{BBA20603-8433-4B38-976F-F18CF78D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132" y="735087"/>
            <a:ext cx="3060802" cy="108093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F340F6C-3335-49B0-AE89-7103CA6A7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84611" y="735013"/>
            <a:ext cx="3060700" cy="10810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F0AD31D-2FFB-40A9-96C2-F4EE3869B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62988" y="746125"/>
            <a:ext cx="3070225" cy="10588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algn="ctr">
              <a:defRPr sz="3600">
                <a:latin typeface="+mj-lt"/>
              </a:defRPr>
            </a:lvl2pPr>
            <a:lvl3pPr algn="ctr">
              <a:defRPr sz="3600">
                <a:latin typeface="+mj-lt"/>
              </a:defRPr>
            </a:lvl3pPr>
            <a:lvl4pPr algn="ctr">
              <a:defRPr sz="3600">
                <a:latin typeface="+mj-lt"/>
              </a:defRPr>
            </a:lvl4pPr>
            <a:lvl5pPr algn="ctr">
              <a:defRPr sz="3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52B689E9-5B4C-4CC0-AAA4-847EB66C330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106131" y="2116138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" name="Content Placeholder 56">
            <a:extLst>
              <a:ext uri="{FF2B5EF4-FFF2-40B4-BE49-F238E27FC236}">
                <a16:creationId xmlns:a16="http://schemas.microsoft.com/office/drawing/2014/main" id="{1D5202CC-08D0-4157-9CB3-AA1EF4A2C85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384611" y="2103211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" name="Content Placeholder 56">
            <a:extLst>
              <a:ext uri="{FF2B5EF4-FFF2-40B4-BE49-F238E27FC236}">
                <a16:creationId xmlns:a16="http://schemas.microsoft.com/office/drawing/2014/main" id="{7BE8E782-50B7-4C4E-BEA5-DDA27E0F681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659892" y="2097613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430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7274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CDE15-A4A5-4118-9B37-71FADF455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0F5DB-84A0-400A-AF3E-0E5E2B516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66CB6-CD7E-4694-A9C7-405065D4E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1DBA7-67C5-4369-8E08-2C526275C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D6ED3-FAC5-4BE2-9D30-35B65C7A1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4682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2423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03105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6992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0161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18029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1622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5102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16256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2929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411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03A50-D5FC-489C-B498-D28C51540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8F878-C016-44EE-BBE5-DBADAB3AB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50261-2A2E-42F5-8512-1D1A6286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42F77-3455-44EA-9964-A054C979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1A3DF-C92D-4CAE-8D7D-53B047F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6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9945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7884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664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265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5361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+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059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05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C9E39C-A414-46CA-A8A7-8A8AF16F1D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70175" y="5614988"/>
            <a:ext cx="7004050" cy="3651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752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106B9E-EBA8-4369-8705-FDBBA60DC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549" y="2101850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099E8F9-E092-4E4C-AB87-FB2B4EC4D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0549" y="3044624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82CF4FC-13E5-4A63-BCF2-3AF43B5F1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60549" y="3987398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23C4DE-E0C6-4EE1-9145-DA7819174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0549" y="4930171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5263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7CD5CF-F924-43C6-9C02-06FBC84A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644" y="2161725"/>
            <a:ext cx="9613861" cy="370264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3184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683A405-3ADE-448E-893F-D3D2E11CC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7819" y="2290763"/>
            <a:ext cx="8396362" cy="31003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0272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2620817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E59F855-D2A7-4662-804E-17B59CD1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3022" y="2327474"/>
            <a:ext cx="6833757" cy="360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7573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79AC-4BD0-42F1-85A2-6E2EB03CF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B2C7A-7AEE-4218-A29E-73C35E18A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6D2D1-D28D-45D8-9A83-922F34F49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02D98-9B5E-4B70-9065-BE86C58B2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6A419-3B09-4E3F-BB5F-DC32D630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092F9-18AF-440E-9E4C-0055E1460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0424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1090482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SmartArt Placeholder 12">
            <a:extLst>
              <a:ext uri="{FF2B5EF4-FFF2-40B4-BE49-F238E27FC236}">
                <a16:creationId xmlns:a16="http://schemas.microsoft.com/office/drawing/2014/main" id="{DBD7FBFD-679C-4A5B-A176-220004B604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80321" y="386862"/>
            <a:ext cx="9614617" cy="3867638"/>
          </a:xfrm>
        </p:spPr>
        <p:txBody>
          <a:bodyPr/>
          <a:lstStyle/>
          <a:p>
            <a:r>
              <a:rPr lang="en-US" noProof="0"/>
              <a:t>Click icon to add SmartArt graphic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5996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1F89FDF-9788-47AD-B230-0314E7C8D087}"/>
              </a:ext>
            </a:extLst>
          </p:cNvPr>
          <p:cNvGrpSpPr/>
          <p:nvPr userDrawn="1"/>
        </p:nvGrpSpPr>
        <p:grpSpPr>
          <a:xfrm rot="10800000">
            <a:off x="99308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9CD6B783-A97E-437E-B4E2-F7D761F0A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4699BB72-0480-4165-8D15-316CEED8C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685C07D9-1911-4085-8555-C992A61B1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D621B3C3-2371-4ED0-BC1D-87AABF852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23" name="Graphic 22" descr="Single gear">
              <a:extLst>
                <a:ext uri="{FF2B5EF4-FFF2-40B4-BE49-F238E27FC236}">
                  <a16:creationId xmlns:a16="http://schemas.microsoft.com/office/drawing/2014/main" id="{D7D15287-50FE-4441-BA06-D454D73F7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6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892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18596" y="5936188"/>
            <a:ext cx="687066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0493" y="748304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64D24B-EA78-4E18-9226-569365267E5E}"/>
              </a:ext>
            </a:extLst>
          </p:cNvPr>
          <p:cNvCxnSpPr/>
          <p:nvPr userDrawn="1"/>
        </p:nvCxnSpPr>
        <p:spPr>
          <a:xfrm>
            <a:off x="85711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5BE17E03-04A7-46ED-8623-88DFFD7E30B0}"/>
              </a:ext>
            </a:extLst>
          </p:cNvPr>
          <p:cNvSpPr txBox="1">
            <a:spLocks/>
          </p:cNvSpPr>
          <p:nvPr userDrawn="1"/>
        </p:nvSpPr>
        <p:spPr>
          <a:xfrm>
            <a:off x="2106131" y="790252"/>
            <a:ext cx="306080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noProof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840076-AFCB-4C84-8E23-85DAD3CBEF3E}"/>
              </a:ext>
            </a:extLst>
          </p:cNvPr>
          <p:cNvCxnSpPr/>
          <p:nvPr userDrawn="1"/>
        </p:nvCxnSpPr>
        <p:spPr>
          <a:xfrm>
            <a:off x="52945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>
            <a:extLst>
              <a:ext uri="{FF2B5EF4-FFF2-40B4-BE49-F238E27FC236}">
                <a16:creationId xmlns:a16="http://schemas.microsoft.com/office/drawing/2014/main" id="{BBA20603-8433-4B38-976F-F18CF78D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132" y="735087"/>
            <a:ext cx="3060802" cy="108093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F340F6C-3335-49B0-AE89-7103CA6A7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84611" y="735013"/>
            <a:ext cx="3060700" cy="10810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F0AD31D-2FFB-40A9-96C2-F4EE3869B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62988" y="746125"/>
            <a:ext cx="3070225" cy="10588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algn="ctr">
              <a:defRPr sz="3600">
                <a:latin typeface="+mj-lt"/>
              </a:defRPr>
            </a:lvl2pPr>
            <a:lvl3pPr algn="ctr">
              <a:defRPr sz="3600">
                <a:latin typeface="+mj-lt"/>
              </a:defRPr>
            </a:lvl3pPr>
            <a:lvl4pPr algn="ctr">
              <a:defRPr sz="3600">
                <a:latin typeface="+mj-lt"/>
              </a:defRPr>
            </a:lvl4pPr>
            <a:lvl5pPr algn="ctr">
              <a:defRPr sz="3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52B689E9-5B4C-4CC0-AAA4-847EB66C330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106131" y="2116138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" name="Content Placeholder 56">
            <a:extLst>
              <a:ext uri="{FF2B5EF4-FFF2-40B4-BE49-F238E27FC236}">
                <a16:creationId xmlns:a16="http://schemas.microsoft.com/office/drawing/2014/main" id="{1D5202CC-08D0-4157-9CB3-AA1EF4A2C85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384611" y="2103211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" name="Content Placeholder 56">
            <a:extLst>
              <a:ext uri="{FF2B5EF4-FFF2-40B4-BE49-F238E27FC236}">
                <a16:creationId xmlns:a16="http://schemas.microsoft.com/office/drawing/2014/main" id="{7BE8E782-50B7-4C4E-BEA5-DDA27E0F681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659892" y="2097613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530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85F42-34D0-483A-9F8C-DE2A1B825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56101-B53F-47D6-B19D-B556175FC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1FF5D4-4DAB-4A70-93D1-C48CA81FF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741908-9039-4112-AF69-A62524E1A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26EAB-51E4-4B49-B1FF-B261CB4D2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F8C133-F57B-43DB-A4A9-5BCD95EE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BB46BE-4049-42F2-9363-CA5AFE7C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3CF760-CDAA-4F98-9433-BF8424EE6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429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7268B-C448-456C-8439-AC9547F35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66B28-1AC3-47DC-9E6B-507DFFCAD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5719A-E0ED-4510-A086-7BB75A4C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E3FCD-B87F-42AF-960F-C530B7B13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78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073F2-6DA6-4AEA-AA9E-A24A3787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0B744B-757B-476E-873E-C9EE36EF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377C6-4F9B-478D-9446-3347D288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0033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27C51-A0C4-4715-8719-550D62DC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16B8A-67ED-49F5-990D-B25720F80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CB180-6F62-4556-B4A1-3A859457C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56D04-D6DA-4492-8B22-5D188D8A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29F9F-01E5-4BE5-8971-B1ACD908A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8B20D-DB14-4075-A7DC-15069D19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665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AE455-2B15-4D73-A580-0F54D7130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8A95F8-BAAE-4024-9FEA-68820B32FA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1FF12-AF35-4964-BBB5-911198E33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B1406-2500-442E-BA93-A728757E1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3/12/2020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1D277-1DCB-4195-91A1-742A25DE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CF2F0-A966-427D-9B1D-A81DC27E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071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F05FCC-3771-45EF-8694-59C9005D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80337-6503-4F27-A8FB-DA7E8F5F0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BEA01-37C8-474C-94B8-00F231205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6166-2B42-4F11-BAA6-8ABAE1BE810C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CF2C8-5B48-4E66-8EFB-4F8143109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69F64-AFC4-4F8C-A7FB-C3925335F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900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  <p:sldLayoutId id="2147484290" r:id="rId12"/>
    <p:sldLayoutId id="2147484291" r:id="rId13"/>
    <p:sldLayoutId id="2147484292" r:id="rId14"/>
    <p:sldLayoutId id="2147484293" r:id="rId15"/>
    <p:sldLayoutId id="2147484294" r:id="rId16"/>
    <p:sldLayoutId id="2147484295" r:id="rId17"/>
    <p:sldLayoutId id="214748429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6166-2B42-4F11-BAA6-8ABAE1BE810C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861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  <p:sldLayoutId id="2147484444" r:id="rId17"/>
    <p:sldLayoutId id="2147483662" r:id="rId18"/>
    <p:sldLayoutId id="2147483680" r:id="rId19"/>
    <p:sldLayoutId id="2147483682" r:id="rId20"/>
    <p:sldLayoutId id="2147483681" r:id="rId21"/>
    <p:sldLayoutId id="2147483670" r:id="rId22"/>
    <p:sldLayoutId id="2147483678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cerc.blackboard.com/Page/119" TargetMode="External"/><Relationship Id="rId4" Type="http://schemas.openxmlformats.org/officeDocument/2006/relationships/hyperlink" Target="https://onblackboard-my.sharepoint.com/personal/tamatha_leuschen_blackboard_com/Documents/Amplify-Ally/h%20ttps:/help.blackboard.com/Web_Community_Manager/Administrator/Accessibilit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CAA24-079A-4DF8-A396-3EE388197C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Amplify Your Ally Score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5E8F6-8512-40E0-A848-1B1A2B2438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PowerPoint</a:t>
            </a:r>
          </a:p>
        </p:txBody>
      </p:sp>
    </p:spTree>
    <p:extLst>
      <p:ext uri="{BB962C8B-B14F-4D97-AF65-F5344CB8AC3E}">
        <p14:creationId xmlns:p14="http://schemas.microsoft.com/office/powerpoint/2010/main" val="43324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9"/>
    </mc:Choice>
    <mc:Fallback xmlns="">
      <p:transition spd="slow" advTm="73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696AC-41B6-4FAC-B0C4-C4882EA2B7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PPT</a:t>
            </a:r>
          </a:p>
          <a:p>
            <a:r>
              <a:rPr lang="en-US" dirty="0"/>
              <a:t>Add A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11A60A-BF59-4102-9998-35E649DF3A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PDF</a:t>
            </a:r>
          </a:p>
          <a:p>
            <a:r>
              <a:rPr lang="en-US" dirty="0"/>
              <a:t>Add A Title</a:t>
            </a:r>
          </a:p>
          <a:p>
            <a:r>
              <a:rPr lang="en-US" dirty="0"/>
              <a:t>Save As PDF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A7E27B-D06E-43CD-BB0A-6CD56708C6C6}"/>
              </a:ext>
            </a:extLst>
          </p:cNvPr>
          <p:cNvSpPr txBox="1"/>
          <p:nvPr/>
        </p:nvSpPr>
        <p:spPr>
          <a:xfrm>
            <a:off x="812011" y="816639"/>
            <a:ext cx="2773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Saving a File</a:t>
            </a:r>
          </a:p>
        </p:txBody>
      </p:sp>
    </p:spTree>
    <p:extLst>
      <p:ext uri="{BB962C8B-B14F-4D97-AF65-F5344CB8AC3E}">
        <p14:creationId xmlns:p14="http://schemas.microsoft.com/office/powerpoint/2010/main" val="1419621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F265C3C-1350-4DC0-A9B6-75AB11FB0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047" y="2103438"/>
            <a:ext cx="6207943" cy="388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822232-EFAA-4150-90A7-B5F83AEBD09F}"/>
              </a:ext>
            </a:extLst>
          </p:cNvPr>
          <p:cNvSpPr txBox="1"/>
          <p:nvPr/>
        </p:nvSpPr>
        <p:spPr>
          <a:xfrm>
            <a:off x="579363" y="549959"/>
            <a:ext cx="5546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Add a file Title (Windows)</a:t>
            </a:r>
          </a:p>
        </p:txBody>
      </p:sp>
    </p:spTree>
    <p:extLst>
      <p:ext uri="{BB962C8B-B14F-4D97-AF65-F5344CB8AC3E}">
        <p14:creationId xmlns:p14="http://schemas.microsoft.com/office/powerpoint/2010/main" val="378203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DE5C693-636A-4BFC-A50D-5DAB8C8A9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746" y="1690688"/>
            <a:ext cx="2687881" cy="3581400"/>
          </a:xfrm>
        </p:spPr>
      </p:pic>
      <p:pic>
        <p:nvPicPr>
          <p:cNvPr id="6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54AE7D6B-8DBE-48E4-B59A-A24AEFC7C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270" y="2752238"/>
            <a:ext cx="3068443" cy="3146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24F890-8316-4766-96C5-8C4ED840E5FA}"/>
              </a:ext>
            </a:extLst>
          </p:cNvPr>
          <p:cNvSpPr txBox="1"/>
          <p:nvPr/>
        </p:nvSpPr>
        <p:spPr>
          <a:xfrm>
            <a:off x="581803" y="642576"/>
            <a:ext cx="4539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Add a file Title (Mac)</a:t>
            </a:r>
          </a:p>
        </p:txBody>
      </p:sp>
    </p:spTree>
    <p:extLst>
      <p:ext uri="{BB962C8B-B14F-4D97-AF65-F5344CB8AC3E}">
        <p14:creationId xmlns:p14="http://schemas.microsoft.com/office/powerpoint/2010/main" val="1019303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1F56412-70C6-486E-8EC9-00E317625F7A}"/>
              </a:ext>
            </a:extLst>
          </p:cNvPr>
          <p:cNvSpPr txBox="1"/>
          <p:nvPr/>
        </p:nvSpPr>
        <p:spPr>
          <a:xfrm>
            <a:off x="677334" y="493472"/>
            <a:ext cx="5285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Save as a PDF (Windows)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1DA600-4A31-4189-8E3D-BA0234504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4612" y="1540102"/>
            <a:ext cx="5583520" cy="440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8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EF27C-E569-44F3-9EFC-A4560E2CE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85750"/>
            <a:r>
              <a:rPr lang="en-US" sz="1600" dirty="0">
                <a:solidFill>
                  <a:schemeClr val="tx1"/>
                </a:solidFill>
              </a:rPr>
              <a:t>Initiate the Accessibility Checker</a:t>
            </a:r>
          </a:p>
          <a:p>
            <a:pPr marL="285750"/>
            <a:r>
              <a:rPr lang="en-US" sz="1600" dirty="0">
                <a:solidFill>
                  <a:schemeClr val="tx1"/>
                </a:solidFill>
              </a:rPr>
              <a:t>Use Pre-formatted Layouts </a:t>
            </a:r>
          </a:p>
          <a:p>
            <a:pPr marL="285750"/>
            <a:r>
              <a:rPr lang="en-US" sz="1600" dirty="0">
                <a:solidFill>
                  <a:schemeClr val="tx1"/>
                </a:solidFill>
              </a:rPr>
              <a:t>Use Slide Layouts provided or use Slide Master to build your own.</a:t>
            </a:r>
          </a:p>
          <a:p>
            <a:pPr marL="285750"/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Color Contrast</a:t>
            </a:r>
          </a:p>
          <a:p>
            <a:pPr marL="285750"/>
            <a:r>
              <a:rPr lang="en-US" sz="1600" dirty="0">
                <a:solidFill>
                  <a:schemeClr val="tx1"/>
                </a:solidFill>
              </a:rPr>
              <a:t>Use a larger font sizes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(18pt or larger)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B68C0E-0AFA-42A5-AD0E-ABEC9BDDA991}"/>
              </a:ext>
            </a:extLst>
          </p:cNvPr>
          <p:cNvSpPr txBox="1"/>
          <p:nvPr/>
        </p:nvSpPr>
        <p:spPr>
          <a:xfrm>
            <a:off x="677334" y="612243"/>
            <a:ext cx="8237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Choose or Create an Accessible Slide Design</a:t>
            </a:r>
          </a:p>
        </p:txBody>
      </p:sp>
    </p:spTree>
    <p:extLst>
      <p:ext uri="{BB962C8B-B14F-4D97-AF65-F5344CB8AC3E}">
        <p14:creationId xmlns:p14="http://schemas.microsoft.com/office/powerpoint/2010/main" val="96452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AB58A-1805-48EA-8CE2-C3DC03FCC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the Built-in Layout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boxes should not be used in place of Slide Titles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Slide Title should be Unique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Verify Slide Titles have been added using the Outline 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0D083C-EFAD-48EC-AD8E-2DE985755061}"/>
              </a:ext>
            </a:extLst>
          </p:cNvPr>
          <p:cNvSpPr txBox="1"/>
          <p:nvPr/>
        </p:nvSpPr>
        <p:spPr>
          <a:xfrm>
            <a:off x="892885" y="860612"/>
            <a:ext cx="4443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Slide Titles &amp; Layout</a:t>
            </a:r>
          </a:p>
        </p:txBody>
      </p:sp>
    </p:spTree>
    <p:extLst>
      <p:ext uri="{BB962C8B-B14F-4D97-AF65-F5344CB8AC3E}">
        <p14:creationId xmlns:p14="http://schemas.microsoft.com/office/powerpoint/2010/main" val="259024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4"/>
    </mc:Choice>
    <mc:Fallback xmlns="">
      <p:transition spd="slow" advTm="370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B50D84-4985-4DD2-8729-1D6325425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3643" y="5805837"/>
            <a:ext cx="7004050" cy="365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Use the OUTLINE VIEW to organize your content.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6F612C-5090-45DD-8CC1-2AF00C7C8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2882" y="1825623"/>
            <a:ext cx="3782786" cy="3605911"/>
          </a:xfrm>
          <a:solidFill>
            <a:srgbClr val="FFFFFF"/>
          </a:solidFill>
        </p:spPr>
        <p:txBody>
          <a:bodyPr anchor="ctr">
            <a:noAutofit/>
          </a:bodyPr>
          <a:lstStyle/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text is currently read 2</a:t>
            </a:r>
            <a:r>
              <a:rPr lang="en-US" baseline="30000" dirty="0">
                <a:solidFill>
                  <a:schemeClr val="tx1">
                    <a:lumMod val="75000"/>
                  </a:schemeClr>
                </a:solidFill>
              </a:rPr>
              <a:t>nd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8A4B1-9E4F-4C78-9871-7363C8798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7414" y="1825624"/>
            <a:ext cx="3502025" cy="3605911"/>
          </a:xfrm>
          <a:solidFill>
            <a:srgbClr val="FFFFFF"/>
          </a:solidFill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text is currently read 1st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5ED310-39D7-461B-B9D1-37E77DD6E47D}"/>
              </a:ext>
            </a:extLst>
          </p:cNvPr>
          <p:cNvSpPr txBox="1"/>
          <p:nvPr/>
        </p:nvSpPr>
        <p:spPr>
          <a:xfrm>
            <a:off x="1011219" y="804993"/>
            <a:ext cx="3118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Reading Order</a:t>
            </a:r>
          </a:p>
        </p:txBody>
      </p:sp>
    </p:spTree>
    <p:extLst>
      <p:ext uri="{BB962C8B-B14F-4D97-AF65-F5344CB8AC3E}">
        <p14:creationId xmlns:p14="http://schemas.microsoft.com/office/powerpoint/2010/main" val="4067857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lt Text">
            <a:extLst>
              <a:ext uri="{FF2B5EF4-FFF2-40B4-BE49-F238E27FC236}">
                <a16:creationId xmlns:a16="http://schemas.microsoft.com/office/drawing/2014/main" id="{EA898EFE-96E3-4A1A-A4AA-007C31BB2F3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52" y="1699513"/>
            <a:ext cx="3017736" cy="322808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F03752-0D87-4585-98B0-50BD6D97A66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009650" y="1700214"/>
            <a:ext cx="4802188" cy="32273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Blackboard Accessibility Help Site</a:t>
            </a: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https://onblackboard-my.sharepoint.com/personal/tamatha_leuschen_blackboard_com/Documents/Amplify-Ally/h%20ttps:/help.blackboard.com/Web_Community_Manager/Administrator/Accessibility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Amplify Training Series</a:t>
            </a:r>
          </a:p>
          <a:p>
            <a:pPr marL="0" indent="0">
              <a:buNone/>
            </a:pPr>
            <a:r>
              <a:rPr lang="en-US" sz="2000" dirty="0">
                <a:hlinkClick r:id="rId5"/>
              </a:rPr>
              <a:t>https://cerc.blackboard.com/Page/119</a:t>
            </a:r>
            <a:endParaRPr lang="en-US" sz="2000" u="sng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2DB1F7-CB55-46A7-933F-E30D48DE4E86}"/>
              </a:ext>
            </a:extLst>
          </p:cNvPr>
          <p:cNvSpPr txBox="1"/>
          <p:nvPr/>
        </p:nvSpPr>
        <p:spPr>
          <a:xfrm>
            <a:off x="1009650" y="796066"/>
            <a:ext cx="4483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Links, Lists &amp; Images</a:t>
            </a:r>
          </a:p>
        </p:txBody>
      </p:sp>
    </p:spTree>
    <p:extLst>
      <p:ext uri="{BB962C8B-B14F-4D97-AF65-F5344CB8AC3E}">
        <p14:creationId xmlns:p14="http://schemas.microsoft.com/office/powerpoint/2010/main" val="73257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233F615-26EC-4825-85B5-46E315F67A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470151"/>
              </p:ext>
            </p:extLst>
          </p:nvPr>
        </p:nvGraphicFramePr>
        <p:xfrm>
          <a:off x="500037" y="1930400"/>
          <a:ext cx="8951261" cy="255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6FF732-C41F-4418-817A-3EB50DD79C2F}"/>
              </a:ext>
            </a:extLst>
          </p:cNvPr>
          <p:cNvSpPr txBox="1"/>
          <p:nvPr/>
        </p:nvSpPr>
        <p:spPr>
          <a:xfrm>
            <a:off x="500037" y="710005"/>
            <a:ext cx="5976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SmartArt Graphics &amp; Shapes</a:t>
            </a:r>
          </a:p>
        </p:txBody>
      </p:sp>
    </p:spTree>
    <p:extLst>
      <p:ext uri="{BB962C8B-B14F-4D97-AF65-F5344CB8AC3E}">
        <p14:creationId xmlns:p14="http://schemas.microsoft.com/office/powerpoint/2010/main" val="2877981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E4D06-3542-42F7-AD3A-B41A5ADEB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Color Contrast</a:t>
            </a:r>
          </a:p>
          <a:p>
            <a:r>
              <a:rPr lang="en-US" dirty="0"/>
              <a:t>Add  Alternative Text</a:t>
            </a:r>
          </a:p>
          <a:p>
            <a:pPr marL="285750" indent="-285750">
              <a:buFontTx/>
              <a:buChar char="-"/>
            </a:pPr>
            <a:r>
              <a:rPr lang="en-US" dirty="0"/>
              <a:t>Enter most important on first line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Consider including the type of chart</a:t>
            </a:r>
          </a:p>
          <a:p>
            <a:pPr marL="285750" indent="-285750">
              <a:buFontTx/>
              <a:buChar char="-"/>
            </a:pPr>
            <a:r>
              <a:rPr lang="en-US" dirty="0"/>
              <a:t>Be as concise as possible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D3286EC-7709-47B0-BA41-DC9307CDB3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103937"/>
              </p:ext>
            </p:extLst>
          </p:nvPr>
        </p:nvGraphicFramePr>
        <p:xfrm>
          <a:off x="4760913" y="514350"/>
          <a:ext cx="4513262" cy="552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FB5AAF0-3DE0-4877-A8F9-F24AE21591AA}"/>
              </a:ext>
            </a:extLst>
          </p:cNvPr>
          <p:cNvSpPr txBox="1"/>
          <p:nvPr/>
        </p:nvSpPr>
        <p:spPr>
          <a:xfrm>
            <a:off x="677334" y="720762"/>
            <a:ext cx="338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Charts &amp; Tables</a:t>
            </a:r>
          </a:p>
        </p:txBody>
      </p:sp>
    </p:spTree>
    <p:extLst>
      <p:ext uri="{BB962C8B-B14F-4D97-AF65-F5344CB8AC3E}">
        <p14:creationId xmlns:p14="http://schemas.microsoft.com/office/powerpoint/2010/main" val="387299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54EC53D-8923-4357-8C9A-1B97C4F6FA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472520"/>
              </p:ext>
            </p:extLst>
          </p:nvPr>
        </p:nvGraphicFramePr>
        <p:xfrm>
          <a:off x="5019904" y="2114319"/>
          <a:ext cx="5724297" cy="2915107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908099">
                  <a:extLst>
                    <a:ext uri="{9D8B030D-6E8A-4147-A177-3AD203B41FA5}">
                      <a16:colId xmlns:a16="http://schemas.microsoft.com/office/drawing/2014/main" val="3472044623"/>
                    </a:ext>
                  </a:extLst>
                </a:gridCol>
                <a:gridCol w="1908099">
                  <a:extLst>
                    <a:ext uri="{9D8B030D-6E8A-4147-A177-3AD203B41FA5}">
                      <a16:colId xmlns:a16="http://schemas.microsoft.com/office/drawing/2014/main" val="3937596856"/>
                    </a:ext>
                  </a:extLst>
                </a:gridCol>
                <a:gridCol w="1908099">
                  <a:extLst>
                    <a:ext uri="{9D8B030D-6E8A-4147-A177-3AD203B41FA5}">
                      <a16:colId xmlns:a16="http://schemas.microsoft.com/office/drawing/2014/main" val="1162855502"/>
                    </a:ext>
                  </a:extLst>
                </a:gridCol>
              </a:tblGrid>
              <a:tr h="5646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Day of the Week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Start Time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End Time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6250929"/>
                  </a:ext>
                </a:extLst>
              </a:tr>
              <a:tr h="4700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Monday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8:05 AM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3:05 PM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8849515"/>
                  </a:ext>
                </a:extLst>
              </a:tr>
              <a:tr h="4700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Tuesday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8:05 AM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3:05 PM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7425988"/>
                  </a:ext>
                </a:extLst>
              </a:tr>
              <a:tr h="4700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Wednesday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10:05 AM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3:05 PM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2457050"/>
                  </a:ext>
                </a:extLst>
              </a:tr>
              <a:tr h="4700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Thursday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8:05 AM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3:05 PM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5521344"/>
                  </a:ext>
                </a:extLst>
              </a:tr>
              <a:tr h="4700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Friday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8:05 AM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2:05 PM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6810442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E336D-63E0-41EA-AE34-4C6937D65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279647"/>
            <a:ext cx="3854528" cy="258444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Color Contrast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simple table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Specify column/row header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Alternative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built in Table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Tables should not contain split cells, merged cells, or nested tables, use the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49B74-C42A-44F5-81A8-17DF4E5C80A8}"/>
              </a:ext>
            </a:extLst>
          </p:cNvPr>
          <p:cNvSpPr txBox="1"/>
          <p:nvPr/>
        </p:nvSpPr>
        <p:spPr>
          <a:xfrm>
            <a:off x="677334" y="720762"/>
            <a:ext cx="338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Charts &amp; Tables</a:t>
            </a:r>
          </a:p>
        </p:txBody>
      </p:sp>
    </p:spTree>
    <p:extLst>
      <p:ext uri="{BB962C8B-B14F-4D97-AF65-F5344CB8AC3E}">
        <p14:creationId xmlns:p14="http://schemas.microsoft.com/office/powerpoint/2010/main" val="391545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lly PPT SAMPLE">
            <a:hlinkClick r:id="" action="ppaction://media"/>
            <a:extLst>
              <a:ext uri="{FF2B5EF4-FFF2-40B4-BE49-F238E27FC236}">
                <a16:creationId xmlns:a16="http://schemas.microsoft.com/office/drawing/2014/main" id="{C375C741-EEC0-49B6-BEC9-A8504CC729D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media"/>
                    </p:ext>
                  </p14:ext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74511" y="1444625"/>
            <a:ext cx="580231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F1E277-8310-46D1-B24A-EE0F1808AA0E}"/>
              </a:ext>
            </a:extLst>
          </p:cNvPr>
          <p:cNvSpPr txBox="1"/>
          <p:nvPr/>
        </p:nvSpPr>
        <p:spPr>
          <a:xfrm>
            <a:off x="828339" y="720762"/>
            <a:ext cx="4568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Video and Captioning</a:t>
            </a:r>
          </a:p>
        </p:txBody>
      </p:sp>
    </p:spTree>
    <p:extLst>
      <p:ext uri="{BB962C8B-B14F-4D97-AF65-F5344CB8AC3E}">
        <p14:creationId xmlns:p14="http://schemas.microsoft.com/office/powerpoint/2010/main" val="62038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bbd89747-3036-408d-bca0-3ed25456989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83C06782C044499D2A672CCFDFDDFC" ma:contentTypeVersion="7" ma:contentTypeDescription="Create a new document." ma:contentTypeScope="" ma:versionID="0828338fbc6f2d0a2b31a645a46adcc3">
  <xsd:schema xmlns:xsd="http://www.w3.org/2001/XMLSchema" xmlns:xs="http://www.w3.org/2001/XMLSchema" xmlns:p="http://schemas.microsoft.com/office/2006/metadata/properties" xmlns:ns3="7d747ad8-1310-49cd-9290-b5786cedc98f" xmlns:ns4="bbd89747-3036-408d-bca0-3ed254569891" targetNamespace="http://schemas.microsoft.com/office/2006/metadata/properties" ma:root="true" ma:fieldsID="1765768c0d667f33dda6e7486d94d746" ns3:_="" ns4:_="">
    <xsd:import namespace="7d747ad8-1310-49cd-9290-b5786cedc98f"/>
    <xsd:import namespace="bbd89747-3036-408d-bca0-3ed25456989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747ad8-1310-49cd-9290-b5786cedc98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89747-3036-408d-bca0-3ed2545698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F1D2AC-2735-457E-B639-07E13F9A629B}">
  <ds:schemaRefs>
    <ds:schemaRef ds:uri="http://schemas.microsoft.com/office/2006/metadata/properties"/>
    <ds:schemaRef ds:uri="http://schemas.microsoft.com/office/infopath/2007/PartnerControls"/>
    <ds:schemaRef ds:uri="bbd89747-3036-408d-bca0-3ed254569891"/>
  </ds:schemaRefs>
</ds:datastoreItem>
</file>

<file path=customXml/itemProps2.xml><?xml version="1.0" encoding="utf-8"?>
<ds:datastoreItem xmlns:ds="http://schemas.openxmlformats.org/officeDocument/2006/customXml" ds:itemID="{C797CE7B-BD72-4964-8DA0-6020826270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747ad8-1310-49cd-9290-b5786cedc98f"/>
    <ds:schemaRef ds:uri="bbd89747-3036-408d-bca0-3ed254569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2AB9FA-5EE8-4111-B873-E09ACA2BC3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425</Words>
  <Application>Microsoft Office PowerPoint</Application>
  <PresentationFormat>Widescreen</PresentationFormat>
  <Paragraphs>88</Paragraphs>
  <Slides>13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Trebuchet MS</vt:lpstr>
      <vt:lpstr>Wingdings 3</vt:lpstr>
      <vt:lpstr>1_Office Theme</vt:lpstr>
      <vt:lpstr>Facet</vt:lpstr>
      <vt:lpstr>Amplify Your Ally Score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2020-03-03T16:04:45Z</dcterms:created>
  <dcterms:modified xsi:type="dcterms:W3CDTF">2020-03-13T13:18:15Z</dcterms:modified>
</cp:coreProperties>
</file>